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4F649F6-9FB6-425C-8F3D-D0EC7A699EC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D4F3B28-4E8E-45BA-8D19-FF33CFE26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3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49F6-9FB6-425C-8F3D-D0EC7A699EC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3B28-4E8E-45BA-8D19-FF33CFE26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32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49F6-9FB6-425C-8F3D-D0EC7A699EC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3B28-4E8E-45BA-8D19-FF33CFE26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30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49F6-9FB6-425C-8F3D-D0EC7A699EC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3B28-4E8E-45BA-8D19-FF33CFE26C71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3945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49F6-9FB6-425C-8F3D-D0EC7A699EC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3B28-4E8E-45BA-8D19-FF33CFE26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70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49F6-9FB6-425C-8F3D-D0EC7A699EC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3B28-4E8E-45BA-8D19-FF33CFE26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42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49F6-9FB6-425C-8F3D-D0EC7A699EC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3B28-4E8E-45BA-8D19-FF33CFE26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49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49F6-9FB6-425C-8F3D-D0EC7A699EC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3B28-4E8E-45BA-8D19-FF33CFE26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226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49F6-9FB6-425C-8F3D-D0EC7A699EC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3B28-4E8E-45BA-8D19-FF33CFE26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84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49F6-9FB6-425C-8F3D-D0EC7A699EC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3B28-4E8E-45BA-8D19-FF33CFE26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87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49F6-9FB6-425C-8F3D-D0EC7A699EC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3B28-4E8E-45BA-8D19-FF33CFE26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1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49F6-9FB6-425C-8F3D-D0EC7A699EC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3B28-4E8E-45BA-8D19-FF33CFE26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84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49F6-9FB6-425C-8F3D-D0EC7A699EC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3B28-4E8E-45BA-8D19-FF33CFE26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87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49F6-9FB6-425C-8F3D-D0EC7A699EC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3B28-4E8E-45BA-8D19-FF33CFE26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3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49F6-9FB6-425C-8F3D-D0EC7A699EC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3B28-4E8E-45BA-8D19-FF33CFE26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94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49F6-9FB6-425C-8F3D-D0EC7A699EC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3B28-4E8E-45BA-8D19-FF33CFE26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3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49F6-9FB6-425C-8F3D-D0EC7A699EC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3B28-4E8E-45BA-8D19-FF33CFE26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67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649F6-9FB6-425C-8F3D-D0EC7A699EC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F3B28-4E8E-45BA-8D19-FF33CFE26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543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E4686D-853E-01BD-42BB-FD1E3AA0B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666" y="3602038"/>
            <a:ext cx="3500301" cy="2052720"/>
          </a:xfrm>
        </p:spPr>
        <p:txBody>
          <a:bodyPr>
            <a:normAutofit/>
          </a:bodyPr>
          <a:lstStyle/>
          <a:p>
            <a:r>
              <a:rPr lang="en-US" sz="1800"/>
              <a:t>Data Intelligence Low Code Inventory App for Personal and Corporate Settings</a:t>
            </a:r>
          </a:p>
        </p:txBody>
      </p:sp>
      <p:sp>
        <p:nvSpPr>
          <p:cNvPr id="11" name="Round Diagonal Corner Rectangle 6">
            <a:extLst>
              <a:ext uri="{FF2B5EF4-FFF2-40B4-BE49-F238E27FC236}">
                <a16:creationId xmlns:a16="http://schemas.microsoft.com/office/drawing/2014/main" id="{8B3F5CD4-CBC8-4A22-9DCC-0420CA28A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ake a simple logo for a company called &quot;WasteDrop&quot;, an app for food inventory management. Include the name of the company in the logo.">
            <a:extLst>
              <a:ext uri="{FF2B5EF4-FFF2-40B4-BE49-F238E27FC236}">
                <a16:creationId xmlns:a16="http://schemas.microsoft.com/office/drawing/2014/main" id="{A0713E40-A987-1EFA-E9DF-DD93B989370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81" b="12333"/>
          <a:stretch/>
        </p:blipFill>
        <p:spPr bwMode="auto">
          <a:xfrm>
            <a:off x="1118988" y="1136606"/>
            <a:ext cx="6112382" cy="45772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52607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FAF8D-B564-4312-34D9-D3C49A66C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69088"/>
          </a:xfrm>
        </p:spPr>
        <p:txBody>
          <a:bodyPr/>
          <a:lstStyle/>
          <a:p>
            <a:r>
              <a:rPr lang="en-US" dirty="0"/>
              <a:t>Issue of Inventory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3C49F-5FE4-2134-6F5D-FC4EF9F1A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05719"/>
            <a:ext cx="9905999" cy="4385482"/>
          </a:xfrm>
        </p:spPr>
        <p:txBody>
          <a:bodyPr/>
          <a:lstStyle/>
          <a:p>
            <a:r>
              <a:rPr lang="en-US" dirty="0"/>
              <a:t>Explain the problem, gap or issue that the project is designed to resolve</a:t>
            </a:r>
          </a:p>
        </p:txBody>
      </p:sp>
    </p:spTree>
    <p:extLst>
      <p:ext uri="{BB962C8B-B14F-4D97-AF65-F5344CB8AC3E}">
        <p14:creationId xmlns:p14="http://schemas.microsoft.com/office/powerpoint/2010/main" val="1305518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76B9D-FF54-69B6-2D5F-B959C3531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83562"/>
          </a:xfrm>
        </p:spPr>
        <p:txBody>
          <a:bodyPr/>
          <a:lstStyle/>
          <a:p>
            <a:r>
              <a:rPr lang="en-US" dirty="0" err="1"/>
              <a:t>LandScape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8CF38-7E49-F0DD-6545-125564493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35024"/>
            <a:ext cx="9905999" cy="4456177"/>
          </a:xfrm>
        </p:spPr>
        <p:txBody>
          <a:bodyPr/>
          <a:lstStyle/>
          <a:p>
            <a:r>
              <a:rPr lang="en-US" dirty="0"/>
              <a:t>Provide a brief explanation of landscape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815358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B108E-C4FC-243A-EEB2-CD3A4BDF7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-Demonstration-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7FF55-F254-C306-6670-AF82B4460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Demonstrate that the product is operational</a:t>
            </a:r>
          </a:p>
          <a:p>
            <a:r>
              <a:rPr lang="en-US" dirty="0"/>
              <a:t>All of the product features must be demonstrated</a:t>
            </a:r>
          </a:p>
          <a:p>
            <a:r>
              <a:rPr lang="en-US" dirty="0"/>
              <a:t>Demonstrate that the product passes all of the test cases</a:t>
            </a:r>
          </a:p>
          <a:p>
            <a:r>
              <a:rPr lang="en-US" dirty="0"/>
              <a:t>Demonstrate that the product resolved the project problem, gap or issue.</a:t>
            </a:r>
          </a:p>
        </p:txBody>
      </p:sp>
    </p:spTree>
    <p:extLst>
      <p:ext uri="{BB962C8B-B14F-4D97-AF65-F5344CB8AC3E}">
        <p14:creationId xmlns:p14="http://schemas.microsoft.com/office/powerpoint/2010/main" val="2502360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2F2E6-DF03-65C1-912D-02A754D35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(temporary)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A5ACE-7FF2-8E3C-0734-3E1AF1743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program should be well organized</a:t>
            </a:r>
          </a:p>
          <a:p>
            <a:r>
              <a:rPr lang="en-US" dirty="0"/>
              <a:t>The ideas should be presented in an order that makes sense to the audience.</a:t>
            </a:r>
          </a:p>
          <a:p>
            <a:r>
              <a:rPr lang="en-US" dirty="0"/>
              <a:t>The time for the presentation is well used and the presentation is not rushed, too long or too short.</a:t>
            </a:r>
          </a:p>
          <a:p>
            <a:r>
              <a:rPr lang="en-US" dirty="0"/>
              <a:t>Each team member should participate actively and for about the same length of time.</a:t>
            </a:r>
          </a:p>
          <a:p>
            <a:r>
              <a:rPr lang="en-US" dirty="0"/>
              <a:t>Presentation aids, such as a PowerPoint presentation or other audio/visual aids or media are used and add to the main ideas and themes.</a:t>
            </a:r>
          </a:p>
          <a:p>
            <a:r>
              <a:rPr lang="en-US" dirty="0"/>
              <a:t>You should have a reference slide at the end with all sources used for the content in the presentation. You should also cite the sources any external content that you use.</a:t>
            </a:r>
          </a:p>
        </p:txBody>
      </p:sp>
    </p:spTree>
    <p:extLst>
      <p:ext uri="{BB962C8B-B14F-4D97-AF65-F5344CB8AC3E}">
        <p14:creationId xmlns:p14="http://schemas.microsoft.com/office/powerpoint/2010/main" val="372328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AE4F8-3F53-9A18-B90C-4D5B5F6CC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98218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1D29C-ADBD-8D4E-8901-FD8B848DD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31392"/>
            <a:ext cx="9905999" cy="455980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7461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</TotalTime>
  <Words>200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PowerPoint Presentation</vt:lpstr>
      <vt:lpstr>Issue of Inventory Management</vt:lpstr>
      <vt:lpstr>LandScape</vt:lpstr>
      <vt:lpstr>-Demonstration-</vt:lpstr>
      <vt:lpstr>Notes (temporary)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Fernandez</dc:creator>
  <cp:lastModifiedBy>Ryan Fernandez</cp:lastModifiedBy>
  <cp:revision>1</cp:revision>
  <dcterms:created xsi:type="dcterms:W3CDTF">2023-11-22T00:46:08Z</dcterms:created>
  <dcterms:modified xsi:type="dcterms:W3CDTF">2023-11-22T00:53:32Z</dcterms:modified>
</cp:coreProperties>
</file>