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B01E7D4-55CE-4366-8B51-AA5FE781B8BF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36B301A-F00C-4933-AE7D-6877BC3FA734}" type="slidenum">
              <a:rPr lang="fr-FR" smtClean="0"/>
              <a:t>‹#›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96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E7D4-55CE-4366-8B51-AA5FE781B8BF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301A-F00C-4933-AE7D-6877BC3FA7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1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E7D4-55CE-4366-8B51-AA5FE781B8BF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301A-F00C-4933-AE7D-6877BC3FA734}" type="slidenum">
              <a:rPr lang="fr-FR" smtClean="0"/>
              <a:t>‹#›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403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E7D4-55CE-4366-8B51-AA5FE781B8BF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301A-F00C-4933-AE7D-6877BC3FA734}" type="slidenum">
              <a:rPr lang="fr-FR" smtClean="0"/>
              <a:t>‹#›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7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E7D4-55CE-4366-8B51-AA5FE781B8BF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301A-F00C-4933-AE7D-6877BC3FA7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911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E7D4-55CE-4366-8B51-AA5FE781B8BF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301A-F00C-4933-AE7D-6877BC3FA734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686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E7D4-55CE-4366-8B51-AA5FE781B8BF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301A-F00C-4933-AE7D-6877BC3FA734}" type="slidenum">
              <a:rPr lang="fr-FR" smtClean="0"/>
              <a:t>‹#›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712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E7D4-55CE-4366-8B51-AA5FE781B8BF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301A-F00C-4933-AE7D-6877BC3FA734}" type="slidenum">
              <a:rPr lang="fr-FR" smtClean="0"/>
              <a:t>‹#›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211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E7D4-55CE-4366-8B51-AA5FE781B8BF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301A-F00C-4933-AE7D-6877BC3FA734}" type="slidenum">
              <a:rPr lang="fr-FR" smtClean="0"/>
              <a:t>‹#›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63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E7D4-55CE-4366-8B51-AA5FE781B8BF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301A-F00C-4933-AE7D-6877BC3FA7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78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E7D4-55CE-4366-8B51-AA5FE781B8BF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301A-F00C-4933-AE7D-6877BC3FA734}" type="slidenum">
              <a:rPr lang="fr-FR" smtClean="0"/>
              <a:t>‹#›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14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E7D4-55CE-4366-8B51-AA5FE781B8BF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301A-F00C-4933-AE7D-6877BC3FA7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88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E7D4-55CE-4366-8B51-AA5FE781B8BF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301A-F00C-4933-AE7D-6877BC3FA734}" type="slidenum">
              <a:rPr lang="fr-FR" smtClean="0"/>
              <a:t>‹#›</a:t>
            </a:fld>
            <a:endParaRPr lang="fr-F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63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E7D4-55CE-4366-8B51-AA5FE781B8BF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301A-F00C-4933-AE7D-6877BC3FA734}" type="slidenum">
              <a:rPr lang="fr-FR" smtClean="0"/>
              <a:t>‹#›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77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E7D4-55CE-4366-8B51-AA5FE781B8BF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301A-F00C-4933-AE7D-6877BC3FA7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98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E7D4-55CE-4366-8B51-AA5FE781B8BF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301A-F00C-4933-AE7D-6877BC3FA734}" type="slidenum">
              <a:rPr lang="fr-FR" smtClean="0"/>
              <a:t>‹#›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81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E7D4-55CE-4366-8B51-AA5FE781B8BF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301A-F00C-4933-AE7D-6877BC3FA7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31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01E7D4-55CE-4366-8B51-AA5FE781B8BF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6B301A-F00C-4933-AE7D-6877BC3FA7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31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766E-873C-0603-6547-0FCECD55A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</a:t>
            </a:r>
            <a:r>
              <a:rPr lang="fr-FR" b="1" dirty="0"/>
              <a:t>RESENTATION OF SOLVED CHALLENGE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C5137-8291-65B2-F948-0369F95869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Samuel NSENGIYUMVA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817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2217-E50A-89DA-55AF-A9637666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CHALLENGE 1</a:t>
            </a:r>
            <a:endParaRPr lang="fr-F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D2A02-02F6-CACC-A64F-FB60F9502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505" y="2556932"/>
            <a:ext cx="9601196" cy="3318936"/>
          </a:xfrm>
        </p:spPr>
        <p:txBody>
          <a:bodyPr>
            <a:normAutofit/>
          </a:bodyPr>
          <a:lstStyle/>
          <a:p>
            <a:pPr marL="0" marR="0" lvl="0" indent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 a PHP program to find the missing number/numbers from an array of 10 elements and display the missing number/numbers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Input: 1,2,3,6,7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 err="1"/>
              <a:t>Answer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6048FD-3C4B-9FA4-5A22-21587F609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746" y="3854483"/>
            <a:ext cx="6437846" cy="232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9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45BD-1A90-03C5-5236-92210964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385784"/>
            <a:ext cx="9601196" cy="1303867"/>
          </a:xfrm>
        </p:spPr>
        <p:txBody>
          <a:bodyPr/>
          <a:lstStyle/>
          <a:p>
            <a:pPr algn="ctr"/>
            <a:r>
              <a:rPr lang="en-US" b="1" dirty="0"/>
              <a:t>CHALLENGE 2</a:t>
            </a:r>
            <a:endParaRPr lang="fr-F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F7E11-4C3B-FBA6-BE03-3331BA41B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1" y="1165925"/>
            <a:ext cx="11610109" cy="5306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Question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 a PHP program that swaps the value of one variable and put it in another variable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/>
              <a:t>Answer</a:t>
            </a:r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49CD9E-F372-3A87-1B7A-818FCA5C6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713" y="2406219"/>
            <a:ext cx="8810513" cy="379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5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0966-263A-FEC3-1224-9214B3FFC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9767"/>
            <a:ext cx="9601196" cy="1303867"/>
          </a:xfrm>
        </p:spPr>
        <p:txBody>
          <a:bodyPr/>
          <a:lstStyle/>
          <a:p>
            <a:pPr algn="ctr"/>
            <a:r>
              <a:rPr lang="en-US" b="1" dirty="0"/>
              <a:t>CHALLENGE 3</a:t>
            </a:r>
            <a:endParaRPr lang="fr-F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5EF0A-9169-16CB-328E-57C563D42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96" y="1066800"/>
            <a:ext cx="11984182" cy="536170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Question: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Assuming you have been given a set of user information data to insert in the database write a MySQL query to create the database and table then insert the use information in the database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CEE8FF-196B-4257-1870-3F3F1C830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215" y="2129299"/>
            <a:ext cx="7778895" cy="400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9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F8460-466F-B7DE-4ACA-49547893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471" y="38448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CHALLENGE 4</a:t>
            </a:r>
            <a:endParaRPr lang="fr-F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65348-8EF7-B16C-CC21-6DD608511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29" y="1325563"/>
            <a:ext cx="11076709" cy="533183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Question: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 a PHP program that counts the number of repetition of an element inside an array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Answer: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CE1343-D642-F941-DBC6-01C500C7B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71" y="2747382"/>
            <a:ext cx="10515600" cy="143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9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4FA63-25D1-2180-EE6E-1579CB3CF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6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CHALLENGE 5</a:t>
            </a:r>
            <a:endParaRPr lang="fr-F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FBD6D-DA12-DB60-03AB-DEF32351A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437" y="100247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Question: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 a PHP program that allow the user to provide a list of numbers and then the program calculate the sum and product of even numbers and odd numbers and display the result to the user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b="1" dirty="0" err="1"/>
              <a:t>Answer</a:t>
            </a:r>
            <a:r>
              <a:rPr lang="fr-FR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EA792-D062-D907-0C04-FE52023A2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458" y="1718810"/>
            <a:ext cx="5475557" cy="451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1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F1E96-5520-525F-C821-DAB4408C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CHALLENGE 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EEEC5-8EEF-3917-AF7E-F14075697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Thanks for your consideration and time</a:t>
            </a:r>
          </a:p>
          <a:p>
            <a:pPr marL="0" indent="0" algn="ctr">
              <a:buNone/>
            </a:pPr>
            <a:r>
              <a:rPr lang="en-US" b="1" dirty="0"/>
              <a:t>Samuel NSENGIYUMVA </a:t>
            </a:r>
          </a:p>
        </p:txBody>
      </p:sp>
    </p:spTree>
    <p:extLst>
      <p:ext uri="{BB962C8B-B14F-4D97-AF65-F5344CB8AC3E}">
        <p14:creationId xmlns:p14="http://schemas.microsoft.com/office/powerpoint/2010/main" val="3964218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</TotalTime>
  <Words>175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Garamond</vt:lpstr>
      <vt:lpstr>Times New Roman</vt:lpstr>
      <vt:lpstr>Organic</vt:lpstr>
      <vt:lpstr>PRESENTATION OF SOLVED CHALLENGE </vt:lpstr>
      <vt:lpstr>CHALLENGE 1</vt:lpstr>
      <vt:lpstr>CHALLENGE 2</vt:lpstr>
      <vt:lpstr>CHALLENGE 3</vt:lpstr>
      <vt:lpstr>CHALLENGE 4</vt:lpstr>
      <vt:lpstr>CHALLENGE 5</vt:lpstr>
      <vt:lpstr>END OF CHALLENGE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OF SOLVED CHALLENGE </dc:title>
  <dc:creator>KIAC</dc:creator>
  <cp:lastModifiedBy>KIAC</cp:lastModifiedBy>
  <cp:revision>2</cp:revision>
  <dcterms:created xsi:type="dcterms:W3CDTF">2023-02-07T09:37:53Z</dcterms:created>
  <dcterms:modified xsi:type="dcterms:W3CDTF">2023-02-07T09:42:24Z</dcterms:modified>
</cp:coreProperties>
</file>