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9"/>
    <p:restoredTop sz="94699"/>
  </p:normalViewPr>
  <p:slideViewPr>
    <p:cSldViewPr snapToGrid="0" snapToObjects="1">
      <p:cViewPr varScale="1">
        <p:scale>
          <a:sx n="152" d="100"/>
          <a:sy n="152" d="100"/>
        </p:scale>
        <p:origin x="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7335-2B2C-B14B-AD99-670C8B4EB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2F2FE-59E1-BB41-8FF0-B1184B015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A87FF-D9B4-D84D-B27B-E5B47D5B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697D-4BE9-8444-8B9E-2C661033B993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47B1A-1FEB-1440-B96B-29DB8554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0137C-2309-BE4B-9EA3-14E04120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373D-88F1-7442-9C6D-AAA763DC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7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7452D-3046-8B49-B706-D899EFC5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938C5-8E9B-634C-9112-00E3F16CC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28466-B555-E94C-A62A-4915F45A0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697D-4BE9-8444-8B9E-2C661033B993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A3839-58BC-7F4B-8E52-C1FA3F5B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F8F72-9110-AD4A-9285-AA44C948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373D-88F1-7442-9C6D-AAA763DC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6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1C502D-F7D2-924D-9350-8064C9ABA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2E91D-2F7E-D546-AFE3-DFAA5AA47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B6C8C-6CBA-824D-92EB-0079E23AE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697D-4BE9-8444-8B9E-2C661033B993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92D5F-D343-8D4D-BB51-A40857167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7CFDD-C195-9B4F-A90D-A61F4F14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373D-88F1-7442-9C6D-AAA763DC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39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11D31-8BDA-9947-A917-167B1B11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92FB9-B5B0-474B-81B1-307755670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8FB6D-69F5-7E45-8156-E1FA23457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697D-4BE9-8444-8B9E-2C661033B993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5AB57-4666-5E43-8E1F-4D7B2109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53F49-9D0B-294C-9A4E-762396B8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373D-88F1-7442-9C6D-AAA763DC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1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BED2-1B4A-E244-8C35-1480EEDDE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9AE1F-6564-F643-A26B-C4371EAFC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0C51E-B363-F74E-9C94-DD0379165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697D-4BE9-8444-8B9E-2C661033B993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F6653-F0C0-7540-A99B-D316EE61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5A5E1-4CB2-A14D-A9C2-D7B3B615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373D-88F1-7442-9C6D-AAA763DC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8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B1E1F-E733-DD47-B21A-93F35A8FC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02EED-DF93-3347-B255-42935064A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331AE-AD60-1249-8DBC-64F1A01F9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10BD7-BDD7-474E-857F-8685DE2AD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697D-4BE9-8444-8B9E-2C661033B993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F0BC7-9360-F942-A29D-86674199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8C21B-FB7B-B64B-B291-6F34591D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373D-88F1-7442-9C6D-AAA763DC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9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A186-E596-424A-A5B8-A515B0BB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FBA7B-EDA9-5149-AB85-E692E9DBF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27E9A-056C-8E4A-8F73-30F4254FA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B77856-ECBE-0B43-8AAE-C61D7D55B2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48F86-2596-B241-8A94-A4B65DCFB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6340E5-217B-FC4B-B06D-115BC56A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697D-4BE9-8444-8B9E-2C661033B993}" type="datetimeFigureOut">
              <a:rPr lang="en-US" smtClean="0"/>
              <a:t>11/2/20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2F2493-F6A7-E54D-B736-33E01EF2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EB84F7-07E8-FC4E-BDD1-C59FDA84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373D-88F1-7442-9C6D-AAA763DC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DB0DB-2D18-F848-AED0-299C1766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2980A0-0401-4A41-9833-8695BEA8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697D-4BE9-8444-8B9E-2C661033B993}" type="datetimeFigureOut">
              <a:rPr lang="en-US" smtClean="0"/>
              <a:t>11/2/20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30337-48F0-AD49-B8D9-9F4F5ABE6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0923E-F316-974A-88E5-64CB33CA0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373D-88F1-7442-9C6D-AAA763DC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1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D4F57-D9FA-CC4F-8B26-145D5EEA3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697D-4BE9-8444-8B9E-2C661033B993}" type="datetimeFigureOut">
              <a:rPr lang="en-US" smtClean="0"/>
              <a:t>11/2/20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319182-FC58-E846-9DF0-426FCEE7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D4ADA-EDB3-3D4A-ACC6-C67CCC2C9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373D-88F1-7442-9C6D-AAA763DC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0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6FA4-B590-7944-9210-18F167A8F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B894E-4935-3945-8433-4E71B726C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0A0DA-9508-4247-8D84-C7764DC6B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3F948-BE81-2741-9DE6-2B6E3F16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697D-4BE9-8444-8B9E-2C661033B993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BAA79-6D09-8F4D-9D53-3FD9F07D4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FDD4E-AF25-3849-B6AE-9A779CCCA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373D-88F1-7442-9C6D-AAA763DC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4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3B7A0-A444-DC45-91C4-8679A71CD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A2F6D-D78B-4D48-A27B-B612E01021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57691-66A9-A94F-94F9-735CE8DE0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69B8C-7F67-C140-8E1D-4C30F3F51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697D-4BE9-8444-8B9E-2C661033B993}" type="datetimeFigureOut">
              <a:rPr lang="en-US" smtClean="0"/>
              <a:t>11/2/20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6CE67-E74B-7048-BE87-603551DDD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741C6-D2BD-3C40-AB45-8A6F20379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5373D-88F1-7442-9C6D-AAA763DC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0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A6FF02-2B83-7744-9EB4-C2D8663C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E59DD-395B-7A4B-AA4E-280683798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F01D5-E9B9-C248-9750-87CA2C440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E697D-4BE9-8444-8B9E-2C661033B993}" type="datetimeFigureOut">
              <a:rPr lang="en-US" smtClean="0"/>
              <a:t>11/2/20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C34AB-3BB2-444F-9D9B-DDBD50F6F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5A0E0-9601-504C-9979-B7FD2AF09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5373D-88F1-7442-9C6D-AAA763DCC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1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A0D79F2-0FBE-F44C-A17C-7B54F7898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690456"/>
              </p:ext>
            </p:extLst>
          </p:nvPr>
        </p:nvGraphicFramePr>
        <p:xfrm>
          <a:off x="624943" y="300411"/>
          <a:ext cx="193537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376">
                  <a:extLst>
                    <a:ext uri="{9D8B030D-6E8A-4147-A177-3AD203B41FA5}">
                      <a16:colId xmlns:a16="http://schemas.microsoft.com/office/drawing/2014/main" val="4040002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19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432FF"/>
                          </a:solidFill>
                        </a:rPr>
                        <a:t>User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025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Username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09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First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2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Last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070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Date of Birth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34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Email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685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Phone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063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9353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9ED0791-B50D-7946-B653-C8127331C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109077"/>
              </p:ext>
            </p:extLst>
          </p:nvPr>
        </p:nvGraphicFramePr>
        <p:xfrm>
          <a:off x="5128312" y="3969829"/>
          <a:ext cx="19353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376">
                  <a:extLst>
                    <a:ext uri="{9D8B030D-6E8A-4147-A177-3AD203B41FA5}">
                      <a16:colId xmlns:a16="http://schemas.microsoft.com/office/drawing/2014/main" val="4040002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19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432FF"/>
                          </a:solidFill>
                        </a:rPr>
                        <a:t>Post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025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User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09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2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Content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070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Date Posted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34867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13DAB74-189B-EC4F-AB05-E828BE0D1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915897"/>
              </p:ext>
            </p:extLst>
          </p:nvPr>
        </p:nvGraphicFramePr>
        <p:xfrm>
          <a:off x="8863667" y="300411"/>
          <a:ext cx="19353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376">
                  <a:extLst>
                    <a:ext uri="{9D8B030D-6E8A-4147-A177-3AD203B41FA5}">
                      <a16:colId xmlns:a16="http://schemas.microsoft.com/office/drawing/2014/main" val="4040002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519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432FF"/>
                          </a:solidFill>
                        </a:rPr>
                        <a:t>Comment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025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Post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097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User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2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Content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070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Date Posted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348670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6870DC-9009-7940-812C-BDB4FE0A4521}"/>
              </a:ext>
            </a:extLst>
          </p:cNvPr>
          <p:cNvCxnSpPr>
            <a:cxnSpLocks/>
          </p:cNvCxnSpPr>
          <p:nvPr/>
        </p:nvCxnSpPr>
        <p:spPr>
          <a:xfrm>
            <a:off x="5635690" y="3523239"/>
            <a:ext cx="126896" cy="44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028F53-2CD3-814B-88FE-97BFB3791E81}"/>
              </a:ext>
            </a:extLst>
          </p:cNvPr>
          <p:cNvCxnSpPr>
            <a:cxnSpLocks/>
          </p:cNvCxnSpPr>
          <p:nvPr/>
        </p:nvCxnSpPr>
        <p:spPr>
          <a:xfrm>
            <a:off x="5759311" y="3637971"/>
            <a:ext cx="145100" cy="33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75B9D6-EA85-AF42-B5F3-310E7DC9834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560319" y="474446"/>
            <a:ext cx="3535681" cy="34953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29E1BF-77FB-1649-9876-A15E4F65E419}"/>
              </a:ext>
            </a:extLst>
          </p:cNvPr>
          <p:cNvSpPr txBox="1"/>
          <p:nvPr/>
        </p:nvSpPr>
        <p:spPr>
          <a:xfrm>
            <a:off x="3698161" y="2340117"/>
            <a:ext cx="182453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A user can have many Posts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141373-38B4-9C4A-AC9C-E79EAA9C5955}"/>
              </a:ext>
            </a:extLst>
          </p:cNvPr>
          <p:cNvCxnSpPr>
            <a:cxnSpLocks/>
          </p:cNvCxnSpPr>
          <p:nvPr/>
        </p:nvCxnSpPr>
        <p:spPr>
          <a:xfrm>
            <a:off x="2560319" y="474446"/>
            <a:ext cx="63033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F6FBA7A-A539-DF46-995B-9567A9D79661}"/>
              </a:ext>
            </a:extLst>
          </p:cNvPr>
          <p:cNvCxnSpPr>
            <a:cxnSpLocks/>
          </p:cNvCxnSpPr>
          <p:nvPr/>
        </p:nvCxnSpPr>
        <p:spPr>
          <a:xfrm>
            <a:off x="8304246" y="470263"/>
            <a:ext cx="559421" cy="134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D426852-B00F-414C-86CE-8937B818F9DA}"/>
              </a:ext>
            </a:extLst>
          </p:cNvPr>
          <p:cNvCxnSpPr>
            <a:cxnSpLocks/>
          </p:cNvCxnSpPr>
          <p:nvPr/>
        </p:nvCxnSpPr>
        <p:spPr>
          <a:xfrm flipV="1">
            <a:off x="8304246" y="352008"/>
            <a:ext cx="559421" cy="118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E9A2B09-D28B-EE45-89B3-4C4F801EA4D4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096000" y="466081"/>
            <a:ext cx="2767667" cy="35037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1B55333-2D64-114B-AF59-DEA34FCF9D77}"/>
              </a:ext>
            </a:extLst>
          </p:cNvPr>
          <p:cNvSpPr txBox="1"/>
          <p:nvPr/>
        </p:nvSpPr>
        <p:spPr>
          <a:xfrm>
            <a:off x="4958158" y="335275"/>
            <a:ext cx="2087431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A User can have many comments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45B59F3-2A25-2045-B6A5-8DAAD784BFAB}"/>
              </a:ext>
            </a:extLst>
          </p:cNvPr>
          <p:cNvCxnSpPr>
            <a:cxnSpLocks/>
          </p:cNvCxnSpPr>
          <p:nvPr/>
        </p:nvCxnSpPr>
        <p:spPr>
          <a:xfrm flipV="1">
            <a:off x="8516983" y="663131"/>
            <a:ext cx="346684" cy="25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2E37735-4F22-844B-A313-E250461E48B7}"/>
              </a:ext>
            </a:extLst>
          </p:cNvPr>
          <p:cNvSpPr txBox="1"/>
          <p:nvPr/>
        </p:nvSpPr>
        <p:spPr>
          <a:xfrm>
            <a:off x="6163916" y="2344202"/>
            <a:ext cx="2140330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A Post can have many Comments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E78EC25-3BBC-3D4F-B445-A8C089F1E371}"/>
              </a:ext>
            </a:extLst>
          </p:cNvPr>
          <p:cNvCxnSpPr>
            <a:cxnSpLocks/>
          </p:cNvCxnSpPr>
          <p:nvPr/>
        </p:nvCxnSpPr>
        <p:spPr>
          <a:xfrm flipV="1">
            <a:off x="8490857" y="821094"/>
            <a:ext cx="372810" cy="95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472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52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NETHERWAY S. (955794)</dc:creator>
  <cp:lastModifiedBy>NETHERWAY S. (955794)</cp:lastModifiedBy>
  <cp:revision>5</cp:revision>
  <dcterms:created xsi:type="dcterms:W3CDTF">2020-11-02T21:38:17Z</dcterms:created>
  <dcterms:modified xsi:type="dcterms:W3CDTF">2020-11-02T23:00:18Z</dcterms:modified>
</cp:coreProperties>
</file>