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rv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Squada One"/>
      <p:regular r:id="rId26"/>
    </p:embeddedFont>
    <p:embeddedFont>
      <p:font typeface="Nuni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rv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quadaOne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NunitoLight-bold.fntdata"/><Relationship Id="rId27" Type="http://schemas.openxmlformats.org/officeDocument/2006/relationships/font" Target="fonts/Nuni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Nuni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vo-bold.fntdata"/><Relationship Id="rId18" Type="http://schemas.openxmlformats.org/officeDocument/2006/relationships/font" Target="fonts/Ar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ed5afc1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ed5afc1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de68260be_1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de68260be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569cdd4839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569cdd4839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9cdd4839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9cdd4839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d5afc1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d5afc1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8d2bdf6b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8d2bdf6b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de68260be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de68260be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90b426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90b426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90b4266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890b4266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12487f30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12487f3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1875" y="981300"/>
            <a:ext cx="3180900" cy="318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8115300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/>
          <p:nvPr/>
        </p:nvSpPr>
        <p:spPr>
          <a:xfrm flipH="1">
            <a:off x="7848750" y="540000"/>
            <a:ext cx="399900" cy="28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481927" y="648250"/>
            <a:ext cx="40737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b="1"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164300" y="2340475"/>
            <a:ext cx="23916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">
  <p:cSld name="CUSTOM_15_1_1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idx="1" type="subTitle"/>
          </p:nvPr>
        </p:nvSpPr>
        <p:spPr>
          <a:xfrm>
            <a:off x="778749" y="1469248"/>
            <a:ext cx="1908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1"/>
          <p:cNvSpPr txBox="1"/>
          <p:nvPr>
            <p:ph idx="2" type="subTitle"/>
          </p:nvPr>
        </p:nvSpPr>
        <p:spPr>
          <a:xfrm>
            <a:off x="778749" y="2830224"/>
            <a:ext cx="1908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11"/>
          <p:cNvSpPr txBox="1"/>
          <p:nvPr>
            <p:ph idx="3" type="subTitle"/>
          </p:nvPr>
        </p:nvSpPr>
        <p:spPr>
          <a:xfrm>
            <a:off x="778749" y="4394542"/>
            <a:ext cx="1908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06" name="Google Shape;106;p11"/>
          <p:cNvCxnSpPr/>
          <p:nvPr/>
        </p:nvCxnSpPr>
        <p:spPr>
          <a:xfrm>
            <a:off x="8115300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1"/>
          <p:cNvSpPr/>
          <p:nvPr/>
        </p:nvSpPr>
        <p:spPr>
          <a:xfrm flipH="1">
            <a:off x="7848750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type="ctrTitle"/>
          </p:nvPr>
        </p:nvSpPr>
        <p:spPr>
          <a:xfrm flipH="1">
            <a:off x="6543600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hasCustomPrompt="1" idx="4" type="title"/>
          </p:nvPr>
        </p:nvSpPr>
        <p:spPr>
          <a:xfrm>
            <a:off x="1129449" y="1021301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hasCustomPrompt="1" idx="5" type="title"/>
          </p:nvPr>
        </p:nvSpPr>
        <p:spPr>
          <a:xfrm>
            <a:off x="1129449" y="2394889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hasCustomPrompt="1" idx="6" type="title"/>
          </p:nvPr>
        </p:nvSpPr>
        <p:spPr>
          <a:xfrm>
            <a:off x="1129449" y="3976393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Fira Sans Extra Condensed Medium"/>
              <a:buNone/>
              <a:defRPr sz="3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2">
  <p:cSld name="CUSTOM_16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5734425" y="1044975"/>
            <a:ext cx="2217600" cy="1217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6461475" y="538200"/>
            <a:ext cx="763500" cy="7635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2417975" y="3147700"/>
            <a:ext cx="2217600" cy="121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3172261" y="2640921"/>
            <a:ext cx="763500" cy="7635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2418025" y="1044975"/>
            <a:ext cx="2217600" cy="121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3145050" y="538200"/>
            <a:ext cx="763500" cy="7635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2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2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2671336" y="1594497"/>
            <a:ext cx="1705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2" type="subTitle"/>
          </p:nvPr>
        </p:nvSpPr>
        <p:spPr>
          <a:xfrm>
            <a:off x="2615236" y="3673747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type="ctrTitle"/>
          </p:nvPr>
        </p:nvSpPr>
        <p:spPr>
          <a:xfrm>
            <a:off x="2214586" y="133198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3" type="ctrTitle"/>
          </p:nvPr>
        </p:nvSpPr>
        <p:spPr>
          <a:xfrm>
            <a:off x="2214586" y="341123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4" type="subTitle"/>
          </p:nvPr>
        </p:nvSpPr>
        <p:spPr>
          <a:xfrm>
            <a:off x="6020025" y="1611425"/>
            <a:ext cx="1632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5" type="ctrTitle"/>
          </p:nvPr>
        </p:nvSpPr>
        <p:spPr>
          <a:xfrm>
            <a:off x="5533567" y="1348911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6"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8" name="Google Shape;128;p12"/>
          <p:cNvSpPr/>
          <p:nvPr/>
        </p:nvSpPr>
        <p:spPr>
          <a:xfrm>
            <a:off x="5734425" y="3207425"/>
            <a:ext cx="2217600" cy="1217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6461475" y="2700650"/>
            <a:ext cx="763500" cy="7635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"/>
          <p:cNvSpPr txBox="1"/>
          <p:nvPr>
            <p:ph idx="7" type="subTitle"/>
          </p:nvPr>
        </p:nvSpPr>
        <p:spPr>
          <a:xfrm>
            <a:off x="5983450" y="3773875"/>
            <a:ext cx="1705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1" name="Google Shape;131;p12"/>
          <p:cNvSpPr txBox="1"/>
          <p:nvPr>
            <p:ph idx="8" type="ctrTitle"/>
          </p:nvPr>
        </p:nvSpPr>
        <p:spPr>
          <a:xfrm>
            <a:off x="5533567" y="3511361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CUSTOM_15_1">
    <p:bg>
      <p:bgPr>
        <a:solidFill>
          <a:schemeClr val="accent4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3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631838" y="1012975"/>
            <a:ext cx="18804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subTitle"/>
          </p:nvPr>
        </p:nvSpPr>
        <p:spPr>
          <a:xfrm>
            <a:off x="3631838" y="2355085"/>
            <a:ext cx="18804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446100" y="750463"/>
            <a:ext cx="2251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3" type="ctrTitle"/>
          </p:nvPr>
        </p:nvSpPr>
        <p:spPr>
          <a:xfrm>
            <a:off x="3446100" y="2092568"/>
            <a:ext cx="2251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4" type="subTitle"/>
          </p:nvPr>
        </p:nvSpPr>
        <p:spPr>
          <a:xfrm>
            <a:off x="3631838" y="3700272"/>
            <a:ext cx="18804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13"/>
          <p:cNvSpPr txBox="1"/>
          <p:nvPr>
            <p:ph idx="5" type="ctrTitle"/>
          </p:nvPr>
        </p:nvSpPr>
        <p:spPr>
          <a:xfrm>
            <a:off x="3446100" y="3437749"/>
            <a:ext cx="2251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40" name="Google Shape;140;p13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 txBox="1"/>
          <p:nvPr>
            <p:ph idx="6" type="ctrTitle"/>
          </p:nvPr>
        </p:nvSpPr>
        <p:spPr>
          <a:xfrm>
            <a:off x="615225" y="2098650"/>
            <a:ext cx="2031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3">
  <p:cSld name="CUSTOM_16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/>
        </p:nvSpPr>
        <p:spPr>
          <a:xfrm>
            <a:off x="3417825" y="572475"/>
            <a:ext cx="4098300" cy="4098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557925" y="1721925"/>
            <a:ext cx="1818000" cy="1799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573926" y="1721925"/>
            <a:ext cx="1818000" cy="179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2562157" y="1721925"/>
            <a:ext cx="1818000" cy="1799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 txBox="1"/>
          <p:nvPr>
            <p:ph idx="1" type="subTitle"/>
          </p:nvPr>
        </p:nvSpPr>
        <p:spPr>
          <a:xfrm>
            <a:off x="2668057" y="2349843"/>
            <a:ext cx="1606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2" type="subTitle"/>
          </p:nvPr>
        </p:nvSpPr>
        <p:spPr>
          <a:xfrm>
            <a:off x="4663825" y="2349841"/>
            <a:ext cx="1606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type="ctrTitle"/>
          </p:nvPr>
        </p:nvSpPr>
        <p:spPr>
          <a:xfrm>
            <a:off x="2314057" y="2087325"/>
            <a:ext cx="2314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3" type="ctrTitle"/>
          </p:nvPr>
        </p:nvSpPr>
        <p:spPr>
          <a:xfrm>
            <a:off x="4309825" y="2087325"/>
            <a:ext cx="2314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4" type="subTitle"/>
          </p:nvPr>
        </p:nvSpPr>
        <p:spPr>
          <a:xfrm>
            <a:off x="6693176" y="2349841"/>
            <a:ext cx="1579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5" type="ctrTitle"/>
          </p:nvPr>
        </p:nvSpPr>
        <p:spPr>
          <a:xfrm>
            <a:off x="6345026" y="2087325"/>
            <a:ext cx="2275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6"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2">
  <p:cSld name="CUSTOM_18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5"/>
          <p:cNvCxnSpPr/>
          <p:nvPr/>
        </p:nvCxnSpPr>
        <p:spPr>
          <a:xfrm>
            <a:off x="8115300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5"/>
          <p:cNvSpPr/>
          <p:nvPr/>
        </p:nvSpPr>
        <p:spPr>
          <a:xfrm flipH="1">
            <a:off x="7848750" y="827025"/>
            <a:ext cx="399900" cy="198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type="ctrTitle"/>
          </p:nvPr>
        </p:nvSpPr>
        <p:spPr>
          <a:xfrm>
            <a:off x="5440793" y="481850"/>
            <a:ext cx="3080100" cy="11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" type="subTitle"/>
          </p:nvPr>
        </p:nvSpPr>
        <p:spPr>
          <a:xfrm>
            <a:off x="5236618" y="1583650"/>
            <a:ext cx="32844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718250" y="20586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63" name="Google Shape;163;p16"/>
          <p:cNvCxnSpPr/>
          <p:nvPr/>
        </p:nvCxnSpPr>
        <p:spPr>
          <a:xfrm>
            <a:off x="8115300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6"/>
          <p:cNvSpPr/>
          <p:nvPr/>
        </p:nvSpPr>
        <p:spPr>
          <a:xfrm flipH="1">
            <a:off x="7848750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type="ctrTitle"/>
          </p:nvPr>
        </p:nvSpPr>
        <p:spPr>
          <a:xfrm flipH="1">
            <a:off x="6543600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1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19">
    <p:bg>
      <p:bgPr>
        <a:noFill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898225" y="-718525"/>
            <a:ext cx="6778200" cy="6778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ctrTitle"/>
          </p:nvPr>
        </p:nvSpPr>
        <p:spPr>
          <a:xfrm>
            <a:off x="5041900" y="43900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041900" y="888375"/>
            <a:ext cx="2238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4483024" y="1705849"/>
            <a:ext cx="663900" cy="66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483024" y="2781492"/>
            <a:ext cx="663900" cy="66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143675" y="3896684"/>
            <a:ext cx="663900" cy="66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37100" y="604764"/>
            <a:ext cx="663900" cy="66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hasCustomPrompt="1" idx="3" type="title"/>
          </p:nvPr>
        </p:nvSpPr>
        <p:spPr>
          <a:xfrm>
            <a:off x="3548006" y="641228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4" type="ctrTitle"/>
          </p:nvPr>
        </p:nvSpPr>
        <p:spPr>
          <a:xfrm>
            <a:off x="5397400" y="155325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5" type="subTitle"/>
          </p:nvPr>
        </p:nvSpPr>
        <p:spPr>
          <a:xfrm>
            <a:off x="5592336" y="2002627"/>
            <a:ext cx="2238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3"/>
          <p:cNvSpPr txBox="1"/>
          <p:nvPr>
            <p:ph idx="6" type="ctrTitle"/>
          </p:nvPr>
        </p:nvSpPr>
        <p:spPr>
          <a:xfrm>
            <a:off x="5397402" y="263480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7" type="subTitle"/>
          </p:nvPr>
        </p:nvSpPr>
        <p:spPr>
          <a:xfrm>
            <a:off x="5592336" y="3084176"/>
            <a:ext cx="2238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3"/>
          <p:cNvSpPr txBox="1"/>
          <p:nvPr>
            <p:ph idx="8" type="ctrTitle"/>
          </p:nvPr>
        </p:nvSpPr>
        <p:spPr>
          <a:xfrm>
            <a:off x="5041900" y="3753775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3"/>
          <p:cNvSpPr txBox="1"/>
          <p:nvPr>
            <p:ph idx="9" type="subTitle"/>
          </p:nvPr>
        </p:nvSpPr>
        <p:spPr>
          <a:xfrm>
            <a:off x="5041900" y="4203150"/>
            <a:ext cx="2238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13" type="title"/>
          </p:nvPr>
        </p:nvSpPr>
        <p:spPr>
          <a:xfrm>
            <a:off x="3940024" y="1748901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hasCustomPrompt="1" idx="14" type="title"/>
          </p:nvPr>
        </p:nvSpPr>
        <p:spPr>
          <a:xfrm>
            <a:off x="3940024" y="2817956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hasCustomPrompt="1" idx="15" type="title"/>
          </p:nvPr>
        </p:nvSpPr>
        <p:spPr>
          <a:xfrm>
            <a:off x="3585574" y="3942823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 Medium"/>
              <a:buNone/>
              <a:def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solidFill>
          <a:schemeClr val="accent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1737650" y="520150"/>
            <a:ext cx="434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3576600" y="2574250"/>
            <a:ext cx="3141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13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7162800" y="-13550"/>
            <a:ext cx="1981200" cy="515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300650" y="-230925"/>
            <a:ext cx="5605500" cy="560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4705350" y="2534575"/>
            <a:ext cx="3365700" cy="6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5791200" y="3166375"/>
            <a:ext cx="22797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10800000">
            <a:off x="3629025" y="1900975"/>
            <a:ext cx="819300" cy="6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">
  <p:cSld name="CUSTOM_15_2_2">
    <p:bg>
      <p:bgPr>
        <a:solidFill>
          <a:schemeClr val="accent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2279650" y="2370175"/>
            <a:ext cx="6063600" cy="1740000"/>
          </a:xfrm>
          <a:prstGeom prst="roundRect">
            <a:avLst>
              <a:gd fmla="val 1362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3315250" y="766650"/>
            <a:ext cx="1198200" cy="119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6168375" y="766650"/>
            <a:ext cx="1198200" cy="119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3898275" y="1817675"/>
            <a:ext cx="0" cy="191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6"/>
          <p:cNvCxnSpPr/>
          <p:nvPr/>
        </p:nvCxnSpPr>
        <p:spPr>
          <a:xfrm>
            <a:off x="6767475" y="1888200"/>
            <a:ext cx="0" cy="182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6"/>
          <p:cNvSpPr txBox="1"/>
          <p:nvPr>
            <p:ph idx="1" type="subTitle"/>
          </p:nvPr>
        </p:nvSpPr>
        <p:spPr>
          <a:xfrm>
            <a:off x="2574380" y="3213630"/>
            <a:ext cx="1201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subTitle"/>
          </p:nvPr>
        </p:nvSpPr>
        <p:spPr>
          <a:xfrm>
            <a:off x="4013136" y="3213625"/>
            <a:ext cx="1202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cxnSp>
        <p:nvCxnSpPr>
          <p:cNvPr id="52" name="Google Shape;52;p6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6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ctrTitle"/>
          </p:nvPr>
        </p:nvSpPr>
        <p:spPr>
          <a:xfrm>
            <a:off x="2588625" y="1216952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ctrTitle"/>
          </p:nvPr>
        </p:nvSpPr>
        <p:spPr>
          <a:xfrm>
            <a:off x="5457817" y="1216952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vo"/>
              <a:buNone/>
              <a:defRPr b="1" sz="16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5" type="subTitle"/>
          </p:nvPr>
        </p:nvSpPr>
        <p:spPr>
          <a:xfrm>
            <a:off x="5433230" y="3213630"/>
            <a:ext cx="1201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6" type="subTitle"/>
          </p:nvPr>
        </p:nvSpPr>
        <p:spPr>
          <a:xfrm>
            <a:off x="6885158" y="3213625"/>
            <a:ext cx="1202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ctrTitle"/>
          </p:nvPr>
        </p:nvSpPr>
        <p:spPr>
          <a:xfrm>
            <a:off x="2318180" y="2812533"/>
            <a:ext cx="1458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8" type="ctrTitle"/>
          </p:nvPr>
        </p:nvSpPr>
        <p:spPr>
          <a:xfrm>
            <a:off x="4013136" y="2812533"/>
            <a:ext cx="1458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9" type="ctrTitle"/>
          </p:nvPr>
        </p:nvSpPr>
        <p:spPr>
          <a:xfrm>
            <a:off x="5177030" y="2812533"/>
            <a:ext cx="1458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3" type="ctrTitle"/>
          </p:nvPr>
        </p:nvSpPr>
        <p:spPr>
          <a:xfrm>
            <a:off x="6885158" y="2812533"/>
            <a:ext cx="14580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vo"/>
              <a:buNone/>
              <a:defRPr sz="12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CUSTOM_15_2"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7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7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">
  <p:cSld name="CUSTOM_16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8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8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idx="1" type="subTitle"/>
          </p:nvPr>
        </p:nvSpPr>
        <p:spPr>
          <a:xfrm>
            <a:off x="2617800" y="29594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8"/>
          <p:cNvSpPr txBox="1"/>
          <p:nvPr>
            <p:ph idx="2" type="subTitle"/>
          </p:nvPr>
        </p:nvSpPr>
        <p:spPr>
          <a:xfrm>
            <a:off x="4590572" y="29594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8"/>
          <p:cNvSpPr txBox="1"/>
          <p:nvPr>
            <p:ph type="ctrTitle"/>
          </p:nvPr>
        </p:nvSpPr>
        <p:spPr>
          <a:xfrm>
            <a:off x="2224067" y="269693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3" type="ctrTitle"/>
          </p:nvPr>
        </p:nvSpPr>
        <p:spPr>
          <a:xfrm>
            <a:off x="4196789" y="269693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4" type="subTitle"/>
          </p:nvPr>
        </p:nvSpPr>
        <p:spPr>
          <a:xfrm>
            <a:off x="6567050" y="29594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8"/>
          <p:cNvSpPr txBox="1"/>
          <p:nvPr>
            <p:ph idx="5" type="ctrTitle"/>
          </p:nvPr>
        </p:nvSpPr>
        <p:spPr>
          <a:xfrm>
            <a:off x="6173267" y="269693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6"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 ">
  <p:cSld name="TITLE_ONLY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ctrTitle"/>
          </p:nvPr>
        </p:nvSpPr>
        <p:spPr>
          <a:xfrm>
            <a:off x="1895025" y="1438477"/>
            <a:ext cx="283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2372084" y="1944748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2" type="ctrTitle"/>
          </p:nvPr>
        </p:nvSpPr>
        <p:spPr>
          <a:xfrm>
            <a:off x="3987925" y="1441252"/>
            <a:ext cx="2871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3" type="subTitle"/>
          </p:nvPr>
        </p:nvSpPr>
        <p:spPr>
          <a:xfrm>
            <a:off x="4483284" y="1947526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4" type="ctrTitle"/>
          </p:nvPr>
        </p:nvSpPr>
        <p:spPr>
          <a:xfrm>
            <a:off x="6058250" y="1438477"/>
            <a:ext cx="2801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5" type="subTitle"/>
          </p:nvPr>
        </p:nvSpPr>
        <p:spPr>
          <a:xfrm>
            <a:off x="6518284" y="1944748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6" type="ctrTitle"/>
          </p:nvPr>
        </p:nvSpPr>
        <p:spPr>
          <a:xfrm>
            <a:off x="1896375" y="3455177"/>
            <a:ext cx="28341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7" type="subTitle"/>
          </p:nvPr>
        </p:nvSpPr>
        <p:spPr>
          <a:xfrm>
            <a:off x="2372775" y="396144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9"/>
          <p:cNvSpPr txBox="1"/>
          <p:nvPr>
            <p:ph idx="8" type="ctrTitle"/>
          </p:nvPr>
        </p:nvSpPr>
        <p:spPr>
          <a:xfrm>
            <a:off x="3988690" y="3457952"/>
            <a:ext cx="2871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9" type="subTitle"/>
          </p:nvPr>
        </p:nvSpPr>
        <p:spPr>
          <a:xfrm>
            <a:off x="4483975" y="3964223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9"/>
          <p:cNvSpPr txBox="1"/>
          <p:nvPr>
            <p:ph idx="13" type="ctrTitle"/>
          </p:nvPr>
        </p:nvSpPr>
        <p:spPr>
          <a:xfrm>
            <a:off x="6023663" y="3455177"/>
            <a:ext cx="2871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Arvo"/>
              <a:buNone/>
              <a:defRPr sz="1400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4" type="subTitle"/>
          </p:nvPr>
        </p:nvSpPr>
        <p:spPr>
          <a:xfrm>
            <a:off x="6518975" y="396144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90" name="Google Shape;90;p9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9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 txBox="1"/>
          <p:nvPr>
            <p:ph idx="15"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15_2_3"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/>
          <p:nvPr/>
        </p:nvSpPr>
        <p:spPr>
          <a:xfrm>
            <a:off x="3164000" y="-933100"/>
            <a:ext cx="4289400" cy="428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0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0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2146975" y="3780785"/>
            <a:ext cx="29880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0"/>
          <p:cNvSpPr txBox="1"/>
          <p:nvPr>
            <p:ph idx="2" type="ctrTitle"/>
          </p:nvPr>
        </p:nvSpPr>
        <p:spPr>
          <a:xfrm>
            <a:off x="2515696" y="463811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vo"/>
              <a:buNone/>
              <a:defRPr sz="18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3" type="subTitle"/>
          </p:nvPr>
        </p:nvSpPr>
        <p:spPr>
          <a:xfrm>
            <a:off x="5538650" y="3780785"/>
            <a:ext cx="29880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0"/>
          <p:cNvSpPr txBox="1"/>
          <p:nvPr>
            <p:ph idx="4" type="ctrTitle"/>
          </p:nvPr>
        </p:nvSpPr>
        <p:spPr>
          <a:xfrm>
            <a:off x="5538646" y="463811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vo"/>
              <a:buNone/>
              <a:defRPr sz="180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slide" Target="/ppt/slides/slide2.xml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2.xml"/><Relationship Id="rId5" Type="http://schemas.openxmlformats.org/officeDocument/2006/relationships/slide" Target="/ppt/slides/slide4.xml"/><Relationship Id="rId6" Type="http://schemas.openxmlformats.org/officeDocument/2006/relationships/slide" Target="/ppt/slides/slide7.xml"/><Relationship Id="rId7" Type="http://schemas.openxmlformats.org/officeDocument/2006/relationships/slide" Target="/ppt/slides/slide9.xml"/><Relationship Id="rId8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6199700" y="2290450"/>
            <a:ext cx="23916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Ici commence la compétition</a:t>
            </a:r>
            <a:endParaRPr/>
          </a:p>
        </p:txBody>
      </p:sp>
      <p:sp>
        <p:nvSpPr>
          <p:cNvPr id="173" name="Google Shape;173;p19"/>
          <p:cNvSpPr txBox="1"/>
          <p:nvPr>
            <p:ph type="ctrTitle"/>
          </p:nvPr>
        </p:nvSpPr>
        <p:spPr>
          <a:xfrm>
            <a:off x="4481927" y="641125"/>
            <a:ext cx="40737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MEDAL CHASER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450" y="1291313"/>
            <a:ext cx="2187575" cy="23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/>
          <p:nvPr/>
        </p:nvSpPr>
        <p:spPr>
          <a:xfrm>
            <a:off x="7131375" y="-627900"/>
            <a:ext cx="6399300" cy="639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8"/>
          <p:cNvSpPr txBox="1"/>
          <p:nvPr>
            <p:ph type="ctrTitle"/>
          </p:nvPr>
        </p:nvSpPr>
        <p:spPr>
          <a:xfrm>
            <a:off x="615225" y="2098650"/>
            <a:ext cx="1284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</a:t>
            </a:r>
            <a:endParaRPr/>
          </a:p>
        </p:txBody>
      </p:sp>
      <p:sp>
        <p:nvSpPr>
          <p:cNvPr id="631" name="Google Shape;631;p28"/>
          <p:cNvSpPr txBox="1"/>
          <p:nvPr/>
        </p:nvSpPr>
        <p:spPr>
          <a:xfrm>
            <a:off x="4496100" y="3857025"/>
            <a:ext cx="1750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11583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Une DA qui </a:t>
            </a:r>
            <a:r>
              <a:rPr lang="es"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fidélise</a:t>
            </a:r>
            <a:r>
              <a:rPr lang="es"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 le joueur, des symboles connus</a:t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11583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11583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Une communauté attachée à un design simple</a:t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11583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32" name="Google Shape;632;p28"/>
          <p:cNvSpPr txBox="1"/>
          <p:nvPr/>
        </p:nvSpPr>
        <p:spPr>
          <a:xfrm>
            <a:off x="4948625" y="684250"/>
            <a:ext cx="1615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Les amoureux et les intéressés de sports</a:t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Les hypés du Retro</a:t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3764750" y="2160000"/>
            <a:ext cx="15474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Le Pixel art et son vent en poupe</a:t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Appeler l’engagement du joueur</a:t>
            </a:r>
            <a:endParaRPr sz="10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 flipH="1">
            <a:off x="4469904" y="537687"/>
            <a:ext cx="1641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Persona</a:t>
            </a:r>
            <a:endParaRPr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35" name="Google Shape;635;p28"/>
          <p:cNvSpPr txBox="1"/>
          <p:nvPr/>
        </p:nvSpPr>
        <p:spPr>
          <a:xfrm flipH="1">
            <a:off x="3498425" y="2019515"/>
            <a:ext cx="1641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Le buzz</a:t>
            </a:r>
            <a:endParaRPr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 flipH="1">
            <a:off x="4476628" y="3590915"/>
            <a:ext cx="1641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Communauté</a:t>
            </a:r>
            <a:endParaRPr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433850" y="814825"/>
            <a:ext cx="346800" cy="346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6963100" y="2332700"/>
            <a:ext cx="346800" cy="346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7354525" y="3917625"/>
            <a:ext cx="346800" cy="3468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28"/>
          <p:cNvCxnSpPr>
            <a:stCxn id="641" idx="6"/>
            <a:endCxn id="637" idx="2"/>
          </p:cNvCxnSpPr>
          <p:nvPr/>
        </p:nvCxnSpPr>
        <p:spPr>
          <a:xfrm>
            <a:off x="6856925" y="988225"/>
            <a:ext cx="576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28"/>
          <p:cNvCxnSpPr>
            <a:endCxn id="638" idx="2"/>
          </p:cNvCxnSpPr>
          <p:nvPr/>
        </p:nvCxnSpPr>
        <p:spPr>
          <a:xfrm flipH="1" rot="10800000">
            <a:off x="5842300" y="2506100"/>
            <a:ext cx="1120800" cy="1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28"/>
          <p:cNvCxnSpPr>
            <a:stCxn id="644" idx="6"/>
            <a:endCxn id="639" idx="2"/>
          </p:cNvCxnSpPr>
          <p:nvPr/>
        </p:nvCxnSpPr>
        <p:spPr>
          <a:xfrm>
            <a:off x="6856925" y="4091025"/>
            <a:ext cx="49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28"/>
          <p:cNvSpPr/>
          <p:nvPr/>
        </p:nvSpPr>
        <p:spPr>
          <a:xfrm>
            <a:off x="6282725" y="701125"/>
            <a:ext cx="574200" cy="57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6282725" y="3803925"/>
            <a:ext cx="574200" cy="57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28"/>
          <p:cNvGrpSpPr/>
          <p:nvPr/>
        </p:nvGrpSpPr>
        <p:grpSpPr>
          <a:xfrm>
            <a:off x="6272657" y="684244"/>
            <a:ext cx="594663" cy="608256"/>
            <a:chOff x="1921900" y="1252200"/>
            <a:chExt cx="3274575" cy="3349425"/>
          </a:xfrm>
        </p:grpSpPr>
        <p:sp>
          <p:nvSpPr>
            <p:cNvPr id="646" name="Google Shape;646;p28"/>
            <p:cNvSpPr/>
            <p:nvPr/>
          </p:nvSpPr>
          <p:spPr>
            <a:xfrm>
              <a:off x="1921900" y="1326675"/>
              <a:ext cx="3274575" cy="3254675"/>
            </a:xfrm>
            <a:custGeom>
              <a:rect b="b" l="l" r="r" t="t"/>
              <a:pathLst>
                <a:path extrusionOk="0" h="130187" w="130983">
                  <a:moveTo>
                    <a:pt x="65491" y="0"/>
                  </a:moveTo>
                  <a:cubicBezTo>
                    <a:pt x="29314" y="0"/>
                    <a:pt x="0" y="29314"/>
                    <a:pt x="0" y="65470"/>
                  </a:cubicBezTo>
                  <a:cubicBezTo>
                    <a:pt x="0" y="98215"/>
                    <a:pt x="24021" y="125333"/>
                    <a:pt x="55385" y="130187"/>
                  </a:cubicBezTo>
                  <a:lnTo>
                    <a:pt x="55427" y="130187"/>
                  </a:lnTo>
                  <a:cubicBezTo>
                    <a:pt x="58754" y="129674"/>
                    <a:pt x="62107" y="129418"/>
                    <a:pt x="65460" y="129418"/>
                  </a:cubicBezTo>
                  <a:cubicBezTo>
                    <a:pt x="68813" y="129418"/>
                    <a:pt x="72166" y="129674"/>
                    <a:pt x="75493" y="130187"/>
                  </a:cubicBezTo>
                  <a:lnTo>
                    <a:pt x="75597" y="130187"/>
                  </a:lnTo>
                  <a:cubicBezTo>
                    <a:pt x="106941" y="125333"/>
                    <a:pt x="130961" y="98236"/>
                    <a:pt x="130982" y="65512"/>
                  </a:cubicBezTo>
                  <a:cubicBezTo>
                    <a:pt x="130982" y="29419"/>
                    <a:pt x="101584" y="0"/>
                    <a:pt x="65491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3151675" y="4220400"/>
              <a:ext cx="815000" cy="381225"/>
            </a:xfrm>
            <a:custGeom>
              <a:rect b="b" l="l" r="r" t="t"/>
              <a:pathLst>
                <a:path extrusionOk="0" h="15249" w="32600">
                  <a:moveTo>
                    <a:pt x="900" y="0"/>
                  </a:moveTo>
                  <a:cubicBezTo>
                    <a:pt x="1" y="5420"/>
                    <a:pt x="2009" y="10902"/>
                    <a:pt x="6194" y="14480"/>
                  </a:cubicBezTo>
                  <a:cubicBezTo>
                    <a:pt x="9542" y="14992"/>
                    <a:pt x="12921" y="15249"/>
                    <a:pt x="16300" y="15249"/>
                  </a:cubicBezTo>
                  <a:cubicBezTo>
                    <a:pt x="19679" y="15249"/>
                    <a:pt x="23058" y="14992"/>
                    <a:pt x="26406" y="14480"/>
                  </a:cubicBezTo>
                  <a:cubicBezTo>
                    <a:pt x="30591" y="10902"/>
                    <a:pt x="32600" y="5420"/>
                    <a:pt x="31679" y="0"/>
                  </a:cubicBezTo>
                  <a:close/>
                </a:path>
              </a:pathLst>
            </a:custGeom>
            <a:solidFill>
              <a:srgbClr val="637D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060500" y="3266575"/>
              <a:ext cx="2940325" cy="723850"/>
            </a:xfrm>
            <a:custGeom>
              <a:rect b="b" l="l" r="r" t="t"/>
              <a:pathLst>
                <a:path extrusionOk="0" h="28954" w="117613">
                  <a:moveTo>
                    <a:pt x="111667" y="0"/>
                  </a:moveTo>
                  <a:cubicBezTo>
                    <a:pt x="110547" y="0"/>
                    <a:pt x="109503" y="707"/>
                    <a:pt x="109118" y="1830"/>
                  </a:cubicBezTo>
                  <a:cubicBezTo>
                    <a:pt x="108657" y="3232"/>
                    <a:pt x="109411" y="4738"/>
                    <a:pt x="110812" y="5199"/>
                  </a:cubicBezTo>
                  <a:lnTo>
                    <a:pt x="113763" y="6182"/>
                  </a:lnTo>
                  <a:cubicBezTo>
                    <a:pt x="114046" y="6279"/>
                    <a:pt x="114333" y="6325"/>
                    <a:pt x="114615" y="6325"/>
                  </a:cubicBezTo>
                  <a:cubicBezTo>
                    <a:pt x="115731" y="6325"/>
                    <a:pt x="116768" y="5606"/>
                    <a:pt x="117152" y="4487"/>
                  </a:cubicBezTo>
                  <a:cubicBezTo>
                    <a:pt x="117613" y="3106"/>
                    <a:pt x="116859" y="1579"/>
                    <a:pt x="115457" y="1119"/>
                  </a:cubicBezTo>
                  <a:lnTo>
                    <a:pt x="112507" y="135"/>
                  </a:lnTo>
                  <a:cubicBezTo>
                    <a:pt x="112228" y="44"/>
                    <a:pt x="111946" y="0"/>
                    <a:pt x="111667" y="0"/>
                  </a:cubicBezTo>
                  <a:close/>
                  <a:moveTo>
                    <a:pt x="5988" y="0"/>
                  </a:moveTo>
                  <a:cubicBezTo>
                    <a:pt x="5710" y="0"/>
                    <a:pt x="5427" y="44"/>
                    <a:pt x="5148" y="135"/>
                  </a:cubicBezTo>
                  <a:lnTo>
                    <a:pt x="2198" y="1119"/>
                  </a:lnTo>
                  <a:cubicBezTo>
                    <a:pt x="775" y="1558"/>
                    <a:pt x="1" y="3086"/>
                    <a:pt x="461" y="4508"/>
                  </a:cubicBezTo>
                  <a:cubicBezTo>
                    <a:pt x="841" y="5632"/>
                    <a:pt x="1874" y="6338"/>
                    <a:pt x="2992" y="6338"/>
                  </a:cubicBezTo>
                  <a:cubicBezTo>
                    <a:pt x="3290" y="6338"/>
                    <a:pt x="3594" y="6288"/>
                    <a:pt x="3893" y="6182"/>
                  </a:cubicBezTo>
                  <a:lnTo>
                    <a:pt x="6843" y="5199"/>
                  </a:lnTo>
                  <a:cubicBezTo>
                    <a:pt x="8224" y="4738"/>
                    <a:pt x="8998" y="3232"/>
                    <a:pt x="8517" y="1830"/>
                  </a:cubicBezTo>
                  <a:cubicBezTo>
                    <a:pt x="8148" y="707"/>
                    <a:pt x="7108" y="0"/>
                    <a:pt x="5988" y="0"/>
                  </a:cubicBezTo>
                  <a:close/>
                  <a:moveTo>
                    <a:pt x="101669" y="10419"/>
                  </a:moveTo>
                  <a:cubicBezTo>
                    <a:pt x="100978" y="10419"/>
                    <a:pt x="100288" y="10681"/>
                    <a:pt x="99765" y="11204"/>
                  </a:cubicBezTo>
                  <a:cubicBezTo>
                    <a:pt x="98719" y="12250"/>
                    <a:pt x="98719" y="13945"/>
                    <a:pt x="99765" y="14991"/>
                  </a:cubicBezTo>
                  <a:lnTo>
                    <a:pt x="106690" y="21896"/>
                  </a:lnTo>
                  <a:cubicBezTo>
                    <a:pt x="107205" y="22390"/>
                    <a:pt x="107868" y="22636"/>
                    <a:pt x="108529" y="22636"/>
                  </a:cubicBezTo>
                  <a:cubicBezTo>
                    <a:pt x="109212" y="22636"/>
                    <a:pt x="109894" y="22375"/>
                    <a:pt x="110415" y="21854"/>
                  </a:cubicBezTo>
                  <a:cubicBezTo>
                    <a:pt x="111440" y="20829"/>
                    <a:pt x="111461" y="19176"/>
                    <a:pt x="110457" y="18109"/>
                  </a:cubicBezTo>
                  <a:lnTo>
                    <a:pt x="103573" y="11204"/>
                  </a:lnTo>
                  <a:cubicBezTo>
                    <a:pt x="103050" y="10681"/>
                    <a:pt x="102359" y="10419"/>
                    <a:pt x="101669" y="10419"/>
                  </a:cubicBezTo>
                  <a:close/>
                  <a:moveTo>
                    <a:pt x="16123" y="10398"/>
                  </a:moveTo>
                  <a:cubicBezTo>
                    <a:pt x="15437" y="10398"/>
                    <a:pt x="14752" y="10660"/>
                    <a:pt x="14229" y="11183"/>
                  </a:cubicBezTo>
                  <a:lnTo>
                    <a:pt x="7324" y="18088"/>
                  </a:lnTo>
                  <a:cubicBezTo>
                    <a:pt x="6278" y="19134"/>
                    <a:pt x="6278" y="20829"/>
                    <a:pt x="7324" y="21875"/>
                  </a:cubicBezTo>
                  <a:cubicBezTo>
                    <a:pt x="7837" y="22388"/>
                    <a:pt x="8517" y="22644"/>
                    <a:pt x="9200" y="22644"/>
                  </a:cubicBezTo>
                  <a:cubicBezTo>
                    <a:pt x="9882" y="22644"/>
                    <a:pt x="10567" y="22388"/>
                    <a:pt x="11090" y="21875"/>
                  </a:cubicBezTo>
                  <a:lnTo>
                    <a:pt x="18016" y="14949"/>
                  </a:lnTo>
                  <a:cubicBezTo>
                    <a:pt x="19041" y="13924"/>
                    <a:pt x="19041" y="12229"/>
                    <a:pt x="18016" y="11183"/>
                  </a:cubicBezTo>
                  <a:cubicBezTo>
                    <a:pt x="17493" y="10660"/>
                    <a:pt x="16808" y="10398"/>
                    <a:pt x="16123" y="10398"/>
                  </a:cubicBezTo>
                  <a:close/>
                  <a:moveTo>
                    <a:pt x="28428" y="20089"/>
                  </a:moveTo>
                  <a:cubicBezTo>
                    <a:pt x="27564" y="20089"/>
                    <a:pt x="26711" y="20505"/>
                    <a:pt x="26197" y="21268"/>
                  </a:cubicBezTo>
                  <a:lnTo>
                    <a:pt x="23812" y="24846"/>
                  </a:lnTo>
                  <a:cubicBezTo>
                    <a:pt x="23038" y="26081"/>
                    <a:pt x="23373" y="27692"/>
                    <a:pt x="24586" y="28508"/>
                  </a:cubicBezTo>
                  <a:cubicBezTo>
                    <a:pt x="25045" y="28808"/>
                    <a:pt x="25563" y="28953"/>
                    <a:pt x="26075" y="28953"/>
                  </a:cubicBezTo>
                  <a:cubicBezTo>
                    <a:pt x="26919" y="28953"/>
                    <a:pt x="27748" y="28559"/>
                    <a:pt x="28269" y="27817"/>
                  </a:cubicBezTo>
                  <a:lnTo>
                    <a:pt x="30654" y="24239"/>
                  </a:lnTo>
                  <a:cubicBezTo>
                    <a:pt x="31470" y="23005"/>
                    <a:pt x="31135" y="21352"/>
                    <a:pt x="29901" y="20536"/>
                  </a:cubicBezTo>
                  <a:cubicBezTo>
                    <a:pt x="29451" y="20233"/>
                    <a:pt x="28938" y="20089"/>
                    <a:pt x="28428" y="20089"/>
                  </a:cubicBezTo>
                  <a:close/>
                  <a:moveTo>
                    <a:pt x="89276" y="20152"/>
                  </a:moveTo>
                  <a:cubicBezTo>
                    <a:pt x="88764" y="20152"/>
                    <a:pt x="88249" y="20297"/>
                    <a:pt x="87796" y="20599"/>
                  </a:cubicBezTo>
                  <a:cubicBezTo>
                    <a:pt x="86583" y="21415"/>
                    <a:pt x="86248" y="23005"/>
                    <a:pt x="87001" y="24239"/>
                  </a:cubicBezTo>
                  <a:lnTo>
                    <a:pt x="89387" y="27817"/>
                  </a:lnTo>
                  <a:cubicBezTo>
                    <a:pt x="89907" y="28559"/>
                    <a:pt x="90736" y="28953"/>
                    <a:pt x="91575" y="28953"/>
                  </a:cubicBezTo>
                  <a:cubicBezTo>
                    <a:pt x="92085" y="28953"/>
                    <a:pt x="92598" y="28808"/>
                    <a:pt x="93048" y="28508"/>
                  </a:cubicBezTo>
                  <a:cubicBezTo>
                    <a:pt x="94262" y="27692"/>
                    <a:pt x="94618" y="26081"/>
                    <a:pt x="93822" y="24846"/>
                  </a:cubicBezTo>
                  <a:lnTo>
                    <a:pt x="91458" y="21268"/>
                  </a:lnTo>
                  <a:cubicBezTo>
                    <a:pt x="90939" y="20541"/>
                    <a:pt x="90113" y="20152"/>
                    <a:pt x="89276" y="20152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262425" y="1252375"/>
              <a:ext cx="2691850" cy="3007275"/>
            </a:xfrm>
            <a:custGeom>
              <a:rect b="b" l="l" r="r" t="t"/>
              <a:pathLst>
                <a:path extrusionOk="0" h="120291" w="107674">
                  <a:moveTo>
                    <a:pt x="51866" y="0"/>
                  </a:moveTo>
                  <a:cubicBezTo>
                    <a:pt x="23149" y="0"/>
                    <a:pt x="21" y="23130"/>
                    <a:pt x="21" y="51850"/>
                  </a:cubicBezTo>
                  <a:cubicBezTo>
                    <a:pt x="0" y="69384"/>
                    <a:pt x="8872" y="85746"/>
                    <a:pt x="23560" y="95308"/>
                  </a:cubicBezTo>
                  <a:cubicBezTo>
                    <a:pt x="32035" y="100790"/>
                    <a:pt x="37140" y="110185"/>
                    <a:pt x="37161" y="120291"/>
                  </a:cubicBezTo>
                  <a:lnTo>
                    <a:pt x="66579" y="120291"/>
                  </a:lnTo>
                  <a:cubicBezTo>
                    <a:pt x="66579" y="110268"/>
                    <a:pt x="71559" y="100874"/>
                    <a:pt x="79971" y="95434"/>
                  </a:cubicBezTo>
                  <a:cubicBezTo>
                    <a:pt x="97421" y="84156"/>
                    <a:pt x="107673" y="62709"/>
                    <a:pt x="102296" y="39463"/>
                  </a:cubicBezTo>
                  <a:cubicBezTo>
                    <a:pt x="97714" y="19899"/>
                    <a:pt x="82105" y="4855"/>
                    <a:pt x="62395" y="1026"/>
                  </a:cubicBezTo>
                  <a:cubicBezTo>
                    <a:pt x="58825" y="332"/>
                    <a:pt x="55305" y="0"/>
                    <a:pt x="51866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131650" y="1252200"/>
              <a:ext cx="1607475" cy="3007450"/>
            </a:xfrm>
            <a:custGeom>
              <a:rect b="b" l="l" r="r" t="t"/>
              <a:pathLst>
                <a:path extrusionOk="0" h="120298" w="64299">
                  <a:moveTo>
                    <a:pt x="57042" y="0"/>
                  </a:moveTo>
                  <a:cubicBezTo>
                    <a:pt x="35699" y="0"/>
                    <a:pt x="16190" y="13211"/>
                    <a:pt x="8516" y="33674"/>
                  </a:cubicBezTo>
                  <a:cubicBezTo>
                    <a:pt x="1" y="56439"/>
                    <a:pt x="8412" y="82049"/>
                    <a:pt x="28791" y="95315"/>
                  </a:cubicBezTo>
                  <a:cubicBezTo>
                    <a:pt x="37266" y="100797"/>
                    <a:pt x="42371" y="110192"/>
                    <a:pt x="42392" y="120298"/>
                  </a:cubicBezTo>
                  <a:lnTo>
                    <a:pt x="56829" y="120298"/>
                  </a:lnTo>
                  <a:cubicBezTo>
                    <a:pt x="56808" y="110192"/>
                    <a:pt x="51703" y="100797"/>
                    <a:pt x="43250" y="95315"/>
                  </a:cubicBezTo>
                  <a:cubicBezTo>
                    <a:pt x="25130" y="83514"/>
                    <a:pt x="16216" y="61712"/>
                    <a:pt x="20903" y="40600"/>
                  </a:cubicBezTo>
                  <a:cubicBezTo>
                    <a:pt x="25611" y="19509"/>
                    <a:pt x="42894" y="3523"/>
                    <a:pt x="64299" y="510"/>
                  </a:cubicBezTo>
                  <a:cubicBezTo>
                    <a:pt x="61866" y="167"/>
                    <a:pt x="59442" y="0"/>
                    <a:pt x="57042" y="0"/>
                  </a:cubicBezTo>
                  <a:close/>
                </a:path>
              </a:pathLst>
            </a:custGeom>
            <a:solidFill>
              <a:srgbClr val="FAA8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924650" y="1517075"/>
              <a:ext cx="1667125" cy="1603575"/>
            </a:xfrm>
            <a:custGeom>
              <a:rect b="b" l="l" r="r" t="t"/>
              <a:pathLst>
                <a:path extrusionOk="0" h="64143" w="66685">
                  <a:moveTo>
                    <a:pt x="34608" y="0"/>
                  </a:moveTo>
                  <a:cubicBezTo>
                    <a:pt x="21636" y="0"/>
                    <a:pt x="9940" y="7805"/>
                    <a:pt x="4960" y="19794"/>
                  </a:cubicBezTo>
                  <a:cubicBezTo>
                    <a:pt x="1" y="31783"/>
                    <a:pt x="2742" y="45572"/>
                    <a:pt x="11927" y="54736"/>
                  </a:cubicBezTo>
                  <a:cubicBezTo>
                    <a:pt x="18059" y="60882"/>
                    <a:pt x="26260" y="64143"/>
                    <a:pt x="34608" y="64143"/>
                  </a:cubicBezTo>
                  <a:cubicBezTo>
                    <a:pt x="38737" y="64143"/>
                    <a:pt x="42902" y="63345"/>
                    <a:pt x="46870" y="61704"/>
                  </a:cubicBezTo>
                  <a:cubicBezTo>
                    <a:pt x="58859" y="56745"/>
                    <a:pt x="66663" y="45049"/>
                    <a:pt x="66684" y="32076"/>
                  </a:cubicBezTo>
                  <a:cubicBezTo>
                    <a:pt x="66684" y="14354"/>
                    <a:pt x="52310" y="0"/>
                    <a:pt x="34608" y="0"/>
                  </a:cubicBezTo>
                  <a:close/>
                </a:path>
              </a:pathLst>
            </a:custGeom>
            <a:solidFill>
              <a:srgbClr val="FFCD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060650" y="3938975"/>
              <a:ext cx="993900" cy="503775"/>
            </a:xfrm>
            <a:custGeom>
              <a:rect b="b" l="l" r="r" t="t"/>
              <a:pathLst>
                <a:path extrusionOk="0" h="20151" w="39756">
                  <a:moveTo>
                    <a:pt x="4018" y="1"/>
                  </a:moveTo>
                  <a:cubicBezTo>
                    <a:pt x="1800" y="1"/>
                    <a:pt x="1" y="1800"/>
                    <a:pt x="1" y="4018"/>
                  </a:cubicBezTo>
                  <a:lnTo>
                    <a:pt x="1" y="16133"/>
                  </a:lnTo>
                  <a:cubicBezTo>
                    <a:pt x="1" y="18351"/>
                    <a:pt x="1800" y="20150"/>
                    <a:pt x="4018" y="20150"/>
                  </a:cubicBezTo>
                  <a:lnTo>
                    <a:pt x="35738" y="20150"/>
                  </a:lnTo>
                  <a:cubicBezTo>
                    <a:pt x="37956" y="20150"/>
                    <a:pt x="39756" y="18351"/>
                    <a:pt x="39756" y="16133"/>
                  </a:cubicBezTo>
                  <a:lnTo>
                    <a:pt x="39756" y="4018"/>
                  </a:lnTo>
                  <a:cubicBezTo>
                    <a:pt x="39756" y="1800"/>
                    <a:pt x="37956" y="1"/>
                    <a:pt x="35738" y="1"/>
                  </a:cubicBezTo>
                  <a:close/>
                </a:path>
              </a:pathLst>
            </a:custGeom>
            <a:solidFill>
              <a:srgbClr val="002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348350" y="3938975"/>
              <a:ext cx="713000" cy="503775"/>
            </a:xfrm>
            <a:custGeom>
              <a:rect b="b" l="l" r="r" t="t"/>
              <a:pathLst>
                <a:path extrusionOk="0" h="20151" w="28520">
                  <a:moveTo>
                    <a:pt x="3349" y="1"/>
                  </a:moveTo>
                  <a:cubicBezTo>
                    <a:pt x="1486" y="1"/>
                    <a:pt x="1" y="1486"/>
                    <a:pt x="1" y="3348"/>
                  </a:cubicBezTo>
                  <a:lnTo>
                    <a:pt x="1" y="3976"/>
                  </a:lnTo>
                  <a:cubicBezTo>
                    <a:pt x="1" y="5838"/>
                    <a:pt x="1486" y="7324"/>
                    <a:pt x="3349" y="7324"/>
                  </a:cubicBezTo>
                  <a:lnTo>
                    <a:pt x="25172" y="7324"/>
                  </a:lnTo>
                  <a:cubicBezTo>
                    <a:pt x="27013" y="7324"/>
                    <a:pt x="28520" y="5838"/>
                    <a:pt x="28520" y="3976"/>
                  </a:cubicBezTo>
                  <a:lnTo>
                    <a:pt x="28520" y="3348"/>
                  </a:lnTo>
                  <a:cubicBezTo>
                    <a:pt x="28520" y="1486"/>
                    <a:pt x="27013" y="1"/>
                    <a:pt x="25172" y="1"/>
                  </a:cubicBezTo>
                  <a:close/>
                  <a:moveTo>
                    <a:pt x="3349" y="12827"/>
                  </a:moveTo>
                  <a:cubicBezTo>
                    <a:pt x="1486" y="12827"/>
                    <a:pt x="1" y="14312"/>
                    <a:pt x="1" y="16154"/>
                  </a:cubicBezTo>
                  <a:lnTo>
                    <a:pt x="1" y="16802"/>
                  </a:lnTo>
                  <a:cubicBezTo>
                    <a:pt x="1" y="18644"/>
                    <a:pt x="1507" y="20150"/>
                    <a:pt x="3349" y="20150"/>
                  </a:cubicBezTo>
                  <a:lnTo>
                    <a:pt x="25172" y="20150"/>
                  </a:lnTo>
                  <a:cubicBezTo>
                    <a:pt x="27013" y="20150"/>
                    <a:pt x="28520" y="18644"/>
                    <a:pt x="28520" y="16802"/>
                  </a:cubicBezTo>
                  <a:lnTo>
                    <a:pt x="28520" y="16154"/>
                  </a:lnTo>
                  <a:cubicBezTo>
                    <a:pt x="28520" y="14312"/>
                    <a:pt x="27013" y="12827"/>
                    <a:pt x="25172" y="12827"/>
                  </a:cubicBezTo>
                  <a:close/>
                </a:path>
              </a:pathLst>
            </a:custGeom>
            <a:solidFill>
              <a:srgbClr val="0D3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8"/>
          <p:cNvGrpSpPr/>
          <p:nvPr/>
        </p:nvGrpSpPr>
        <p:grpSpPr>
          <a:xfrm>
            <a:off x="6263164" y="3783911"/>
            <a:ext cx="613652" cy="614229"/>
            <a:chOff x="2229475" y="1090750"/>
            <a:chExt cx="3347800" cy="3350950"/>
          </a:xfrm>
        </p:grpSpPr>
        <p:sp>
          <p:nvSpPr>
            <p:cNvPr id="655" name="Google Shape;655;p28"/>
            <p:cNvSpPr/>
            <p:nvPr/>
          </p:nvSpPr>
          <p:spPr>
            <a:xfrm>
              <a:off x="2229475" y="1090750"/>
              <a:ext cx="3347800" cy="3347800"/>
            </a:xfrm>
            <a:custGeom>
              <a:rect b="b" l="l" r="r" t="t"/>
              <a:pathLst>
                <a:path extrusionOk="0" h="133912" w="133912">
                  <a:moveTo>
                    <a:pt x="66956" y="0"/>
                  </a:moveTo>
                  <a:cubicBezTo>
                    <a:pt x="29984" y="0"/>
                    <a:pt x="0" y="29984"/>
                    <a:pt x="0" y="66956"/>
                  </a:cubicBezTo>
                  <a:cubicBezTo>
                    <a:pt x="0" y="103928"/>
                    <a:pt x="29984" y="133912"/>
                    <a:pt x="66956" y="133912"/>
                  </a:cubicBezTo>
                  <a:cubicBezTo>
                    <a:pt x="103928" y="133912"/>
                    <a:pt x="133911" y="103928"/>
                    <a:pt x="133911" y="66956"/>
                  </a:cubicBezTo>
                  <a:cubicBezTo>
                    <a:pt x="133911" y="29984"/>
                    <a:pt x="103928" y="0"/>
                    <a:pt x="66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599825" y="1461100"/>
              <a:ext cx="2607100" cy="2607100"/>
            </a:xfrm>
            <a:custGeom>
              <a:rect b="b" l="l" r="r" t="t"/>
              <a:pathLst>
                <a:path extrusionOk="0" h="104284" w="104284">
                  <a:moveTo>
                    <a:pt x="52142" y="0"/>
                  </a:moveTo>
                  <a:cubicBezTo>
                    <a:pt x="23351" y="0"/>
                    <a:pt x="0" y="23351"/>
                    <a:pt x="0" y="52142"/>
                  </a:cubicBezTo>
                  <a:cubicBezTo>
                    <a:pt x="0" y="80933"/>
                    <a:pt x="23351" y="104284"/>
                    <a:pt x="52142" y="104284"/>
                  </a:cubicBezTo>
                  <a:cubicBezTo>
                    <a:pt x="80933" y="104284"/>
                    <a:pt x="104284" y="80933"/>
                    <a:pt x="104284" y="52142"/>
                  </a:cubicBezTo>
                  <a:cubicBezTo>
                    <a:pt x="104284" y="23351"/>
                    <a:pt x="80933" y="0"/>
                    <a:pt x="52142" y="0"/>
                  </a:cubicBezTo>
                  <a:close/>
                </a:path>
              </a:pathLst>
            </a:custGeom>
            <a:solidFill>
              <a:srgbClr val="6C7E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642850" y="2539700"/>
              <a:ext cx="1137750" cy="150675"/>
            </a:xfrm>
            <a:custGeom>
              <a:rect b="b" l="l" r="r" t="t"/>
              <a:pathLst>
                <a:path extrusionOk="0" h="6027" w="45510">
                  <a:moveTo>
                    <a:pt x="1" y="1"/>
                  </a:moveTo>
                  <a:lnTo>
                    <a:pt x="1" y="6027"/>
                  </a:lnTo>
                  <a:lnTo>
                    <a:pt x="45510" y="6027"/>
                  </a:lnTo>
                  <a:lnTo>
                    <a:pt x="45510" y="1"/>
                  </a:ln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106700" y="1833550"/>
              <a:ext cx="2013925" cy="2608150"/>
            </a:xfrm>
            <a:custGeom>
              <a:rect b="b" l="l" r="r" t="t"/>
              <a:pathLst>
                <a:path extrusionOk="0" h="104326" w="80557">
                  <a:moveTo>
                    <a:pt x="3264" y="0"/>
                  </a:moveTo>
                  <a:cubicBezTo>
                    <a:pt x="1465" y="0"/>
                    <a:pt x="0" y="1465"/>
                    <a:pt x="0" y="3285"/>
                  </a:cubicBezTo>
                  <a:lnTo>
                    <a:pt x="0" y="96270"/>
                  </a:lnTo>
                  <a:cubicBezTo>
                    <a:pt x="9714" y="101544"/>
                    <a:pt x="20612" y="104325"/>
                    <a:pt x="31680" y="104325"/>
                  </a:cubicBezTo>
                  <a:cubicBezTo>
                    <a:pt x="31721" y="104325"/>
                    <a:pt x="31763" y="104325"/>
                    <a:pt x="31804" y="104325"/>
                  </a:cubicBezTo>
                  <a:cubicBezTo>
                    <a:pt x="31829" y="104325"/>
                    <a:pt x="31855" y="104325"/>
                    <a:pt x="31880" y="104325"/>
                  </a:cubicBezTo>
                  <a:cubicBezTo>
                    <a:pt x="50328" y="104325"/>
                    <a:pt x="67936" y="96691"/>
                    <a:pt x="80556" y="83234"/>
                  </a:cubicBezTo>
                  <a:lnTo>
                    <a:pt x="80556" y="3285"/>
                  </a:lnTo>
                  <a:cubicBezTo>
                    <a:pt x="80535" y="1465"/>
                    <a:pt x="79071" y="0"/>
                    <a:pt x="77271" y="0"/>
                  </a:cubicBezTo>
                  <a:close/>
                </a:path>
              </a:pathLst>
            </a:custGeom>
            <a:solidFill>
              <a:srgbClr val="963E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106700" y="1833550"/>
              <a:ext cx="1810950" cy="2465350"/>
            </a:xfrm>
            <a:custGeom>
              <a:rect b="b" l="l" r="r" t="t"/>
              <a:pathLst>
                <a:path extrusionOk="0" h="98614" w="72438">
                  <a:moveTo>
                    <a:pt x="3264" y="0"/>
                  </a:moveTo>
                  <a:cubicBezTo>
                    <a:pt x="1465" y="0"/>
                    <a:pt x="0" y="1465"/>
                    <a:pt x="0" y="3285"/>
                  </a:cubicBezTo>
                  <a:lnTo>
                    <a:pt x="0" y="96291"/>
                  </a:lnTo>
                  <a:cubicBezTo>
                    <a:pt x="1507" y="97127"/>
                    <a:pt x="3076" y="97902"/>
                    <a:pt x="4687" y="98613"/>
                  </a:cubicBezTo>
                  <a:lnTo>
                    <a:pt x="59026" y="98613"/>
                  </a:lnTo>
                  <a:cubicBezTo>
                    <a:pt x="63775" y="96479"/>
                    <a:pt x="68295" y="93822"/>
                    <a:pt x="72438" y="90662"/>
                  </a:cubicBezTo>
                  <a:lnTo>
                    <a:pt x="72438" y="0"/>
                  </a:lnTo>
                  <a:close/>
                </a:path>
              </a:pathLst>
            </a:custGeom>
            <a:solidFill>
              <a:srgbClr val="AB46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342075" y="2055850"/>
              <a:ext cx="1543150" cy="2040075"/>
            </a:xfrm>
            <a:custGeom>
              <a:rect b="b" l="l" r="r" t="t"/>
              <a:pathLst>
                <a:path extrusionOk="0" h="81603" w="61726">
                  <a:moveTo>
                    <a:pt x="2491" y="1"/>
                  </a:moveTo>
                  <a:cubicBezTo>
                    <a:pt x="1110" y="1"/>
                    <a:pt x="1" y="1130"/>
                    <a:pt x="1" y="2511"/>
                  </a:cubicBezTo>
                  <a:lnTo>
                    <a:pt x="1" y="79092"/>
                  </a:lnTo>
                  <a:cubicBezTo>
                    <a:pt x="1" y="80473"/>
                    <a:pt x="1110" y="81603"/>
                    <a:pt x="2491" y="81603"/>
                  </a:cubicBezTo>
                  <a:lnTo>
                    <a:pt x="59215" y="81603"/>
                  </a:lnTo>
                  <a:cubicBezTo>
                    <a:pt x="60596" y="81603"/>
                    <a:pt x="61705" y="80473"/>
                    <a:pt x="61725" y="79092"/>
                  </a:cubicBezTo>
                  <a:lnTo>
                    <a:pt x="61725" y="2511"/>
                  </a:lnTo>
                  <a:cubicBezTo>
                    <a:pt x="61705" y="1130"/>
                    <a:pt x="60596" y="1"/>
                    <a:pt x="59215" y="1"/>
                  </a:cubicBezTo>
                  <a:close/>
                </a:path>
              </a:pathLst>
            </a:custGeom>
            <a:solidFill>
              <a:srgbClr val="BD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342075" y="2055850"/>
              <a:ext cx="1386225" cy="1883150"/>
            </a:xfrm>
            <a:custGeom>
              <a:rect b="b" l="l" r="r" t="t"/>
              <a:pathLst>
                <a:path extrusionOk="0" h="75326" w="55449">
                  <a:moveTo>
                    <a:pt x="2512" y="1"/>
                  </a:moveTo>
                  <a:cubicBezTo>
                    <a:pt x="1110" y="1"/>
                    <a:pt x="1" y="1130"/>
                    <a:pt x="1" y="2511"/>
                  </a:cubicBezTo>
                  <a:lnTo>
                    <a:pt x="1" y="75326"/>
                  </a:lnTo>
                  <a:lnTo>
                    <a:pt x="52938" y="75326"/>
                  </a:lnTo>
                  <a:cubicBezTo>
                    <a:pt x="54319" y="75326"/>
                    <a:pt x="55427" y="74196"/>
                    <a:pt x="55448" y="72815"/>
                  </a:cubicBezTo>
                  <a:lnTo>
                    <a:pt x="55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721325" y="1591875"/>
              <a:ext cx="784650" cy="536200"/>
            </a:xfrm>
            <a:custGeom>
              <a:rect b="b" l="l" r="r" t="t"/>
              <a:pathLst>
                <a:path extrusionOk="0" h="21448" w="31386">
                  <a:moveTo>
                    <a:pt x="18518" y="1820"/>
                  </a:moveTo>
                  <a:cubicBezTo>
                    <a:pt x="20215" y="1820"/>
                    <a:pt x="21658" y="3090"/>
                    <a:pt x="21845" y="4771"/>
                  </a:cubicBezTo>
                  <a:cubicBezTo>
                    <a:pt x="22033" y="6696"/>
                    <a:pt x="20527" y="8349"/>
                    <a:pt x="18602" y="8370"/>
                  </a:cubicBezTo>
                  <a:lnTo>
                    <a:pt x="13015" y="8370"/>
                  </a:lnTo>
                  <a:cubicBezTo>
                    <a:pt x="13001" y="8370"/>
                    <a:pt x="12987" y="8370"/>
                    <a:pt x="12973" y="8370"/>
                  </a:cubicBezTo>
                  <a:cubicBezTo>
                    <a:pt x="11276" y="8370"/>
                    <a:pt x="9833" y="7100"/>
                    <a:pt x="9646" y="5399"/>
                  </a:cubicBezTo>
                  <a:cubicBezTo>
                    <a:pt x="9458" y="3495"/>
                    <a:pt x="10964" y="1821"/>
                    <a:pt x="12889" y="1821"/>
                  </a:cubicBezTo>
                  <a:lnTo>
                    <a:pt x="18476" y="1821"/>
                  </a:lnTo>
                  <a:cubicBezTo>
                    <a:pt x="18490" y="1821"/>
                    <a:pt x="18504" y="1820"/>
                    <a:pt x="18518" y="1820"/>
                  </a:cubicBezTo>
                  <a:close/>
                  <a:moveTo>
                    <a:pt x="11467" y="0"/>
                  </a:moveTo>
                  <a:cubicBezTo>
                    <a:pt x="8830" y="0"/>
                    <a:pt x="6675" y="2072"/>
                    <a:pt x="6570" y="4708"/>
                  </a:cubicBezTo>
                  <a:lnTo>
                    <a:pt x="3495" y="4708"/>
                  </a:lnTo>
                  <a:cubicBezTo>
                    <a:pt x="1549" y="4708"/>
                    <a:pt x="0" y="6256"/>
                    <a:pt x="0" y="8202"/>
                  </a:cubicBezTo>
                  <a:lnTo>
                    <a:pt x="0" y="17953"/>
                  </a:lnTo>
                  <a:cubicBezTo>
                    <a:pt x="0" y="19878"/>
                    <a:pt x="1549" y="21426"/>
                    <a:pt x="3495" y="21447"/>
                  </a:cubicBezTo>
                  <a:lnTo>
                    <a:pt x="27892" y="21447"/>
                  </a:lnTo>
                  <a:cubicBezTo>
                    <a:pt x="29817" y="21426"/>
                    <a:pt x="31365" y="19878"/>
                    <a:pt x="31386" y="17953"/>
                  </a:cubicBezTo>
                  <a:lnTo>
                    <a:pt x="31386" y="8181"/>
                  </a:lnTo>
                  <a:cubicBezTo>
                    <a:pt x="31365" y="6256"/>
                    <a:pt x="29817" y="4708"/>
                    <a:pt x="27892" y="4708"/>
                  </a:cubicBezTo>
                  <a:lnTo>
                    <a:pt x="24920" y="4708"/>
                  </a:lnTo>
                  <a:cubicBezTo>
                    <a:pt x="24816" y="2072"/>
                    <a:pt x="22661" y="0"/>
                    <a:pt x="20024" y="0"/>
                  </a:cubicBezTo>
                  <a:close/>
                </a:path>
              </a:pathLst>
            </a:custGeom>
            <a:solidFill>
              <a:srgbClr val="00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720800" y="1591875"/>
              <a:ext cx="719800" cy="470800"/>
            </a:xfrm>
            <a:custGeom>
              <a:rect b="b" l="l" r="r" t="t"/>
              <a:pathLst>
                <a:path extrusionOk="0" h="18832" w="28792">
                  <a:moveTo>
                    <a:pt x="18539" y="1820"/>
                  </a:moveTo>
                  <a:cubicBezTo>
                    <a:pt x="20236" y="1820"/>
                    <a:pt x="21679" y="3090"/>
                    <a:pt x="21866" y="4771"/>
                  </a:cubicBezTo>
                  <a:cubicBezTo>
                    <a:pt x="22054" y="6696"/>
                    <a:pt x="20548" y="8349"/>
                    <a:pt x="18623" y="8370"/>
                  </a:cubicBezTo>
                  <a:lnTo>
                    <a:pt x="13036" y="8370"/>
                  </a:lnTo>
                  <a:cubicBezTo>
                    <a:pt x="13022" y="8370"/>
                    <a:pt x="13008" y="8370"/>
                    <a:pt x="12994" y="8370"/>
                  </a:cubicBezTo>
                  <a:cubicBezTo>
                    <a:pt x="11297" y="8370"/>
                    <a:pt x="9854" y="7100"/>
                    <a:pt x="9667" y="5399"/>
                  </a:cubicBezTo>
                  <a:cubicBezTo>
                    <a:pt x="9479" y="3474"/>
                    <a:pt x="10985" y="1821"/>
                    <a:pt x="12910" y="1821"/>
                  </a:cubicBezTo>
                  <a:lnTo>
                    <a:pt x="18497" y="1821"/>
                  </a:lnTo>
                  <a:cubicBezTo>
                    <a:pt x="18511" y="1821"/>
                    <a:pt x="18525" y="1820"/>
                    <a:pt x="18539" y="1820"/>
                  </a:cubicBezTo>
                  <a:close/>
                  <a:moveTo>
                    <a:pt x="11613" y="0"/>
                  </a:moveTo>
                  <a:cubicBezTo>
                    <a:pt x="8998" y="0"/>
                    <a:pt x="6843" y="2072"/>
                    <a:pt x="6717" y="4708"/>
                  </a:cubicBezTo>
                  <a:lnTo>
                    <a:pt x="3516" y="4708"/>
                  </a:lnTo>
                  <a:cubicBezTo>
                    <a:pt x="1570" y="4708"/>
                    <a:pt x="21" y="6256"/>
                    <a:pt x="21" y="8202"/>
                  </a:cubicBezTo>
                  <a:lnTo>
                    <a:pt x="21" y="18057"/>
                  </a:lnTo>
                  <a:cubicBezTo>
                    <a:pt x="1" y="18183"/>
                    <a:pt x="21" y="18288"/>
                    <a:pt x="21" y="18413"/>
                  </a:cubicBezTo>
                  <a:cubicBezTo>
                    <a:pt x="42" y="18518"/>
                    <a:pt x="63" y="18643"/>
                    <a:pt x="84" y="18748"/>
                  </a:cubicBezTo>
                  <a:cubicBezTo>
                    <a:pt x="314" y="18790"/>
                    <a:pt x="545" y="18832"/>
                    <a:pt x="775" y="18832"/>
                  </a:cubicBezTo>
                  <a:lnTo>
                    <a:pt x="25297" y="18832"/>
                  </a:lnTo>
                  <a:cubicBezTo>
                    <a:pt x="27222" y="18811"/>
                    <a:pt x="28771" y="17262"/>
                    <a:pt x="28791" y="15337"/>
                  </a:cubicBezTo>
                  <a:lnTo>
                    <a:pt x="28791" y="5482"/>
                  </a:lnTo>
                  <a:cubicBezTo>
                    <a:pt x="28791" y="5252"/>
                    <a:pt x="28750" y="5001"/>
                    <a:pt x="28708" y="4771"/>
                  </a:cubicBezTo>
                  <a:lnTo>
                    <a:pt x="28687" y="4771"/>
                  </a:lnTo>
                  <a:cubicBezTo>
                    <a:pt x="28582" y="4750"/>
                    <a:pt x="28478" y="4729"/>
                    <a:pt x="28373" y="4729"/>
                  </a:cubicBezTo>
                  <a:cubicBezTo>
                    <a:pt x="28247" y="4708"/>
                    <a:pt x="28122" y="4708"/>
                    <a:pt x="27996" y="4708"/>
                  </a:cubicBezTo>
                  <a:lnTo>
                    <a:pt x="24711" y="4708"/>
                  </a:lnTo>
                  <a:cubicBezTo>
                    <a:pt x="24690" y="4227"/>
                    <a:pt x="24607" y="3767"/>
                    <a:pt x="24460" y="3327"/>
                  </a:cubicBezTo>
                  <a:cubicBezTo>
                    <a:pt x="24293" y="2909"/>
                    <a:pt x="24063" y="2532"/>
                    <a:pt x="23791" y="2176"/>
                  </a:cubicBezTo>
                  <a:lnTo>
                    <a:pt x="23833" y="2114"/>
                  </a:lnTo>
                  <a:cubicBezTo>
                    <a:pt x="22933" y="774"/>
                    <a:pt x="21426" y="0"/>
                    <a:pt x="19815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538250" y="2356625"/>
              <a:ext cx="1150825" cy="72225"/>
            </a:xfrm>
            <a:custGeom>
              <a:rect b="b" l="l" r="r" t="t"/>
              <a:pathLst>
                <a:path extrusionOk="0" h="2889" w="46033">
                  <a:moveTo>
                    <a:pt x="1193" y="1"/>
                  </a:moveTo>
                  <a:cubicBezTo>
                    <a:pt x="523" y="1"/>
                    <a:pt x="0" y="545"/>
                    <a:pt x="0" y="1214"/>
                  </a:cubicBezTo>
                  <a:lnTo>
                    <a:pt x="0" y="1675"/>
                  </a:lnTo>
                  <a:cubicBezTo>
                    <a:pt x="0" y="2344"/>
                    <a:pt x="523" y="2888"/>
                    <a:pt x="1193" y="2888"/>
                  </a:cubicBezTo>
                  <a:lnTo>
                    <a:pt x="44819" y="2888"/>
                  </a:lnTo>
                  <a:cubicBezTo>
                    <a:pt x="45488" y="2888"/>
                    <a:pt x="46032" y="2344"/>
                    <a:pt x="46032" y="1675"/>
                  </a:cubicBezTo>
                  <a:lnTo>
                    <a:pt x="46032" y="1214"/>
                  </a:lnTo>
                  <a:cubicBezTo>
                    <a:pt x="46032" y="545"/>
                    <a:pt x="45488" y="1"/>
                    <a:pt x="44819" y="1"/>
                  </a:cubicBezTo>
                  <a:close/>
                </a:path>
              </a:pathLst>
            </a:custGeom>
            <a:solidFill>
              <a:srgbClr val="00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538250" y="2467525"/>
              <a:ext cx="1150825" cy="72200"/>
            </a:xfrm>
            <a:custGeom>
              <a:rect b="b" l="l" r="r" t="t"/>
              <a:pathLst>
                <a:path extrusionOk="0" h="2888" w="46033">
                  <a:moveTo>
                    <a:pt x="1193" y="0"/>
                  </a:moveTo>
                  <a:cubicBezTo>
                    <a:pt x="523" y="0"/>
                    <a:pt x="0" y="544"/>
                    <a:pt x="0" y="1214"/>
                  </a:cubicBezTo>
                  <a:lnTo>
                    <a:pt x="0" y="1695"/>
                  </a:lnTo>
                  <a:cubicBezTo>
                    <a:pt x="0" y="2344"/>
                    <a:pt x="523" y="2888"/>
                    <a:pt x="1193" y="2888"/>
                  </a:cubicBezTo>
                  <a:lnTo>
                    <a:pt x="44819" y="2888"/>
                  </a:lnTo>
                  <a:cubicBezTo>
                    <a:pt x="45488" y="2888"/>
                    <a:pt x="46032" y="2344"/>
                    <a:pt x="46032" y="1695"/>
                  </a:cubicBezTo>
                  <a:lnTo>
                    <a:pt x="46032" y="1214"/>
                  </a:lnTo>
                  <a:cubicBezTo>
                    <a:pt x="46032" y="544"/>
                    <a:pt x="45488" y="0"/>
                    <a:pt x="44819" y="0"/>
                  </a:cubicBezTo>
                  <a:close/>
                </a:path>
              </a:pathLst>
            </a:custGeom>
            <a:solidFill>
              <a:srgbClr val="001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661175" y="2769700"/>
              <a:ext cx="209175" cy="190625"/>
            </a:xfrm>
            <a:custGeom>
              <a:rect b="b" l="l" r="r" t="t"/>
              <a:pathLst>
                <a:path extrusionOk="0" h="7625" w="8367">
                  <a:moveTo>
                    <a:pt x="1259" y="0"/>
                  </a:moveTo>
                  <a:cubicBezTo>
                    <a:pt x="580" y="0"/>
                    <a:pt x="4" y="873"/>
                    <a:pt x="628" y="1514"/>
                  </a:cubicBezTo>
                  <a:lnTo>
                    <a:pt x="2930" y="3794"/>
                  </a:lnTo>
                  <a:lnTo>
                    <a:pt x="628" y="6096"/>
                  </a:lnTo>
                  <a:cubicBezTo>
                    <a:pt x="1" y="6723"/>
                    <a:pt x="585" y="7598"/>
                    <a:pt x="1260" y="7598"/>
                  </a:cubicBezTo>
                  <a:cubicBezTo>
                    <a:pt x="1463" y="7598"/>
                    <a:pt x="1674" y="7519"/>
                    <a:pt x="1862" y="7331"/>
                  </a:cubicBezTo>
                  <a:lnTo>
                    <a:pt x="4164" y="5029"/>
                  </a:lnTo>
                  <a:lnTo>
                    <a:pt x="6445" y="7331"/>
                  </a:lnTo>
                  <a:cubicBezTo>
                    <a:pt x="6642" y="7538"/>
                    <a:pt x="6865" y="7624"/>
                    <a:pt x="7079" y="7624"/>
                  </a:cubicBezTo>
                  <a:cubicBezTo>
                    <a:pt x="7771" y="7624"/>
                    <a:pt x="8367" y="6720"/>
                    <a:pt x="7679" y="6096"/>
                  </a:cubicBezTo>
                  <a:lnTo>
                    <a:pt x="5399" y="3794"/>
                  </a:lnTo>
                  <a:lnTo>
                    <a:pt x="7700" y="1514"/>
                  </a:lnTo>
                  <a:cubicBezTo>
                    <a:pt x="8280" y="869"/>
                    <a:pt x="7719" y="26"/>
                    <a:pt x="7057" y="26"/>
                  </a:cubicBezTo>
                  <a:cubicBezTo>
                    <a:pt x="6860" y="26"/>
                    <a:pt x="6653" y="101"/>
                    <a:pt x="6466" y="279"/>
                  </a:cubicBezTo>
                  <a:lnTo>
                    <a:pt x="4164" y="2581"/>
                  </a:lnTo>
                  <a:lnTo>
                    <a:pt x="1883" y="279"/>
                  </a:lnTo>
                  <a:cubicBezTo>
                    <a:pt x="1687" y="83"/>
                    <a:pt x="1468" y="0"/>
                    <a:pt x="1259" y="0"/>
                  </a:cubicBezTo>
                  <a:close/>
                </a:path>
              </a:pathLst>
            </a:custGeom>
            <a:solidFill>
              <a:srgbClr val="A84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895725" y="2769050"/>
              <a:ext cx="208450" cy="191275"/>
            </a:xfrm>
            <a:custGeom>
              <a:rect b="b" l="l" r="r" t="t"/>
              <a:pathLst>
                <a:path extrusionOk="0" h="7651" w="8338">
                  <a:moveTo>
                    <a:pt x="7048" y="0"/>
                  </a:moveTo>
                  <a:cubicBezTo>
                    <a:pt x="6834" y="0"/>
                    <a:pt x="6611" y="90"/>
                    <a:pt x="6416" y="305"/>
                  </a:cubicBezTo>
                  <a:lnTo>
                    <a:pt x="4114" y="2607"/>
                  </a:lnTo>
                  <a:lnTo>
                    <a:pt x="1833" y="305"/>
                  </a:lnTo>
                  <a:cubicBezTo>
                    <a:pt x="1643" y="129"/>
                    <a:pt x="1435" y="55"/>
                    <a:pt x="1236" y="55"/>
                  </a:cubicBezTo>
                  <a:cubicBezTo>
                    <a:pt x="564" y="55"/>
                    <a:pt x="1" y="910"/>
                    <a:pt x="599" y="1540"/>
                  </a:cubicBezTo>
                  <a:lnTo>
                    <a:pt x="2879" y="3841"/>
                  </a:lnTo>
                  <a:lnTo>
                    <a:pt x="599" y="6122"/>
                  </a:lnTo>
                  <a:cubicBezTo>
                    <a:pt x="16" y="6754"/>
                    <a:pt x="586" y="7599"/>
                    <a:pt x="1252" y="7599"/>
                  </a:cubicBezTo>
                  <a:cubicBezTo>
                    <a:pt x="1447" y="7599"/>
                    <a:pt x="1649" y="7527"/>
                    <a:pt x="1833" y="7357"/>
                  </a:cubicBezTo>
                  <a:lnTo>
                    <a:pt x="4135" y="5055"/>
                  </a:lnTo>
                  <a:lnTo>
                    <a:pt x="6416" y="7357"/>
                  </a:lnTo>
                  <a:cubicBezTo>
                    <a:pt x="6613" y="7564"/>
                    <a:pt x="6836" y="7650"/>
                    <a:pt x="7050" y="7650"/>
                  </a:cubicBezTo>
                  <a:cubicBezTo>
                    <a:pt x="7742" y="7650"/>
                    <a:pt x="8338" y="6746"/>
                    <a:pt x="7650" y="6122"/>
                  </a:cubicBezTo>
                  <a:lnTo>
                    <a:pt x="5348" y="3820"/>
                  </a:lnTo>
                  <a:lnTo>
                    <a:pt x="7650" y="1540"/>
                  </a:lnTo>
                  <a:cubicBezTo>
                    <a:pt x="8318" y="903"/>
                    <a:pt x="7728" y="0"/>
                    <a:pt x="7048" y="0"/>
                  </a:cubicBezTo>
                  <a:close/>
                </a:path>
              </a:pathLst>
            </a:custGeom>
            <a:solidFill>
              <a:srgbClr val="A84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777825" y="3041175"/>
              <a:ext cx="209300" cy="190625"/>
            </a:xfrm>
            <a:custGeom>
              <a:rect b="b" l="l" r="r" t="t"/>
              <a:pathLst>
                <a:path extrusionOk="0" h="7625" w="8372">
                  <a:moveTo>
                    <a:pt x="1259" y="1"/>
                  </a:moveTo>
                  <a:cubicBezTo>
                    <a:pt x="580" y="1"/>
                    <a:pt x="4" y="874"/>
                    <a:pt x="628" y="1514"/>
                  </a:cubicBezTo>
                  <a:lnTo>
                    <a:pt x="2930" y="3795"/>
                  </a:lnTo>
                  <a:lnTo>
                    <a:pt x="628" y="6096"/>
                  </a:lnTo>
                  <a:cubicBezTo>
                    <a:pt x="1" y="6724"/>
                    <a:pt x="585" y="7599"/>
                    <a:pt x="1269" y="7599"/>
                  </a:cubicBezTo>
                  <a:cubicBezTo>
                    <a:pt x="1475" y="7599"/>
                    <a:pt x="1690" y="7520"/>
                    <a:pt x="1883" y="7331"/>
                  </a:cubicBezTo>
                  <a:lnTo>
                    <a:pt x="4164" y="5029"/>
                  </a:lnTo>
                  <a:lnTo>
                    <a:pt x="6466" y="7331"/>
                  </a:lnTo>
                  <a:cubicBezTo>
                    <a:pt x="6658" y="7538"/>
                    <a:pt x="6877" y="7624"/>
                    <a:pt x="7089" y="7624"/>
                  </a:cubicBezTo>
                  <a:cubicBezTo>
                    <a:pt x="7773" y="7624"/>
                    <a:pt x="8372" y="6720"/>
                    <a:pt x="7700" y="6096"/>
                  </a:cubicBezTo>
                  <a:lnTo>
                    <a:pt x="5398" y="3795"/>
                  </a:lnTo>
                  <a:lnTo>
                    <a:pt x="7700" y="1514"/>
                  </a:lnTo>
                  <a:cubicBezTo>
                    <a:pt x="8324" y="874"/>
                    <a:pt x="7748" y="1"/>
                    <a:pt x="7078" y="1"/>
                  </a:cubicBezTo>
                  <a:cubicBezTo>
                    <a:pt x="6872" y="1"/>
                    <a:pt x="6657" y="83"/>
                    <a:pt x="6466" y="280"/>
                  </a:cubicBezTo>
                  <a:lnTo>
                    <a:pt x="4164" y="2560"/>
                  </a:lnTo>
                  <a:lnTo>
                    <a:pt x="1883" y="280"/>
                  </a:lnTo>
                  <a:cubicBezTo>
                    <a:pt x="1687" y="83"/>
                    <a:pt x="1468" y="1"/>
                    <a:pt x="1259" y="1"/>
                  </a:cubicBezTo>
                  <a:close/>
                </a:path>
              </a:pathLst>
            </a:custGeom>
            <a:solidFill>
              <a:srgbClr val="A84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551400" y="3041175"/>
              <a:ext cx="209100" cy="190625"/>
            </a:xfrm>
            <a:custGeom>
              <a:rect b="b" l="l" r="r" t="t"/>
              <a:pathLst>
                <a:path extrusionOk="0" h="7625" w="8364">
                  <a:moveTo>
                    <a:pt x="1299" y="1"/>
                  </a:moveTo>
                  <a:cubicBezTo>
                    <a:pt x="620" y="1"/>
                    <a:pt x="47" y="874"/>
                    <a:pt x="688" y="1514"/>
                  </a:cubicBezTo>
                  <a:lnTo>
                    <a:pt x="2968" y="3795"/>
                  </a:lnTo>
                  <a:lnTo>
                    <a:pt x="688" y="6096"/>
                  </a:lnTo>
                  <a:cubicBezTo>
                    <a:pt x="0" y="6720"/>
                    <a:pt x="596" y="7624"/>
                    <a:pt x="1288" y="7624"/>
                  </a:cubicBezTo>
                  <a:cubicBezTo>
                    <a:pt x="1502" y="7624"/>
                    <a:pt x="1725" y="7538"/>
                    <a:pt x="1922" y="7331"/>
                  </a:cubicBezTo>
                  <a:lnTo>
                    <a:pt x="4203" y="5029"/>
                  </a:lnTo>
                  <a:lnTo>
                    <a:pt x="6505" y="7331"/>
                  </a:lnTo>
                  <a:cubicBezTo>
                    <a:pt x="6689" y="7501"/>
                    <a:pt x="6891" y="7573"/>
                    <a:pt x="7086" y="7573"/>
                  </a:cubicBezTo>
                  <a:cubicBezTo>
                    <a:pt x="7752" y="7573"/>
                    <a:pt x="8322" y="6728"/>
                    <a:pt x="7739" y="6096"/>
                  </a:cubicBezTo>
                  <a:lnTo>
                    <a:pt x="5437" y="3795"/>
                  </a:lnTo>
                  <a:lnTo>
                    <a:pt x="7739" y="1514"/>
                  </a:lnTo>
                  <a:cubicBezTo>
                    <a:pt x="8363" y="874"/>
                    <a:pt x="7787" y="1"/>
                    <a:pt x="7117" y="1"/>
                  </a:cubicBezTo>
                  <a:cubicBezTo>
                    <a:pt x="6911" y="1"/>
                    <a:pt x="6696" y="83"/>
                    <a:pt x="6505" y="280"/>
                  </a:cubicBezTo>
                  <a:lnTo>
                    <a:pt x="4203" y="2560"/>
                  </a:lnTo>
                  <a:lnTo>
                    <a:pt x="1922" y="280"/>
                  </a:lnTo>
                  <a:cubicBezTo>
                    <a:pt x="1726" y="83"/>
                    <a:pt x="1507" y="1"/>
                    <a:pt x="1299" y="1"/>
                  </a:cubicBezTo>
                  <a:close/>
                </a:path>
              </a:pathLst>
            </a:custGeom>
            <a:solidFill>
              <a:srgbClr val="A84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003275" y="3041175"/>
              <a:ext cx="209300" cy="190625"/>
            </a:xfrm>
            <a:custGeom>
              <a:rect b="b" l="l" r="r" t="t"/>
              <a:pathLst>
                <a:path extrusionOk="0" h="7625" w="8372">
                  <a:moveTo>
                    <a:pt x="1250" y="1"/>
                  </a:moveTo>
                  <a:cubicBezTo>
                    <a:pt x="580" y="1"/>
                    <a:pt x="4" y="874"/>
                    <a:pt x="628" y="1514"/>
                  </a:cubicBezTo>
                  <a:lnTo>
                    <a:pt x="2930" y="3795"/>
                  </a:lnTo>
                  <a:lnTo>
                    <a:pt x="628" y="6096"/>
                  </a:lnTo>
                  <a:cubicBezTo>
                    <a:pt x="1" y="6724"/>
                    <a:pt x="585" y="7599"/>
                    <a:pt x="1260" y="7599"/>
                  </a:cubicBezTo>
                  <a:cubicBezTo>
                    <a:pt x="1463" y="7599"/>
                    <a:pt x="1674" y="7520"/>
                    <a:pt x="1862" y="7331"/>
                  </a:cubicBezTo>
                  <a:lnTo>
                    <a:pt x="4164" y="5029"/>
                  </a:lnTo>
                  <a:lnTo>
                    <a:pt x="6466" y="7331"/>
                  </a:lnTo>
                  <a:cubicBezTo>
                    <a:pt x="6658" y="7538"/>
                    <a:pt x="6877" y="7624"/>
                    <a:pt x="7089" y="7624"/>
                  </a:cubicBezTo>
                  <a:cubicBezTo>
                    <a:pt x="7773" y="7624"/>
                    <a:pt x="8372" y="6720"/>
                    <a:pt x="7700" y="6096"/>
                  </a:cubicBezTo>
                  <a:lnTo>
                    <a:pt x="5399" y="3795"/>
                  </a:lnTo>
                  <a:lnTo>
                    <a:pt x="7700" y="1514"/>
                  </a:lnTo>
                  <a:cubicBezTo>
                    <a:pt x="8325" y="874"/>
                    <a:pt x="7749" y="1"/>
                    <a:pt x="7078" y="1"/>
                  </a:cubicBezTo>
                  <a:cubicBezTo>
                    <a:pt x="6872" y="1"/>
                    <a:pt x="6657" y="83"/>
                    <a:pt x="6466" y="280"/>
                  </a:cubicBezTo>
                  <a:lnTo>
                    <a:pt x="4164" y="2560"/>
                  </a:lnTo>
                  <a:lnTo>
                    <a:pt x="1862" y="280"/>
                  </a:lnTo>
                  <a:cubicBezTo>
                    <a:pt x="1671" y="83"/>
                    <a:pt x="1456" y="1"/>
                    <a:pt x="1250" y="1"/>
                  </a:cubicBezTo>
                  <a:close/>
                </a:path>
              </a:pathLst>
            </a:custGeom>
            <a:solidFill>
              <a:srgbClr val="A845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821225" y="3447800"/>
              <a:ext cx="253200" cy="216500"/>
            </a:xfrm>
            <a:custGeom>
              <a:rect b="b" l="l" r="r" t="t"/>
              <a:pathLst>
                <a:path extrusionOk="0" h="8660" w="10128">
                  <a:moveTo>
                    <a:pt x="5775" y="1573"/>
                  </a:moveTo>
                  <a:cubicBezTo>
                    <a:pt x="7188" y="1573"/>
                    <a:pt x="8544" y="2674"/>
                    <a:pt x="8559" y="4331"/>
                  </a:cubicBezTo>
                  <a:cubicBezTo>
                    <a:pt x="8559" y="5846"/>
                    <a:pt x="7324" y="7073"/>
                    <a:pt x="5814" y="7073"/>
                  </a:cubicBezTo>
                  <a:cubicBezTo>
                    <a:pt x="5801" y="7073"/>
                    <a:pt x="5789" y="7073"/>
                    <a:pt x="5776" y="7072"/>
                  </a:cubicBezTo>
                  <a:cubicBezTo>
                    <a:pt x="3328" y="7072"/>
                    <a:pt x="2114" y="4101"/>
                    <a:pt x="3851" y="2386"/>
                  </a:cubicBezTo>
                  <a:cubicBezTo>
                    <a:pt x="4412" y="1824"/>
                    <a:pt x="5100" y="1573"/>
                    <a:pt x="5775" y="1573"/>
                  </a:cubicBezTo>
                  <a:close/>
                  <a:moveTo>
                    <a:pt x="5776" y="0"/>
                  </a:moveTo>
                  <a:cubicBezTo>
                    <a:pt x="1926" y="0"/>
                    <a:pt x="1" y="4666"/>
                    <a:pt x="2742" y="7386"/>
                  </a:cubicBezTo>
                  <a:cubicBezTo>
                    <a:pt x="3622" y="8266"/>
                    <a:pt x="4705" y="8660"/>
                    <a:pt x="5768" y="8660"/>
                  </a:cubicBezTo>
                  <a:cubicBezTo>
                    <a:pt x="7992" y="8660"/>
                    <a:pt x="10128" y="6936"/>
                    <a:pt x="10128" y="4331"/>
                  </a:cubicBezTo>
                  <a:cubicBezTo>
                    <a:pt x="10128" y="1925"/>
                    <a:pt x="8182" y="0"/>
                    <a:pt x="5776" y="0"/>
                  </a:cubicBezTo>
                  <a:close/>
                </a:path>
              </a:pathLst>
            </a:custGeom>
            <a:solidFill>
              <a:srgbClr val="001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094275" y="3447800"/>
              <a:ext cx="253225" cy="216500"/>
            </a:xfrm>
            <a:custGeom>
              <a:rect b="b" l="l" r="r" t="t"/>
              <a:pathLst>
                <a:path extrusionOk="0" h="8660" w="10129">
                  <a:moveTo>
                    <a:pt x="5774" y="1573"/>
                  </a:moveTo>
                  <a:cubicBezTo>
                    <a:pt x="7186" y="1573"/>
                    <a:pt x="8538" y="2674"/>
                    <a:pt x="8538" y="4331"/>
                  </a:cubicBezTo>
                  <a:cubicBezTo>
                    <a:pt x="8538" y="5838"/>
                    <a:pt x="7324" y="7072"/>
                    <a:pt x="5797" y="7072"/>
                  </a:cubicBezTo>
                  <a:cubicBezTo>
                    <a:pt x="3349" y="7072"/>
                    <a:pt x="2114" y="4122"/>
                    <a:pt x="3851" y="2386"/>
                  </a:cubicBezTo>
                  <a:cubicBezTo>
                    <a:pt x="4412" y="1824"/>
                    <a:pt x="5100" y="1573"/>
                    <a:pt x="5774" y="1573"/>
                  </a:cubicBezTo>
                  <a:close/>
                  <a:moveTo>
                    <a:pt x="5797" y="0"/>
                  </a:moveTo>
                  <a:cubicBezTo>
                    <a:pt x="1947" y="0"/>
                    <a:pt x="1" y="4666"/>
                    <a:pt x="2742" y="7386"/>
                  </a:cubicBezTo>
                  <a:cubicBezTo>
                    <a:pt x="3622" y="8266"/>
                    <a:pt x="4705" y="8660"/>
                    <a:pt x="5768" y="8660"/>
                  </a:cubicBezTo>
                  <a:cubicBezTo>
                    <a:pt x="7992" y="8660"/>
                    <a:pt x="10128" y="6936"/>
                    <a:pt x="10128" y="4331"/>
                  </a:cubicBezTo>
                  <a:cubicBezTo>
                    <a:pt x="10128" y="1946"/>
                    <a:pt x="8182" y="0"/>
                    <a:pt x="5797" y="0"/>
                  </a:cubicBezTo>
                  <a:close/>
                </a:path>
              </a:pathLst>
            </a:custGeom>
            <a:solidFill>
              <a:srgbClr val="001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367350" y="3447800"/>
              <a:ext cx="253200" cy="216500"/>
            </a:xfrm>
            <a:custGeom>
              <a:rect b="b" l="l" r="r" t="t"/>
              <a:pathLst>
                <a:path extrusionOk="0" h="8660" w="10128">
                  <a:moveTo>
                    <a:pt x="5773" y="1573"/>
                  </a:moveTo>
                  <a:cubicBezTo>
                    <a:pt x="7185" y="1573"/>
                    <a:pt x="8537" y="2674"/>
                    <a:pt x="8537" y="4331"/>
                  </a:cubicBezTo>
                  <a:cubicBezTo>
                    <a:pt x="8537" y="5838"/>
                    <a:pt x="7323" y="7072"/>
                    <a:pt x="5796" y="7072"/>
                  </a:cubicBezTo>
                  <a:cubicBezTo>
                    <a:pt x="3348" y="7072"/>
                    <a:pt x="2113" y="4122"/>
                    <a:pt x="3850" y="2386"/>
                  </a:cubicBezTo>
                  <a:cubicBezTo>
                    <a:pt x="4411" y="1824"/>
                    <a:pt x="5099" y="1573"/>
                    <a:pt x="5773" y="1573"/>
                  </a:cubicBezTo>
                  <a:close/>
                  <a:moveTo>
                    <a:pt x="5796" y="0"/>
                  </a:moveTo>
                  <a:cubicBezTo>
                    <a:pt x="1946" y="0"/>
                    <a:pt x="0" y="4666"/>
                    <a:pt x="2741" y="7386"/>
                  </a:cubicBezTo>
                  <a:cubicBezTo>
                    <a:pt x="3621" y="8266"/>
                    <a:pt x="4704" y="8660"/>
                    <a:pt x="5767" y="8660"/>
                  </a:cubicBezTo>
                  <a:cubicBezTo>
                    <a:pt x="7991" y="8660"/>
                    <a:pt x="10127" y="6936"/>
                    <a:pt x="10127" y="4331"/>
                  </a:cubicBezTo>
                  <a:cubicBezTo>
                    <a:pt x="10127" y="1946"/>
                    <a:pt x="8181" y="0"/>
                    <a:pt x="5796" y="0"/>
                  </a:cubicBezTo>
                  <a:close/>
                </a:path>
              </a:pathLst>
            </a:custGeom>
            <a:solidFill>
              <a:srgbClr val="001A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221975" y="2721175"/>
              <a:ext cx="360375" cy="648700"/>
            </a:xfrm>
            <a:custGeom>
              <a:rect b="b" l="l" r="r" t="t"/>
              <a:pathLst>
                <a:path extrusionOk="0" h="25948" w="14415">
                  <a:moveTo>
                    <a:pt x="982" y="0"/>
                  </a:moveTo>
                  <a:cubicBezTo>
                    <a:pt x="379" y="0"/>
                    <a:pt x="0" y="849"/>
                    <a:pt x="605" y="1258"/>
                  </a:cubicBezTo>
                  <a:cubicBezTo>
                    <a:pt x="3095" y="2890"/>
                    <a:pt x="5271" y="4919"/>
                    <a:pt x="7091" y="7284"/>
                  </a:cubicBezTo>
                  <a:cubicBezTo>
                    <a:pt x="11172" y="12557"/>
                    <a:pt x="12783" y="18583"/>
                    <a:pt x="11904" y="25174"/>
                  </a:cubicBezTo>
                  <a:cubicBezTo>
                    <a:pt x="11862" y="25550"/>
                    <a:pt x="12113" y="25885"/>
                    <a:pt x="12490" y="25948"/>
                  </a:cubicBezTo>
                  <a:lnTo>
                    <a:pt x="12594" y="25948"/>
                  </a:lnTo>
                  <a:cubicBezTo>
                    <a:pt x="12929" y="25948"/>
                    <a:pt x="13222" y="25697"/>
                    <a:pt x="13264" y="25362"/>
                  </a:cubicBezTo>
                  <a:cubicBezTo>
                    <a:pt x="14415" y="16658"/>
                    <a:pt x="11109" y="10234"/>
                    <a:pt x="8138" y="6405"/>
                  </a:cubicBezTo>
                  <a:cubicBezTo>
                    <a:pt x="4915" y="2241"/>
                    <a:pt x="1463" y="170"/>
                    <a:pt x="1317" y="86"/>
                  </a:cubicBezTo>
                  <a:cubicBezTo>
                    <a:pt x="1201" y="27"/>
                    <a:pt x="1088" y="0"/>
                    <a:pt x="982" y="0"/>
                  </a:cubicBezTo>
                  <a:close/>
                </a:path>
              </a:pathLst>
            </a:custGeom>
            <a:solidFill>
              <a:srgbClr val="002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138750" y="2653625"/>
              <a:ext cx="141900" cy="175900"/>
            </a:xfrm>
            <a:custGeom>
              <a:rect b="b" l="l" r="r" t="t"/>
              <a:pathLst>
                <a:path extrusionOk="0" h="7036" w="5676">
                  <a:moveTo>
                    <a:pt x="4882" y="0"/>
                  </a:moveTo>
                  <a:cubicBezTo>
                    <a:pt x="4787" y="0"/>
                    <a:pt x="4686" y="27"/>
                    <a:pt x="4583" y="89"/>
                  </a:cubicBezTo>
                  <a:cubicBezTo>
                    <a:pt x="3265" y="926"/>
                    <a:pt x="607" y="1512"/>
                    <a:pt x="565" y="1512"/>
                  </a:cubicBezTo>
                  <a:cubicBezTo>
                    <a:pt x="189" y="1595"/>
                    <a:pt x="0" y="2056"/>
                    <a:pt x="252" y="2370"/>
                  </a:cubicBezTo>
                  <a:cubicBezTo>
                    <a:pt x="1172" y="3541"/>
                    <a:pt x="2637" y="5696"/>
                    <a:pt x="2721" y="6554"/>
                  </a:cubicBezTo>
                  <a:cubicBezTo>
                    <a:pt x="2741" y="6826"/>
                    <a:pt x="2993" y="7036"/>
                    <a:pt x="3265" y="7036"/>
                  </a:cubicBezTo>
                  <a:lnTo>
                    <a:pt x="3327" y="7036"/>
                  </a:lnTo>
                  <a:cubicBezTo>
                    <a:pt x="3620" y="6994"/>
                    <a:pt x="3850" y="6743"/>
                    <a:pt x="3809" y="6429"/>
                  </a:cubicBezTo>
                  <a:cubicBezTo>
                    <a:pt x="3704" y="5362"/>
                    <a:pt x="2386" y="3416"/>
                    <a:pt x="1633" y="2370"/>
                  </a:cubicBezTo>
                  <a:cubicBezTo>
                    <a:pt x="2574" y="2119"/>
                    <a:pt x="4164" y="1658"/>
                    <a:pt x="5169" y="1031"/>
                  </a:cubicBezTo>
                  <a:cubicBezTo>
                    <a:pt x="5676" y="698"/>
                    <a:pt x="5364" y="0"/>
                    <a:pt x="4882" y="0"/>
                  </a:cubicBezTo>
                  <a:close/>
                </a:path>
              </a:pathLst>
            </a:custGeom>
            <a:solidFill>
              <a:srgbClr val="002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8"/>
          <p:cNvGrpSpPr/>
          <p:nvPr/>
        </p:nvGrpSpPr>
        <p:grpSpPr>
          <a:xfrm>
            <a:off x="5191287" y="2219806"/>
            <a:ext cx="663590" cy="570390"/>
            <a:chOff x="1770200" y="1414550"/>
            <a:chExt cx="3158450" cy="2714850"/>
          </a:xfrm>
        </p:grpSpPr>
        <p:sp>
          <p:nvSpPr>
            <p:cNvPr id="677" name="Google Shape;677;p28"/>
            <p:cNvSpPr/>
            <p:nvPr/>
          </p:nvSpPr>
          <p:spPr>
            <a:xfrm>
              <a:off x="2214300" y="1414550"/>
              <a:ext cx="2714350" cy="2714850"/>
            </a:xfrm>
            <a:custGeom>
              <a:rect b="b" l="l" r="r" t="t"/>
              <a:pathLst>
                <a:path extrusionOk="0" h="108594" w="108574">
                  <a:moveTo>
                    <a:pt x="54276" y="0"/>
                  </a:moveTo>
                  <a:cubicBezTo>
                    <a:pt x="24293" y="0"/>
                    <a:pt x="1" y="24313"/>
                    <a:pt x="1" y="54297"/>
                  </a:cubicBezTo>
                  <a:cubicBezTo>
                    <a:pt x="1" y="84281"/>
                    <a:pt x="24293" y="108594"/>
                    <a:pt x="54276" y="108594"/>
                  </a:cubicBezTo>
                  <a:cubicBezTo>
                    <a:pt x="84281" y="108594"/>
                    <a:pt x="108573" y="84281"/>
                    <a:pt x="108573" y="54297"/>
                  </a:cubicBezTo>
                  <a:cubicBezTo>
                    <a:pt x="108573" y="24313"/>
                    <a:pt x="84281" y="0"/>
                    <a:pt x="54276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3476000" y="1734625"/>
              <a:ext cx="626675" cy="1405100"/>
            </a:xfrm>
            <a:custGeom>
              <a:rect b="b" l="l" r="r" t="t"/>
              <a:pathLst>
                <a:path extrusionOk="0" h="56204" w="25067">
                  <a:moveTo>
                    <a:pt x="20222" y="1"/>
                  </a:moveTo>
                  <a:cubicBezTo>
                    <a:pt x="18402" y="1"/>
                    <a:pt x="16701" y="1159"/>
                    <a:pt x="16111" y="2995"/>
                  </a:cubicBezTo>
                  <a:lnTo>
                    <a:pt x="733" y="50554"/>
                  </a:lnTo>
                  <a:cubicBezTo>
                    <a:pt x="0" y="52814"/>
                    <a:pt x="1235" y="55241"/>
                    <a:pt x="3515" y="55994"/>
                  </a:cubicBezTo>
                  <a:cubicBezTo>
                    <a:pt x="3953" y="56136"/>
                    <a:pt x="4397" y="56203"/>
                    <a:pt x="4834" y="56203"/>
                  </a:cubicBezTo>
                  <a:cubicBezTo>
                    <a:pt x="6658" y="56203"/>
                    <a:pt x="8365" y="55034"/>
                    <a:pt x="8956" y="53211"/>
                  </a:cubicBezTo>
                  <a:lnTo>
                    <a:pt x="24334" y="5652"/>
                  </a:lnTo>
                  <a:cubicBezTo>
                    <a:pt x="25067" y="3392"/>
                    <a:pt x="23811" y="944"/>
                    <a:pt x="21552" y="212"/>
                  </a:cubicBezTo>
                  <a:cubicBezTo>
                    <a:pt x="21111" y="69"/>
                    <a:pt x="20663" y="1"/>
                    <a:pt x="20222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259050" y="1734625"/>
              <a:ext cx="626700" cy="1405100"/>
            </a:xfrm>
            <a:custGeom>
              <a:rect b="b" l="l" r="r" t="t"/>
              <a:pathLst>
                <a:path extrusionOk="0" h="56204" w="25068">
                  <a:moveTo>
                    <a:pt x="4854" y="1"/>
                  </a:moveTo>
                  <a:cubicBezTo>
                    <a:pt x="4411" y="1"/>
                    <a:pt x="3961" y="69"/>
                    <a:pt x="3516" y="212"/>
                  </a:cubicBezTo>
                  <a:cubicBezTo>
                    <a:pt x="1256" y="944"/>
                    <a:pt x="1" y="3392"/>
                    <a:pt x="733" y="5652"/>
                  </a:cubicBezTo>
                  <a:lnTo>
                    <a:pt x="16112" y="53211"/>
                  </a:lnTo>
                  <a:cubicBezTo>
                    <a:pt x="16703" y="55034"/>
                    <a:pt x="18409" y="56203"/>
                    <a:pt x="20233" y="56203"/>
                  </a:cubicBezTo>
                  <a:cubicBezTo>
                    <a:pt x="20671" y="56203"/>
                    <a:pt x="21115" y="56136"/>
                    <a:pt x="21552" y="55994"/>
                  </a:cubicBezTo>
                  <a:cubicBezTo>
                    <a:pt x="23833" y="55241"/>
                    <a:pt x="25067" y="52814"/>
                    <a:pt x="24335" y="50554"/>
                  </a:cubicBezTo>
                  <a:lnTo>
                    <a:pt x="8956" y="2995"/>
                  </a:lnTo>
                  <a:cubicBezTo>
                    <a:pt x="8367" y="1159"/>
                    <a:pt x="6679" y="1"/>
                    <a:pt x="4854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3272000" y="1414550"/>
              <a:ext cx="1588650" cy="1260675"/>
            </a:xfrm>
            <a:custGeom>
              <a:rect b="b" l="l" r="r" t="t"/>
              <a:pathLst>
                <a:path extrusionOk="0" h="50427" w="63546">
                  <a:moveTo>
                    <a:pt x="11989" y="0"/>
                  </a:moveTo>
                  <a:cubicBezTo>
                    <a:pt x="9750" y="0"/>
                    <a:pt x="7533" y="147"/>
                    <a:pt x="5315" y="419"/>
                  </a:cubicBezTo>
                  <a:cubicBezTo>
                    <a:pt x="0" y="11152"/>
                    <a:pt x="607" y="23874"/>
                    <a:pt x="6926" y="34043"/>
                  </a:cubicBezTo>
                  <a:cubicBezTo>
                    <a:pt x="13245" y="44233"/>
                    <a:pt x="24376" y="50426"/>
                    <a:pt x="36365" y="50426"/>
                  </a:cubicBezTo>
                  <a:cubicBezTo>
                    <a:pt x="46953" y="50426"/>
                    <a:pt x="56975" y="45572"/>
                    <a:pt x="63545" y="37244"/>
                  </a:cubicBezTo>
                  <a:cubicBezTo>
                    <a:pt x="62352" y="33645"/>
                    <a:pt x="60783" y="30193"/>
                    <a:pt x="58879" y="26929"/>
                  </a:cubicBezTo>
                  <a:cubicBezTo>
                    <a:pt x="54474" y="35894"/>
                    <a:pt x="45516" y="40970"/>
                    <a:pt x="36292" y="40970"/>
                  </a:cubicBezTo>
                  <a:cubicBezTo>
                    <a:pt x="31716" y="40970"/>
                    <a:pt x="27074" y="39720"/>
                    <a:pt x="22891" y="37077"/>
                  </a:cubicBezTo>
                  <a:cubicBezTo>
                    <a:pt x="10274" y="29084"/>
                    <a:pt x="7365" y="11906"/>
                    <a:pt x="16655" y="209"/>
                  </a:cubicBezTo>
                  <a:cubicBezTo>
                    <a:pt x="15107" y="84"/>
                    <a:pt x="13559" y="0"/>
                    <a:pt x="11989" y="0"/>
                  </a:cubicBezTo>
                  <a:close/>
                </a:path>
              </a:pathLst>
            </a:custGeom>
            <a:solidFill>
              <a:srgbClr val="FFE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3456650" y="1419775"/>
              <a:ext cx="1287350" cy="1017625"/>
            </a:xfrm>
            <a:custGeom>
              <a:rect b="b" l="l" r="r" t="t"/>
              <a:pathLst>
                <a:path extrusionOk="0" h="40705" w="51494">
                  <a:moveTo>
                    <a:pt x="9248" y="0"/>
                  </a:moveTo>
                  <a:lnTo>
                    <a:pt x="9248" y="0"/>
                  </a:lnTo>
                  <a:cubicBezTo>
                    <a:pt x="0" y="11697"/>
                    <a:pt x="2929" y="28833"/>
                    <a:pt x="15525" y="36805"/>
                  </a:cubicBezTo>
                  <a:cubicBezTo>
                    <a:pt x="19717" y="39453"/>
                    <a:pt x="24363" y="40705"/>
                    <a:pt x="28942" y="40705"/>
                  </a:cubicBezTo>
                  <a:cubicBezTo>
                    <a:pt x="38146" y="40705"/>
                    <a:pt x="47078" y="35648"/>
                    <a:pt x="51493" y="26720"/>
                  </a:cubicBezTo>
                  <a:cubicBezTo>
                    <a:pt x="49798" y="23853"/>
                    <a:pt x="47873" y="21133"/>
                    <a:pt x="45697" y="18602"/>
                  </a:cubicBezTo>
                  <a:cubicBezTo>
                    <a:pt x="44233" y="26699"/>
                    <a:pt x="37181" y="32558"/>
                    <a:pt x="28979" y="32579"/>
                  </a:cubicBezTo>
                  <a:cubicBezTo>
                    <a:pt x="21572" y="32579"/>
                    <a:pt x="15044" y="27808"/>
                    <a:pt x="12784" y="20778"/>
                  </a:cubicBezTo>
                  <a:cubicBezTo>
                    <a:pt x="10525" y="13726"/>
                    <a:pt x="13056" y="6047"/>
                    <a:pt x="19062" y="1758"/>
                  </a:cubicBezTo>
                  <a:cubicBezTo>
                    <a:pt x="15860" y="858"/>
                    <a:pt x="12575" y="272"/>
                    <a:pt x="9248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3754800" y="1463725"/>
              <a:ext cx="844300" cy="772275"/>
            </a:xfrm>
            <a:custGeom>
              <a:rect b="b" l="l" r="r" t="t"/>
              <a:pathLst>
                <a:path extrusionOk="0" h="30891" w="33772">
                  <a:moveTo>
                    <a:pt x="17043" y="6068"/>
                  </a:moveTo>
                  <a:lnTo>
                    <a:pt x="17043" y="6068"/>
                  </a:lnTo>
                  <a:cubicBezTo>
                    <a:pt x="20177" y="6072"/>
                    <a:pt x="22997" y="7954"/>
                    <a:pt x="24188" y="10838"/>
                  </a:cubicBezTo>
                  <a:cubicBezTo>
                    <a:pt x="25381" y="13726"/>
                    <a:pt x="24732" y="17053"/>
                    <a:pt x="22514" y="19271"/>
                  </a:cubicBezTo>
                  <a:cubicBezTo>
                    <a:pt x="21033" y="20752"/>
                    <a:pt x="19057" y="21543"/>
                    <a:pt x="17047" y="21543"/>
                  </a:cubicBezTo>
                  <a:cubicBezTo>
                    <a:pt x="16048" y="21543"/>
                    <a:pt x="15041" y="21348"/>
                    <a:pt x="14082" y="20945"/>
                  </a:cubicBezTo>
                  <a:cubicBezTo>
                    <a:pt x="11195" y="19752"/>
                    <a:pt x="9312" y="16927"/>
                    <a:pt x="9312" y="13810"/>
                  </a:cubicBezTo>
                  <a:cubicBezTo>
                    <a:pt x="9312" y="9545"/>
                    <a:pt x="12758" y="6074"/>
                    <a:pt x="17043" y="6068"/>
                  </a:cubicBezTo>
                  <a:close/>
                  <a:moveTo>
                    <a:pt x="7136" y="0"/>
                  </a:moveTo>
                  <a:cubicBezTo>
                    <a:pt x="2679" y="3180"/>
                    <a:pt x="42" y="8328"/>
                    <a:pt x="42" y="13810"/>
                  </a:cubicBezTo>
                  <a:cubicBezTo>
                    <a:pt x="1" y="22639"/>
                    <a:pt x="6717" y="30025"/>
                    <a:pt x="15505" y="30821"/>
                  </a:cubicBezTo>
                  <a:cubicBezTo>
                    <a:pt x="16023" y="30867"/>
                    <a:pt x="16539" y="30890"/>
                    <a:pt x="17051" y="30890"/>
                  </a:cubicBezTo>
                  <a:cubicBezTo>
                    <a:pt x="25209" y="30890"/>
                    <a:pt x="32334" y="25035"/>
                    <a:pt x="33771" y="16864"/>
                  </a:cubicBezTo>
                  <a:cubicBezTo>
                    <a:pt x="26762" y="8725"/>
                    <a:pt x="17493" y="2846"/>
                    <a:pt x="7136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3987575" y="1615075"/>
              <a:ext cx="401750" cy="386925"/>
            </a:xfrm>
            <a:custGeom>
              <a:rect b="b" l="l" r="r" t="t"/>
              <a:pathLst>
                <a:path extrusionOk="0" h="15477" w="16070">
                  <a:moveTo>
                    <a:pt x="7791" y="1"/>
                  </a:moveTo>
                  <a:cubicBezTo>
                    <a:pt x="3814" y="1"/>
                    <a:pt x="1" y="3083"/>
                    <a:pt x="1" y="7756"/>
                  </a:cubicBezTo>
                  <a:cubicBezTo>
                    <a:pt x="1" y="12024"/>
                    <a:pt x="3453" y="15476"/>
                    <a:pt x="7742" y="15476"/>
                  </a:cubicBezTo>
                  <a:cubicBezTo>
                    <a:pt x="10860" y="15476"/>
                    <a:pt x="13685" y="13593"/>
                    <a:pt x="14877" y="10706"/>
                  </a:cubicBezTo>
                  <a:cubicBezTo>
                    <a:pt x="16070" y="7818"/>
                    <a:pt x="15421" y="4492"/>
                    <a:pt x="13203" y="2274"/>
                  </a:cubicBezTo>
                  <a:cubicBezTo>
                    <a:pt x="11627" y="704"/>
                    <a:pt x="9690" y="1"/>
                    <a:pt x="7791" y="1"/>
                  </a:cubicBezTo>
                  <a:close/>
                </a:path>
              </a:pathLst>
            </a:custGeom>
            <a:solidFill>
              <a:srgbClr val="FFC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3246350" y="1417675"/>
              <a:ext cx="1246550" cy="1257350"/>
            </a:xfrm>
            <a:custGeom>
              <a:rect b="b" l="l" r="r" t="t"/>
              <a:pathLst>
                <a:path extrusionOk="0" h="50294" w="49862">
                  <a:moveTo>
                    <a:pt x="9500" y="1"/>
                  </a:moveTo>
                  <a:lnTo>
                    <a:pt x="9500" y="1"/>
                  </a:lnTo>
                  <a:cubicBezTo>
                    <a:pt x="8433" y="64"/>
                    <a:pt x="7387" y="147"/>
                    <a:pt x="6341" y="294"/>
                  </a:cubicBezTo>
                  <a:cubicBezTo>
                    <a:pt x="1" y="13078"/>
                    <a:pt x="2177" y="28457"/>
                    <a:pt x="11802" y="39002"/>
                  </a:cubicBezTo>
                  <a:cubicBezTo>
                    <a:pt x="18499" y="46340"/>
                    <a:pt x="27860" y="50294"/>
                    <a:pt x="37418" y="50294"/>
                  </a:cubicBezTo>
                  <a:cubicBezTo>
                    <a:pt x="41597" y="50294"/>
                    <a:pt x="45814" y="49538"/>
                    <a:pt x="49862" y="47979"/>
                  </a:cubicBezTo>
                  <a:lnTo>
                    <a:pt x="49862" y="47979"/>
                  </a:lnTo>
                  <a:cubicBezTo>
                    <a:pt x="46974" y="48732"/>
                    <a:pt x="43982" y="49129"/>
                    <a:pt x="40969" y="49129"/>
                  </a:cubicBezTo>
                  <a:cubicBezTo>
                    <a:pt x="29168" y="49129"/>
                    <a:pt x="18163" y="43103"/>
                    <a:pt x="11802" y="33165"/>
                  </a:cubicBezTo>
                  <a:cubicBezTo>
                    <a:pt x="5441" y="23226"/>
                    <a:pt x="4562" y="10714"/>
                    <a:pt x="9500" y="1"/>
                  </a:cubicBezTo>
                  <a:close/>
                </a:path>
              </a:pathLst>
            </a:custGeom>
            <a:solidFill>
              <a:srgbClr val="FFA9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3474425" y="2497875"/>
              <a:ext cx="228625" cy="643550"/>
            </a:xfrm>
            <a:custGeom>
              <a:rect b="b" l="l" r="r" t="t"/>
              <a:pathLst>
                <a:path extrusionOk="0" h="25742" w="9145">
                  <a:moveTo>
                    <a:pt x="7261" y="0"/>
                  </a:moveTo>
                  <a:lnTo>
                    <a:pt x="796" y="20024"/>
                  </a:lnTo>
                  <a:cubicBezTo>
                    <a:pt x="1" y="22305"/>
                    <a:pt x="1256" y="24795"/>
                    <a:pt x="3537" y="25527"/>
                  </a:cubicBezTo>
                  <a:cubicBezTo>
                    <a:pt x="3981" y="25672"/>
                    <a:pt x="4432" y="25741"/>
                    <a:pt x="4875" y="25741"/>
                  </a:cubicBezTo>
                  <a:cubicBezTo>
                    <a:pt x="6727" y="25741"/>
                    <a:pt x="8445" y="24538"/>
                    <a:pt x="9019" y="22681"/>
                  </a:cubicBezTo>
                  <a:lnTo>
                    <a:pt x="9123" y="22367"/>
                  </a:lnTo>
                  <a:lnTo>
                    <a:pt x="9123" y="22367"/>
                  </a:lnTo>
                  <a:cubicBezTo>
                    <a:pt x="8838" y="22424"/>
                    <a:pt x="8547" y="22453"/>
                    <a:pt x="8257" y="22453"/>
                  </a:cubicBezTo>
                  <a:cubicBezTo>
                    <a:pt x="7801" y="22453"/>
                    <a:pt x="7348" y="22382"/>
                    <a:pt x="6926" y="22242"/>
                  </a:cubicBezTo>
                  <a:cubicBezTo>
                    <a:pt x="4646" y="21509"/>
                    <a:pt x="3411" y="19061"/>
                    <a:pt x="4143" y="16802"/>
                  </a:cubicBezTo>
                  <a:lnTo>
                    <a:pt x="9144" y="1339"/>
                  </a:lnTo>
                  <a:lnTo>
                    <a:pt x="7261" y="0"/>
                  </a:ln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4789475" y="2390100"/>
              <a:ext cx="32450" cy="32975"/>
            </a:xfrm>
            <a:custGeom>
              <a:rect b="b" l="l" r="r" t="t"/>
              <a:pathLst>
                <a:path extrusionOk="0" h="1319" w="1298">
                  <a:moveTo>
                    <a:pt x="1298" y="1"/>
                  </a:moveTo>
                  <a:cubicBezTo>
                    <a:pt x="879" y="377"/>
                    <a:pt x="440" y="754"/>
                    <a:pt x="0" y="1089"/>
                  </a:cubicBezTo>
                  <a:lnTo>
                    <a:pt x="63" y="1319"/>
                  </a:lnTo>
                  <a:cubicBezTo>
                    <a:pt x="482" y="900"/>
                    <a:pt x="900" y="461"/>
                    <a:pt x="1298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4514325" y="2608225"/>
              <a:ext cx="355200" cy="531075"/>
            </a:xfrm>
            <a:custGeom>
              <a:rect b="b" l="l" r="r" t="t"/>
              <a:pathLst>
                <a:path extrusionOk="0" h="21243" w="14208">
                  <a:moveTo>
                    <a:pt x="1" y="1"/>
                  </a:moveTo>
                  <a:lnTo>
                    <a:pt x="5901" y="18267"/>
                  </a:lnTo>
                  <a:cubicBezTo>
                    <a:pt x="6488" y="20049"/>
                    <a:pt x="8133" y="21242"/>
                    <a:pt x="10001" y="21242"/>
                  </a:cubicBezTo>
                  <a:cubicBezTo>
                    <a:pt x="10064" y="21242"/>
                    <a:pt x="10127" y="21241"/>
                    <a:pt x="10190" y="21238"/>
                  </a:cubicBezTo>
                  <a:cubicBezTo>
                    <a:pt x="12115" y="21176"/>
                    <a:pt x="13768" y="19836"/>
                    <a:pt x="14208" y="17953"/>
                  </a:cubicBezTo>
                  <a:lnTo>
                    <a:pt x="14208" y="17953"/>
                  </a:lnTo>
                  <a:cubicBezTo>
                    <a:pt x="13929" y="18008"/>
                    <a:pt x="13650" y="18035"/>
                    <a:pt x="13374" y="18035"/>
                  </a:cubicBezTo>
                  <a:cubicBezTo>
                    <a:pt x="11540" y="18035"/>
                    <a:pt x="9849" y="16864"/>
                    <a:pt x="9249" y="15045"/>
                  </a:cubicBezTo>
                  <a:cubicBezTo>
                    <a:pt x="9249" y="15045"/>
                    <a:pt x="3390" y="6550"/>
                    <a:pt x="1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1848125" y="3048150"/>
              <a:ext cx="256350" cy="137600"/>
            </a:xfrm>
            <a:custGeom>
              <a:rect b="b" l="l" r="r" t="t"/>
              <a:pathLst>
                <a:path extrusionOk="0" h="5504" w="10254">
                  <a:moveTo>
                    <a:pt x="7324" y="1"/>
                  </a:moveTo>
                  <a:lnTo>
                    <a:pt x="1" y="3704"/>
                  </a:lnTo>
                  <a:lnTo>
                    <a:pt x="2930" y="5504"/>
                  </a:lnTo>
                  <a:lnTo>
                    <a:pt x="10254" y="1779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rgbClr val="FFD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912475" y="3089475"/>
              <a:ext cx="189900" cy="178400"/>
            </a:xfrm>
            <a:custGeom>
              <a:rect b="b" l="l" r="r" t="t"/>
              <a:pathLst>
                <a:path extrusionOk="0" h="7136" w="7596">
                  <a:moveTo>
                    <a:pt x="7596" y="1"/>
                  </a:moveTo>
                  <a:lnTo>
                    <a:pt x="294" y="3704"/>
                  </a:lnTo>
                  <a:lnTo>
                    <a:pt x="1" y="7136"/>
                  </a:lnTo>
                  <a:lnTo>
                    <a:pt x="7324" y="3411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FFD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1871675" y="2484775"/>
              <a:ext cx="1404525" cy="740200"/>
            </a:xfrm>
            <a:custGeom>
              <a:rect b="b" l="l" r="r" t="t"/>
              <a:pathLst>
                <a:path extrusionOk="0" h="29608" w="56181">
                  <a:moveTo>
                    <a:pt x="55427" y="1"/>
                  </a:moveTo>
                  <a:lnTo>
                    <a:pt x="1" y="28101"/>
                  </a:lnTo>
                  <a:lnTo>
                    <a:pt x="754" y="29608"/>
                  </a:lnTo>
                  <a:lnTo>
                    <a:pt x="56180" y="1507"/>
                  </a:lnTo>
                  <a:lnTo>
                    <a:pt x="55427" y="1"/>
                  </a:ln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3216550" y="2385600"/>
              <a:ext cx="276525" cy="187300"/>
            </a:xfrm>
            <a:custGeom>
              <a:rect b="b" l="l" r="r" t="t"/>
              <a:pathLst>
                <a:path extrusionOk="0" h="7492" w="11061">
                  <a:moveTo>
                    <a:pt x="10503" y="0"/>
                  </a:moveTo>
                  <a:cubicBezTo>
                    <a:pt x="10470" y="0"/>
                    <a:pt x="10435" y="4"/>
                    <a:pt x="10399" y="13"/>
                  </a:cubicBezTo>
                  <a:lnTo>
                    <a:pt x="398" y="2399"/>
                  </a:lnTo>
                  <a:cubicBezTo>
                    <a:pt x="126" y="2461"/>
                    <a:pt x="0" y="2733"/>
                    <a:pt x="126" y="2985"/>
                  </a:cubicBezTo>
                  <a:lnTo>
                    <a:pt x="2302" y="7253"/>
                  </a:lnTo>
                  <a:cubicBezTo>
                    <a:pt x="2365" y="7378"/>
                    <a:pt x="2469" y="7462"/>
                    <a:pt x="2574" y="7483"/>
                  </a:cubicBezTo>
                  <a:cubicBezTo>
                    <a:pt x="2602" y="7489"/>
                    <a:pt x="2628" y="7491"/>
                    <a:pt x="2654" y="7491"/>
                  </a:cubicBezTo>
                  <a:cubicBezTo>
                    <a:pt x="2723" y="7491"/>
                    <a:pt x="2785" y="7472"/>
                    <a:pt x="2846" y="7441"/>
                  </a:cubicBezTo>
                  <a:cubicBezTo>
                    <a:pt x="2867" y="7420"/>
                    <a:pt x="2909" y="7399"/>
                    <a:pt x="2929" y="7378"/>
                  </a:cubicBezTo>
                  <a:lnTo>
                    <a:pt x="10755" y="725"/>
                  </a:lnTo>
                  <a:cubicBezTo>
                    <a:pt x="11061" y="476"/>
                    <a:pt x="10860" y="0"/>
                    <a:pt x="10503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1770200" y="3170850"/>
              <a:ext cx="153275" cy="105100"/>
            </a:xfrm>
            <a:custGeom>
              <a:rect b="b" l="l" r="r" t="t"/>
              <a:pathLst>
                <a:path extrusionOk="0" h="4204" w="6131">
                  <a:moveTo>
                    <a:pt x="4646" y="1"/>
                  </a:moveTo>
                  <a:cubicBezTo>
                    <a:pt x="4448" y="1"/>
                    <a:pt x="4248" y="44"/>
                    <a:pt x="4060" y="135"/>
                  </a:cubicBezTo>
                  <a:lnTo>
                    <a:pt x="900" y="1746"/>
                  </a:lnTo>
                  <a:cubicBezTo>
                    <a:pt x="272" y="2060"/>
                    <a:pt x="0" y="2855"/>
                    <a:pt x="335" y="3483"/>
                  </a:cubicBezTo>
                  <a:cubicBezTo>
                    <a:pt x="558" y="3943"/>
                    <a:pt x="1023" y="4203"/>
                    <a:pt x="1506" y="4203"/>
                  </a:cubicBezTo>
                  <a:cubicBezTo>
                    <a:pt x="1704" y="4203"/>
                    <a:pt x="1904" y="4160"/>
                    <a:pt x="2093" y="4069"/>
                  </a:cubicBezTo>
                  <a:lnTo>
                    <a:pt x="5252" y="2458"/>
                  </a:lnTo>
                  <a:cubicBezTo>
                    <a:pt x="5880" y="2144"/>
                    <a:pt x="6131" y="1349"/>
                    <a:pt x="5817" y="721"/>
                  </a:cubicBezTo>
                  <a:cubicBezTo>
                    <a:pt x="5594" y="261"/>
                    <a:pt x="5129" y="1"/>
                    <a:pt x="4646" y="1"/>
                  </a:cubicBezTo>
                  <a:close/>
                </a:path>
              </a:pathLst>
            </a:custGeom>
            <a:solidFill>
              <a:srgbClr val="54A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2692400" y="3383925"/>
              <a:ext cx="972975" cy="480800"/>
            </a:xfrm>
            <a:custGeom>
              <a:rect b="b" l="l" r="r" t="t"/>
              <a:pathLst>
                <a:path extrusionOk="0" h="19232" w="38919">
                  <a:moveTo>
                    <a:pt x="38056" y="0"/>
                  </a:moveTo>
                  <a:cubicBezTo>
                    <a:pt x="35907" y="0"/>
                    <a:pt x="25264" y="4340"/>
                    <a:pt x="12764" y="10381"/>
                  </a:cubicBezTo>
                  <a:cubicBezTo>
                    <a:pt x="8056" y="12661"/>
                    <a:pt x="3683" y="14900"/>
                    <a:pt x="1" y="16888"/>
                  </a:cubicBezTo>
                  <a:cubicBezTo>
                    <a:pt x="963" y="17704"/>
                    <a:pt x="1947" y="18478"/>
                    <a:pt x="2972" y="19231"/>
                  </a:cubicBezTo>
                  <a:cubicBezTo>
                    <a:pt x="6445" y="17704"/>
                    <a:pt x="10358" y="15905"/>
                    <a:pt x="14480" y="13917"/>
                  </a:cubicBezTo>
                  <a:cubicBezTo>
                    <a:pt x="28185" y="7284"/>
                    <a:pt x="38919" y="1112"/>
                    <a:pt x="38437" y="128"/>
                  </a:cubicBezTo>
                  <a:cubicBezTo>
                    <a:pt x="38396" y="42"/>
                    <a:pt x="38267" y="0"/>
                    <a:pt x="38056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2692400" y="3383925"/>
              <a:ext cx="972975" cy="480800"/>
            </a:xfrm>
            <a:custGeom>
              <a:rect b="b" l="l" r="r" t="t"/>
              <a:pathLst>
                <a:path extrusionOk="0" h="19232" w="38919">
                  <a:moveTo>
                    <a:pt x="38056" y="0"/>
                  </a:moveTo>
                  <a:cubicBezTo>
                    <a:pt x="35907" y="0"/>
                    <a:pt x="25264" y="4340"/>
                    <a:pt x="12764" y="10381"/>
                  </a:cubicBezTo>
                  <a:cubicBezTo>
                    <a:pt x="8056" y="12661"/>
                    <a:pt x="3683" y="14900"/>
                    <a:pt x="1" y="16888"/>
                  </a:cubicBezTo>
                  <a:cubicBezTo>
                    <a:pt x="963" y="17704"/>
                    <a:pt x="1947" y="18478"/>
                    <a:pt x="2972" y="19231"/>
                  </a:cubicBezTo>
                  <a:cubicBezTo>
                    <a:pt x="6445" y="17704"/>
                    <a:pt x="10358" y="15905"/>
                    <a:pt x="14480" y="13917"/>
                  </a:cubicBezTo>
                  <a:cubicBezTo>
                    <a:pt x="28185" y="7284"/>
                    <a:pt x="38919" y="1112"/>
                    <a:pt x="38437" y="128"/>
                  </a:cubicBezTo>
                  <a:cubicBezTo>
                    <a:pt x="38396" y="42"/>
                    <a:pt x="38267" y="0"/>
                    <a:pt x="38056" y="0"/>
                  </a:cubicBezTo>
                  <a:close/>
                </a:path>
              </a:pathLst>
            </a:custGeom>
            <a:solidFill>
              <a:srgbClr val="00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28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696" name="Google Shape;696;p28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8">
            <a:hlinkClick action="ppaction://hlinksldjump" r:id="rId3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07" name="Google Shape;707;p28"/>
          <p:cNvSpPr/>
          <p:nvPr/>
        </p:nvSpPr>
        <p:spPr>
          <a:xfrm>
            <a:off x="1084250" y="163775"/>
            <a:ext cx="2590800" cy="1612500"/>
          </a:xfrm>
          <a:prstGeom prst="rect">
            <a:avLst/>
          </a:prstGeom>
          <a:solidFill>
            <a:srgbClr val="FAF8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8" name="Google Shape;7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863" y="197643"/>
            <a:ext cx="1725575" cy="154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28"/>
          <p:cNvPicPr preferRelativeResize="0"/>
          <p:nvPr/>
        </p:nvPicPr>
        <p:blipFill rotWithShape="1">
          <a:blip r:embed="rId5">
            <a:alphaModFix/>
          </a:blip>
          <a:srcRect b="0" l="0" r="17945" t="0"/>
          <a:stretch/>
        </p:blipFill>
        <p:spPr>
          <a:xfrm>
            <a:off x="1084250" y="2014787"/>
            <a:ext cx="2590799" cy="13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28"/>
          <p:cNvPicPr preferRelativeResize="0"/>
          <p:nvPr/>
        </p:nvPicPr>
        <p:blipFill rotWithShape="1">
          <a:blip r:embed="rId6">
            <a:alphaModFix/>
          </a:blip>
          <a:srcRect b="0" l="8288" r="5556" t="0"/>
          <a:stretch/>
        </p:blipFill>
        <p:spPr>
          <a:xfrm>
            <a:off x="1065250" y="3616500"/>
            <a:ext cx="2628801" cy="13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9"/>
          <p:cNvSpPr/>
          <p:nvPr/>
        </p:nvSpPr>
        <p:spPr>
          <a:xfrm>
            <a:off x="-2390400" y="-631225"/>
            <a:ext cx="6399300" cy="639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 txBox="1"/>
          <p:nvPr>
            <p:ph idx="2" type="subTitle"/>
          </p:nvPr>
        </p:nvSpPr>
        <p:spPr>
          <a:xfrm>
            <a:off x="778749" y="2830224"/>
            <a:ext cx="1908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 nouveaux joueur cherchant </a:t>
            </a:r>
            <a:r>
              <a:rPr lang="es" sz="1200"/>
              <a:t>le simple</a:t>
            </a:r>
            <a:endParaRPr sz="1200"/>
          </a:p>
        </p:txBody>
      </p:sp>
      <p:sp>
        <p:nvSpPr>
          <p:cNvPr id="717" name="Google Shape;717;p29"/>
          <p:cNvSpPr txBox="1"/>
          <p:nvPr>
            <p:ph type="ctrTitle"/>
          </p:nvPr>
        </p:nvSpPr>
        <p:spPr>
          <a:xfrm flipH="1">
            <a:off x="6543600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</a:t>
            </a:r>
            <a:endParaRPr/>
          </a:p>
        </p:txBody>
      </p:sp>
      <p:sp>
        <p:nvSpPr>
          <p:cNvPr id="718" name="Google Shape;718;p29"/>
          <p:cNvSpPr txBox="1"/>
          <p:nvPr>
            <p:ph idx="4" type="title"/>
          </p:nvPr>
        </p:nvSpPr>
        <p:spPr>
          <a:xfrm>
            <a:off x="896450" y="1034575"/>
            <a:ext cx="1678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4"/>
                </a:solidFill>
              </a:rPr>
              <a:t>Catchy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19" name="Google Shape;719;p29"/>
          <p:cNvSpPr txBox="1"/>
          <p:nvPr>
            <p:ph idx="5" type="title"/>
          </p:nvPr>
        </p:nvSpPr>
        <p:spPr>
          <a:xfrm>
            <a:off x="495100" y="2401525"/>
            <a:ext cx="247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4"/>
                </a:solidFill>
              </a:rPr>
              <a:t>Attraction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20" name="Google Shape;720;p29"/>
          <p:cNvSpPr txBox="1"/>
          <p:nvPr>
            <p:ph idx="6" type="title"/>
          </p:nvPr>
        </p:nvSpPr>
        <p:spPr>
          <a:xfrm>
            <a:off x="395000" y="4009575"/>
            <a:ext cx="268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4"/>
                </a:solidFill>
              </a:rPr>
              <a:t>Fidélisation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21" name="Google Shape;721;p29"/>
          <p:cNvSpPr txBox="1"/>
          <p:nvPr>
            <p:ph idx="1" type="subTitle"/>
          </p:nvPr>
        </p:nvSpPr>
        <p:spPr>
          <a:xfrm>
            <a:off x="778749" y="1469248"/>
            <a:ext cx="1908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Attirer l’oeil</a:t>
            </a:r>
            <a:endParaRPr/>
          </a:p>
        </p:txBody>
      </p:sp>
      <p:sp>
        <p:nvSpPr>
          <p:cNvPr id="722" name="Google Shape;722;p29"/>
          <p:cNvSpPr txBox="1"/>
          <p:nvPr>
            <p:ph idx="3" type="subTitle"/>
          </p:nvPr>
        </p:nvSpPr>
        <p:spPr>
          <a:xfrm>
            <a:off x="778749" y="4394542"/>
            <a:ext cx="1908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 et personnalisation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Sauvegarde de l’envie</a:t>
            </a:r>
            <a:endParaRPr sz="1200"/>
          </a:p>
        </p:txBody>
      </p:sp>
      <p:pic>
        <p:nvPicPr>
          <p:cNvPr id="723" name="Google Shape;7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13" y="435646"/>
            <a:ext cx="663574" cy="6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000" y="1837539"/>
            <a:ext cx="703800" cy="70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4849" y="3413799"/>
            <a:ext cx="636100" cy="636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6" name="Google Shape;726;p29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727" name="Google Shape;727;p29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29">
            <a:hlinkClick action="ppaction://hlinksldjump" r:id="rId6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id="738" name="Google Shape;73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9200" y="199400"/>
            <a:ext cx="3627052" cy="17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9200" y="2007925"/>
            <a:ext cx="1333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1200" y="2768763"/>
            <a:ext cx="4000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9125" y="2098638"/>
            <a:ext cx="16859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29"/>
          <p:cNvPicPr preferRelativeResize="0"/>
          <p:nvPr/>
        </p:nvPicPr>
        <p:blipFill rotWithShape="1">
          <a:blip r:embed="rId11">
            <a:alphaModFix/>
          </a:blip>
          <a:srcRect b="18937" l="75437" r="0" t="56939"/>
          <a:stretch/>
        </p:blipFill>
        <p:spPr>
          <a:xfrm>
            <a:off x="5100700" y="3235500"/>
            <a:ext cx="1333500" cy="1425641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29"/>
          <p:cNvSpPr/>
          <p:nvPr/>
        </p:nvSpPr>
        <p:spPr>
          <a:xfrm>
            <a:off x="5055050" y="4427475"/>
            <a:ext cx="441300" cy="233700"/>
          </a:xfrm>
          <a:prstGeom prst="rect">
            <a:avLst/>
          </a:prstGeom>
          <a:solidFill>
            <a:srgbClr val="F6E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0"/>
          <p:cNvSpPr/>
          <p:nvPr/>
        </p:nvSpPr>
        <p:spPr>
          <a:xfrm>
            <a:off x="2308125" y="540000"/>
            <a:ext cx="6225300" cy="4063500"/>
          </a:xfrm>
          <a:prstGeom prst="roundRect">
            <a:avLst>
              <a:gd fmla="val 90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 txBox="1"/>
          <p:nvPr>
            <p:ph type="ctrTitle"/>
          </p:nvPr>
        </p:nvSpPr>
        <p:spPr>
          <a:xfrm>
            <a:off x="4277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 Mortem</a:t>
            </a:r>
            <a:endParaRPr/>
          </a:p>
        </p:txBody>
      </p:sp>
      <p:grpSp>
        <p:nvGrpSpPr>
          <p:cNvPr id="750" name="Google Shape;750;p30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751" name="Google Shape;751;p30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30">
            <a:hlinkClick action="ppaction://hlinksldjump" r:id="rId3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762" name="Google Shape;762;p30"/>
          <p:cNvSpPr txBox="1"/>
          <p:nvPr/>
        </p:nvSpPr>
        <p:spPr>
          <a:xfrm>
            <a:off x="2746775" y="1118475"/>
            <a:ext cx="55314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rPr>
              <a:t>Leader</a:t>
            </a:r>
            <a:r>
              <a:rPr lang="es" sz="2100"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r>
              <a:rPr lang="es" sz="2300">
                <a:solidFill>
                  <a:schemeClr val="accent2"/>
                </a:solidFill>
                <a:latin typeface="Arvo"/>
                <a:ea typeface="Arvo"/>
                <a:cs typeface="Arvo"/>
                <a:sym typeface="Arvo"/>
              </a:rPr>
              <a:t>Board :</a:t>
            </a:r>
            <a:endParaRPr sz="2300">
              <a:solidFill>
                <a:schemeClr val="accent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2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Au début pour des joueurs solos </a:t>
            </a:r>
            <a:endParaRPr sz="17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Puis agencé par pays choisis</a:t>
            </a:r>
            <a:endParaRPr sz="17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rPr>
              <a:t>Meilleur sentiment de compétition et fidélisation</a:t>
            </a:r>
            <a:endParaRPr sz="17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1"/>
          <p:cNvSpPr/>
          <p:nvPr/>
        </p:nvSpPr>
        <p:spPr>
          <a:xfrm>
            <a:off x="1057925" y="787650"/>
            <a:ext cx="3977100" cy="3977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 txBox="1"/>
          <p:nvPr>
            <p:ph type="ctrTitle"/>
          </p:nvPr>
        </p:nvSpPr>
        <p:spPr>
          <a:xfrm>
            <a:off x="5440793" y="481850"/>
            <a:ext cx="3080100" cy="11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MERCI</a:t>
            </a:r>
            <a:endParaRPr/>
          </a:p>
        </p:txBody>
      </p:sp>
      <p:pic>
        <p:nvPicPr>
          <p:cNvPr id="769" name="Google Shape;769;p31"/>
          <p:cNvPicPr preferRelativeResize="0"/>
          <p:nvPr/>
        </p:nvPicPr>
        <p:blipFill rotWithShape="1">
          <a:blip r:embed="rId3">
            <a:alphaModFix/>
          </a:blip>
          <a:srcRect b="0" l="1266" r="1276" t="0"/>
          <a:stretch/>
        </p:blipFill>
        <p:spPr>
          <a:xfrm>
            <a:off x="-3300" y="73575"/>
            <a:ext cx="6343144" cy="5239549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1"/>
          <p:cNvSpPr txBox="1"/>
          <p:nvPr>
            <p:ph idx="1" type="subTitle"/>
          </p:nvPr>
        </p:nvSpPr>
        <p:spPr>
          <a:xfrm>
            <a:off x="5236618" y="1583650"/>
            <a:ext cx="32844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 QUESTIONS ?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nicault.samuel@gmail.com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SikaGames.com</a:t>
            </a:r>
            <a:endParaRPr/>
          </a:p>
        </p:txBody>
      </p:sp>
      <p:grpSp>
        <p:nvGrpSpPr>
          <p:cNvPr id="771" name="Google Shape;771;p31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772" name="Google Shape;772;p31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31">
            <a:hlinkClick action="ppaction://hlinksldjump" r:id="rId4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5" type="ctrTitle"/>
          </p:nvPr>
        </p:nvSpPr>
        <p:spPr>
          <a:xfrm>
            <a:off x="563725" y="2098650"/>
            <a:ext cx="16551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SOMMAIRE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7222775" y="-1292275"/>
            <a:ext cx="2834100" cy="28341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2372075" y="1944749"/>
            <a:ext cx="18813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Rappel </a:t>
            </a:r>
            <a:r>
              <a:rPr lang="es"/>
              <a:t>du contexte et des spécifications</a:t>
            </a:r>
            <a:endParaRPr/>
          </a:p>
        </p:txBody>
      </p:sp>
      <p:sp>
        <p:nvSpPr>
          <p:cNvPr id="182" name="Google Shape;182;p20"/>
          <p:cNvSpPr txBox="1"/>
          <p:nvPr>
            <p:ph idx="3" type="subTitle"/>
          </p:nvPr>
        </p:nvSpPr>
        <p:spPr>
          <a:xfrm>
            <a:off x="4483275" y="1947525"/>
            <a:ext cx="18813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résentation, références, portée du jeu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5" type="subTitle"/>
          </p:nvPr>
        </p:nvSpPr>
        <p:spPr>
          <a:xfrm>
            <a:off x="6518275" y="1944749"/>
            <a:ext cx="18813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escription et schéma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d’une partie idéale</a:t>
            </a:r>
            <a:endParaRPr/>
          </a:p>
        </p:txBody>
      </p:sp>
      <p:sp>
        <p:nvSpPr>
          <p:cNvPr id="184" name="Google Shape;184;p20"/>
          <p:cNvSpPr txBox="1"/>
          <p:nvPr>
            <p:ph idx="7" type="subTitle"/>
          </p:nvPr>
        </p:nvSpPr>
        <p:spPr>
          <a:xfrm>
            <a:off x="2372775" y="3961447"/>
            <a:ext cx="18813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Schéma et description de l’interface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9" type="subTitle"/>
          </p:nvPr>
        </p:nvSpPr>
        <p:spPr>
          <a:xfrm>
            <a:off x="4483975" y="3964224"/>
            <a:ext cx="18813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aquettes commentées</a:t>
            </a:r>
            <a:endParaRPr/>
          </a:p>
        </p:txBody>
      </p:sp>
      <p:sp>
        <p:nvSpPr>
          <p:cNvPr id="186" name="Google Shape;186;p20"/>
          <p:cNvSpPr txBox="1"/>
          <p:nvPr>
            <p:ph idx="14" type="subTitle"/>
          </p:nvPr>
        </p:nvSpPr>
        <p:spPr>
          <a:xfrm>
            <a:off x="6518975" y="3961447"/>
            <a:ext cx="18813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ynthèse des difficultés rencontrées</a:t>
            </a:r>
            <a:endParaRPr/>
          </a:p>
        </p:txBody>
      </p:sp>
      <p:sp>
        <p:nvSpPr>
          <p:cNvPr id="187" name="Google Shape;187;p20"/>
          <p:cNvSpPr txBox="1"/>
          <p:nvPr>
            <p:ph type="ctrTitle"/>
          </p:nvPr>
        </p:nvSpPr>
        <p:spPr>
          <a:xfrm>
            <a:off x="1895025" y="1438477"/>
            <a:ext cx="2835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CADRAGE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8" name="Google Shape;188;p20"/>
          <p:cNvSpPr txBox="1"/>
          <p:nvPr>
            <p:ph idx="2" type="ctrTitle"/>
          </p:nvPr>
        </p:nvSpPr>
        <p:spPr>
          <a:xfrm>
            <a:off x="3987925" y="1705851"/>
            <a:ext cx="2871900" cy="3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UEX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9" name="Google Shape;189;p20"/>
          <p:cNvSpPr txBox="1"/>
          <p:nvPr>
            <p:ph idx="4" type="ctrTitle"/>
          </p:nvPr>
        </p:nvSpPr>
        <p:spPr>
          <a:xfrm>
            <a:off x="6058250" y="1703075"/>
            <a:ext cx="2801400" cy="3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CONCEPT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0" name="Google Shape;190;p20"/>
          <p:cNvSpPr txBox="1"/>
          <p:nvPr>
            <p:ph idx="6" type="ctrTitle"/>
          </p:nvPr>
        </p:nvSpPr>
        <p:spPr>
          <a:xfrm>
            <a:off x="1896375" y="3684076"/>
            <a:ext cx="28341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3C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1" name="Google Shape;191;p20"/>
          <p:cNvSpPr txBox="1"/>
          <p:nvPr>
            <p:ph idx="8" type="ctrTitle"/>
          </p:nvPr>
        </p:nvSpPr>
        <p:spPr>
          <a:xfrm>
            <a:off x="3988700" y="3645251"/>
            <a:ext cx="2871900" cy="4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DA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2" name="Google Shape;192;p20"/>
          <p:cNvSpPr txBox="1"/>
          <p:nvPr>
            <p:ph idx="13" type="ctrTitle"/>
          </p:nvPr>
        </p:nvSpPr>
        <p:spPr>
          <a:xfrm>
            <a:off x="6023675" y="3588675"/>
            <a:ext cx="28719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POST MORTEM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93" name="Google Shape;193;p20"/>
          <p:cNvGrpSpPr/>
          <p:nvPr/>
        </p:nvGrpSpPr>
        <p:grpSpPr>
          <a:xfrm>
            <a:off x="6950141" y="2686412"/>
            <a:ext cx="1018942" cy="880005"/>
            <a:chOff x="1747700" y="1246625"/>
            <a:chExt cx="4147100" cy="3581625"/>
          </a:xfrm>
        </p:grpSpPr>
        <p:sp>
          <p:nvSpPr>
            <p:cNvPr id="194" name="Google Shape;194;p20"/>
            <p:cNvSpPr/>
            <p:nvPr/>
          </p:nvSpPr>
          <p:spPr>
            <a:xfrm>
              <a:off x="2030175" y="1246625"/>
              <a:ext cx="3581625" cy="3581625"/>
            </a:xfrm>
            <a:custGeom>
              <a:rect b="b" l="l" r="r" t="t"/>
              <a:pathLst>
                <a:path extrusionOk="0" h="143265" w="143265">
                  <a:moveTo>
                    <a:pt x="71643" y="1"/>
                  </a:moveTo>
                  <a:cubicBezTo>
                    <a:pt x="32076" y="1"/>
                    <a:pt x="0" y="32056"/>
                    <a:pt x="0" y="71622"/>
                  </a:cubicBezTo>
                  <a:cubicBezTo>
                    <a:pt x="0" y="111189"/>
                    <a:pt x="32076" y="143265"/>
                    <a:pt x="71643" y="143265"/>
                  </a:cubicBezTo>
                  <a:cubicBezTo>
                    <a:pt x="111209" y="143265"/>
                    <a:pt x="143264" y="111189"/>
                    <a:pt x="143264" y="71622"/>
                  </a:cubicBezTo>
                  <a:cubicBezTo>
                    <a:pt x="143264" y="32056"/>
                    <a:pt x="111188" y="1"/>
                    <a:pt x="71643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782900" y="4034175"/>
              <a:ext cx="2173475" cy="441525"/>
            </a:xfrm>
            <a:custGeom>
              <a:rect b="b" l="l" r="r" t="t"/>
              <a:pathLst>
                <a:path extrusionOk="0" h="17661" w="86939">
                  <a:moveTo>
                    <a:pt x="43480" y="1"/>
                  </a:moveTo>
                  <a:cubicBezTo>
                    <a:pt x="19459" y="1"/>
                    <a:pt x="0" y="3955"/>
                    <a:pt x="0" y="8830"/>
                  </a:cubicBezTo>
                  <a:cubicBezTo>
                    <a:pt x="0" y="13706"/>
                    <a:pt x="19459" y="17660"/>
                    <a:pt x="43480" y="17660"/>
                  </a:cubicBezTo>
                  <a:cubicBezTo>
                    <a:pt x="67479" y="17660"/>
                    <a:pt x="86938" y="13706"/>
                    <a:pt x="86938" y="8830"/>
                  </a:cubicBezTo>
                  <a:cubicBezTo>
                    <a:pt x="86938" y="3955"/>
                    <a:pt x="67479" y="1"/>
                    <a:pt x="43480" y="1"/>
                  </a:cubicBezTo>
                  <a:close/>
                </a:path>
              </a:pathLst>
            </a:custGeom>
            <a:solidFill>
              <a:srgbClr val="FFAB24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753750" y="2056600"/>
              <a:ext cx="2055250" cy="1672625"/>
            </a:xfrm>
            <a:custGeom>
              <a:rect b="b" l="l" r="r" t="t"/>
              <a:pathLst>
                <a:path extrusionOk="0" h="66905" w="82210">
                  <a:moveTo>
                    <a:pt x="42824" y="5476"/>
                  </a:moveTo>
                  <a:lnTo>
                    <a:pt x="42476" y="5620"/>
                  </a:lnTo>
                  <a:cubicBezTo>
                    <a:pt x="42496" y="5540"/>
                    <a:pt x="42630" y="5498"/>
                    <a:pt x="42824" y="5476"/>
                  </a:cubicBezTo>
                  <a:close/>
                  <a:moveTo>
                    <a:pt x="58225" y="0"/>
                  </a:moveTo>
                  <a:cubicBezTo>
                    <a:pt x="56430" y="0"/>
                    <a:pt x="54606" y="361"/>
                    <a:pt x="52854" y="1121"/>
                  </a:cubicBezTo>
                  <a:lnTo>
                    <a:pt x="45656" y="4239"/>
                  </a:lnTo>
                  <a:cubicBezTo>
                    <a:pt x="44798" y="4030"/>
                    <a:pt x="43731" y="3779"/>
                    <a:pt x="42329" y="3465"/>
                  </a:cubicBezTo>
                  <a:cubicBezTo>
                    <a:pt x="39866" y="2914"/>
                    <a:pt x="37924" y="2343"/>
                    <a:pt x="35795" y="2343"/>
                  </a:cubicBezTo>
                  <a:cubicBezTo>
                    <a:pt x="34850" y="2343"/>
                    <a:pt x="33869" y="2456"/>
                    <a:pt x="32788" y="2732"/>
                  </a:cubicBezTo>
                  <a:lnTo>
                    <a:pt x="11174" y="4720"/>
                  </a:lnTo>
                  <a:cubicBezTo>
                    <a:pt x="5462" y="6185"/>
                    <a:pt x="4437" y="13864"/>
                    <a:pt x="9584" y="16772"/>
                  </a:cubicBezTo>
                  <a:cubicBezTo>
                    <a:pt x="2951" y="19869"/>
                    <a:pt x="1" y="27653"/>
                    <a:pt x="2909" y="34348"/>
                  </a:cubicBezTo>
                  <a:lnTo>
                    <a:pt x="14668" y="61507"/>
                  </a:lnTo>
                  <a:cubicBezTo>
                    <a:pt x="16368" y="65421"/>
                    <a:pt x="19164" y="66905"/>
                    <a:pt x="22526" y="66905"/>
                  </a:cubicBezTo>
                  <a:cubicBezTo>
                    <a:pt x="25041" y="66905"/>
                    <a:pt x="27873" y="66075"/>
                    <a:pt x="30800" y="64813"/>
                  </a:cubicBezTo>
                  <a:lnTo>
                    <a:pt x="50573" y="56234"/>
                  </a:lnTo>
                  <a:cubicBezTo>
                    <a:pt x="52937" y="54832"/>
                    <a:pt x="55720" y="53514"/>
                    <a:pt x="61328" y="47237"/>
                  </a:cubicBezTo>
                  <a:lnTo>
                    <a:pt x="70618" y="42111"/>
                  </a:lnTo>
                  <a:cubicBezTo>
                    <a:pt x="77460" y="39160"/>
                    <a:pt x="82210" y="34913"/>
                    <a:pt x="79259" y="28071"/>
                  </a:cubicBezTo>
                  <a:lnTo>
                    <a:pt x="70597" y="8131"/>
                  </a:lnTo>
                  <a:cubicBezTo>
                    <a:pt x="68402" y="3041"/>
                    <a:pt x="63440" y="0"/>
                    <a:pt x="58225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5047350" y="1956075"/>
              <a:ext cx="846925" cy="1167425"/>
            </a:xfrm>
            <a:custGeom>
              <a:rect b="b" l="l" r="r" t="t"/>
              <a:pathLst>
                <a:path extrusionOk="0" h="46697" w="33877">
                  <a:moveTo>
                    <a:pt x="14075" y="0"/>
                  </a:moveTo>
                  <a:cubicBezTo>
                    <a:pt x="13379" y="0"/>
                    <a:pt x="12671" y="140"/>
                    <a:pt x="11990" y="435"/>
                  </a:cubicBezTo>
                  <a:lnTo>
                    <a:pt x="1" y="5624"/>
                  </a:lnTo>
                  <a:lnTo>
                    <a:pt x="17807" y="46697"/>
                  </a:lnTo>
                  <a:lnTo>
                    <a:pt x="30989" y="40985"/>
                  </a:lnTo>
                  <a:cubicBezTo>
                    <a:pt x="32976" y="40106"/>
                    <a:pt x="33876" y="37804"/>
                    <a:pt x="33018" y="35816"/>
                  </a:cubicBezTo>
                  <a:lnTo>
                    <a:pt x="18874" y="3155"/>
                  </a:lnTo>
                  <a:cubicBezTo>
                    <a:pt x="18018" y="1178"/>
                    <a:pt x="16097" y="0"/>
                    <a:pt x="14075" y="0"/>
                  </a:cubicBezTo>
                  <a:close/>
                </a:path>
              </a:pathLst>
            </a:custGeom>
            <a:solidFill>
              <a:srgbClr val="FFE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4191050" y="2503700"/>
              <a:ext cx="675350" cy="929100"/>
            </a:xfrm>
            <a:custGeom>
              <a:rect b="b" l="l" r="r" t="t"/>
              <a:pathLst>
                <a:path extrusionOk="0" h="37164" w="27014">
                  <a:moveTo>
                    <a:pt x="10809" y="0"/>
                  </a:moveTo>
                  <a:cubicBezTo>
                    <a:pt x="10219" y="0"/>
                    <a:pt x="9617" y="120"/>
                    <a:pt x="9040" y="374"/>
                  </a:cubicBezTo>
                  <a:lnTo>
                    <a:pt x="3265" y="2885"/>
                  </a:lnTo>
                  <a:cubicBezTo>
                    <a:pt x="1026" y="3847"/>
                    <a:pt x="1" y="6442"/>
                    <a:pt x="963" y="8680"/>
                  </a:cubicBezTo>
                  <a:lnTo>
                    <a:pt x="12157" y="34521"/>
                  </a:lnTo>
                  <a:cubicBezTo>
                    <a:pt x="12890" y="36173"/>
                    <a:pt x="14516" y="37164"/>
                    <a:pt x="16215" y="37164"/>
                  </a:cubicBezTo>
                  <a:cubicBezTo>
                    <a:pt x="16797" y="37164"/>
                    <a:pt x="17387" y="37047"/>
                    <a:pt x="17953" y="36802"/>
                  </a:cubicBezTo>
                  <a:lnTo>
                    <a:pt x="23749" y="34291"/>
                  </a:lnTo>
                  <a:cubicBezTo>
                    <a:pt x="25988" y="33329"/>
                    <a:pt x="27013" y="30734"/>
                    <a:pt x="26051" y="28495"/>
                  </a:cubicBezTo>
                  <a:lnTo>
                    <a:pt x="14836" y="2654"/>
                  </a:lnTo>
                  <a:cubicBezTo>
                    <a:pt x="14122" y="993"/>
                    <a:pt x="12509" y="0"/>
                    <a:pt x="10809" y="0"/>
                  </a:cubicBezTo>
                  <a:close/>
                </a:path>
              </a:pathLst>
            </a:custGeom>
            <a:solidFill>
              <a:srgbClr val="FFE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778350" y="2582075"/>
              <a:ext cx="2116450" cy="1147150"/>
            </a:xfrm>
            <a:custGeom>
              <a:rect b="b" l="l" r="r" t="t"/>
              <a:pathLst>
                <a:path extrusionOk="0" h="45886" w="84658">
                  <a:moveTo>
                    <a:pt x="3411" y="1"/>
                  </a:moveTo>
                  <a:cubicBezTo>
                    <a:pt x="586" y="3851"/>
                    <a:pt x="0" y="8935"/>
                    <a:pt x="1904" y="13329"/>
                  </a:cubicBezTo>
                  <a:lnTo>
                    <a:pt x="13684" y="40488"/>
                  </a:lnTo>
                  <a:cubicBezTo>
                    <a:pt x="15384" y="44402"/>
                    <a:pt x="18180" y="45886"/>
                    <a:pt x="21542" y="45886"/>
                  </a:cubicBezTo>
                  <a:cubicBezTo>
                    <a:pt x="24057" y="45886"/>
                    <a:pt x="26889" y="45056"/>
                    <a:pt x="29816" y="43794"/>
                  </a:cubicBezTo>
                  <a:lnTo>
                    <a:pt x="49589" y="35215"/>
                  </a:lnTo>
                  <a:cubicBezTo>
                    <a:pt x="51953" y="33792"/>
                    <a:pt x="54736" y="32495"/>
                    <a:pt x="60344" y="26218"/>
                  </a:cubicBezTo>
                  <a:lnTo>
                    <a:pt x="68776" y="21573"/>
                  </a:lnTo>
                  <a:lnTo>
                    <a:pt x="81749" y="15945"/>
                  </a:lnTo>
                  <a:cubicBezTo>
                    <a:pt x="83736" y="15087"/>
                    <a:pt x="84657" y="12764"/>
                    <a:pt x="83778" y="10776"/>
                  </a:cubicBezTo>
                  <a:lnTo>
                    <a:pt x="82083" y="6864"/>
                  </a:lnTo>
                  <a:lnTo>
                    <a:pt x="71224" y="11571"/>
                  </a:lnTo>
                  <a:lnTo>
                    <a:pt x="62792" y="16217"/>
                  </a:lnTo>
                  <a:cubicBezTo>
                    <a:pt x="57184" y="22494"/>
                    <a:pt x="54402" y="23812"/>
                    <a:pt x="52037" y="25214"/>
                  </a:cubicBezTo>
                  <a:lnTo>
                    <a:pt x="32264" y="33792"/>
                  </a:lnTo>
                  <a:cubicBezTo>
                    <a:pt x="29348" y="35063"/>
                    <a:pt x="26520" y="35893"/>
                    <a:pt x="24006" y="35893"/>
                  </a:cubicBezTo>
                  <a:cubicBezTo>
                    <a:pt x="20638" y="35893"/>
                    <a:pt x="17833" y="34404"/>
                    <a:pt x="16132" y="30486"/>
                  </a:cubicBezTo>
                  <a:lnTo>
                    <a:pt x="4373" y="3328"/>
                  </a:lnTo>
                  <a:cubicBezTo>
                    <a:pt x="3913" y="2260"/>
                    <a:pt x="3578" y="1152"/>
                    <a:pt x="3411" y="1"/>
                  </a:cubicBezTo>
                  <a:close/>
                </a:path>
              </a:pathLst>
            </a:custGeom>
            <a:solidFill>
              <a:srgbClr val="AD4741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833500" y="2056675"/>
              <a:ext cx="2055225" cy="1672550"/>
            </a:xfrm>
            <a:custGeom>
              <a:rect b="b" l="l" r="r" t="t"/>
              <a:pathLst>
                <a:path extrusionOk="0" h="66902" w="82209">
                  <a:moveTo>
                    <a:pt x="39357" y="5470"/>
                  </a:moveTo>
                  <a:cubicBezTo>
                    <a:pt x="39567" y="5491"/>
                    <a:pt x="39692" y="5533"/>
                    <a:pt x="39713" y="5617"/>
                  </a:cubicBezTo>
                  <a:lnTo>
                    <a:pt x="39357" y="5470"/>
                  </a:lnTo>
                  <a:close/>
                  <a:moveTo>
                    <a:pt x="23997" y="0"/>
                  </a:moveTo>
                  <a:cubicBezTo>
                    <a:pt x="18777" y="0"/>
                    <a:pt x="13804" y="3049"/>
                    <a:pt x="11592" y="8128"/>
                  </a:cubicBezTo>
                  <a:lnTo>
                    <a:pt x="2971" y="28068"/>
                  </a:lnTo>
                  <a:cubicBezTo>
                    <a:pt x="0" y="34910"/>
                    <a:pt x="4750" y="39157"/>
                    <a:pt x="11592" y="42108"/>
                  </a:cubicBezTo>
                  <a:lnTo>
                    <a:pt x="20903" y="47234"/>
                  </a:lnTo>
                  <a:cubicBezTo>
                    <a:pt x="26510" y="53511"/>
                    <a:pt x="29272" y="54808"/>
                    <a:pt x="31658" y="56231"/>
                  </a:cubicBezTo>
                  <a:lnTo>
                    <a:pt x="51430" y="64810"/>
                  </a:lnTo>
                  <a:cubicBezTo>
                    <a:pt x="54349" y="66072"/>
                    <a:pt x="57175" y="66902"/>
                    <a:pt x="59687" y="66902"/>
                  </a:cubicBezTo>
                  <a:cubicBezTo>
                    <a:pt x="63046" y="66902"/>
                    <a:pt x="65842" y="65418"/>
                    <a:pt x="67542" y="61504"/>
                  </a:cubicBezTo>
                  <a:lnTo>
                    <a:pt x="79301" y="34345"/>
                  </a:lnTo>
                  <a:cubicBezTo>
                    <a:pt x="82209" y="27650"/>
                    <a:pt x="79259" y="19866"/>
                    <a:pt x="72626" y="16769"/>
                  </a:cubicBezTo>
                  <a:cubicBezTo>
                    <a:pt x="74969" y="15451"/>
                    <a:pt x="76246" y="12857"/>
                    <a:pt x="75911" y="10199"/>
                  </a:cubicBezTo>
                  <a:cubicBezTo>
                    <a:pt x="75555" y="7563"/>
                    <a:pt x="73630" y="5387"/>
                    <a:pt x="71036" y="4717"/>
                  </a:cubicBezTo>
                  <a:lnTo>
                    <a:pt x="49422" y="2750"/>
                  </a:lnTo>
                  <a:cubicBezTo>
                    <a:pt x="48337" y="2466"/>
                    <a:pt x="47349" y="2351"/>
                    <a:pt x="46398" y="2351"/>
                  </a:cubicBezTo>
                  <a:cubicBezTo>
                    <a:pt x="44269" y="2351"/>
                    <a:pt x="42325" y="2927"/>
                    <a:pt x="39881" y="3462"/>
                  </a:cubicBezTo>
                  <a:cubicBezTo>
                    <a:pt x="38479" y="3776"/>
                    <a:pt x="37391" y="4027"/>
                    <a:pt x="36554" y="4236"/>
                  </a:cubicBezTo>
                  <a:lnTo>
                    <a:pt x="29356" y="1118"/>
                  </a:lnTo>
                  <a:cubicBezTo>
                    <a:pt x="27608" y="359"/>
                    <a:pt x="25788" y="0"/>
                    <a:pt x="23997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747700" y="1956075"/>
              <a:ext cx="847425" cy="1167425"/>
            </a:xfrm>
            <a:custGeom>
              <a:rect b="b" l="l" r="r" t="t"/>
              <a:pathLst>
                <a:path extrusionOk="0" h="46697" w="33897">
                  <a:moveTo>
                    <a:pt x="19840" y="0"/>
                  </a:moveTo>
                  <a:cubicBezTo>
                    <a:pt x="17813" y="0"/>
                    <a:pt x="15880" y="1178"/>
                    <a:pt x="15024" y="3155"/>
                  </a:cubicBezTo>
                  <a:lnTo>
                    <a:pt x="859" y="35816"/>
                  </a:lnTo>
                  <a:cubicBezTo>
                    <a:pt x="1" y="37804"/>
                    <a:pt x="921" y="40127"/>
                    <a:pt x="2909" y="40985"/>
                  </a:cubicBezTo>
                  <a:lnTo>
                    <a:pt x="16091" y="46697"/>
                  </a:lnTo>
                  <a:lnTo>
                    <a:pt x="33897" y="5624"/>
                  </a:lnTo>
                  <a:lnTo>
                    <a:pt x="21929" y="435"/>
                  </a:lnTo>
                  <a:cubicBezTo>
                    <a:pt x="21248" y="140"/>
                    <a:pt x="20539" y="0"/>
                    <a:pt x="19840" y="0"/>
                  </a:cubicBezTo>
                  <a:close/>
                </a:path>
              </a:pathLst>
            </a:custGeom>
            <a:solidFill>
              <a:srgbClr val="FFE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2776100" y="2503700"/>
              <a:ext cx="674800" cy="929100"/>
            </a:xfrm>
            <a:custGeom>
              <a:rect b="b" l="l" r="r" t="t"/>
              <a:pathLst>
                <a:path extrusionOk="0" h="37164" w="26992">
                  <a:moveTo>
                    <a:pt x="16204" y="0"/>
                  </a:moveTo>
                  <a:cubicBezTo>
                    <a:pt x="14505" y="0"/>
                    <a:pt x="12892" y="993"/>
                    <a:pt x="12178" y="2654"/>
                  </a:cubicBezTo>
                  <a:lnTo>
                    <a:pt x="963" y="28495"/>
                  </a:lnTo>
                  <a:cubicBezTo>
                    <a:pt x="0" y="30734"/>
                    <a:pt x="1026" y="33329"/>
                    <a:pt x="3244" y="34291"/>
                  </a:cubicBezTo>
                  <a:lnTo>
                    <a:pt x="9039" y="36802"/>
                  </a:lnTo>
                  <a:cubicBezTo>
                    <a:pt x="9605" y="37047"/>
                    <a:pt x="10196" y="37164"/>
                    <a:pt x="10778" y="37164"/>
                  </a:cubicBezTo>
                  <a:cubicBezTo>
                    <a:pt x="12476" y="37164"/>
                    <a:pt x="14103" y="36173"/>
                    <a:pt x="14835" y="34521"/>
                  </a:cubicBezTo>
                  <a:lnTo>
                    <a:pt x="26029" y="8680"/>
                  </a:lnTo>
                  <a:cubicBezTo>
                    <a:pt x="26992" y="6442"/>
                    <a:pt x="25988" y="3847"/>
                    <a:pt x="23749" y="2885"/>
                  </a:cubicBezTo>
                  <a:lnTo>
                    <a:pt x="17974" y="374"/>
                  </a:lnTo>
                  <a:cubicBezTo>
                    <a:pt x="17396" y="120"/>
                    <a:pt x="16795" y="0"/>
                    <a:pt x="16204" y="0"/>
                  </a:cubicBezTo>
                  <a:close/>
                </a:path>
              </a:pathLst>
            </a:custGeom>
            <a:solidFill>
              <a:srgbClr val="FFE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747700" y="2582075"/>
              <a:ext cx="2115925" cy="1147150"/>
            </a:xfrm>
            <a:custGeom>
              <a:rect b="b" l="l" r="r" t="t"/>
              <a:pathLst>
                <a:path extrusionOk="0" h="45886" w="84637">
                  <a:moveTo>
                    <a:pt x="81226" y="1"/>
                  </a:moveTo>
                  <a:cubicBezTo>
                    <a:pt x="81059" y="1152"/>
                    <a:pt x="80745" y="2260"/>
                    <a:pt x="80285" y="3328"/>
                  </a:cubicBezTo>
                  <a:lnTo>
                    <a:pt x="68505" y="30486"/>
                  </a:lnTo>
                  <a:cubicBezTo>
                    <a:pt x="66816" y="34391"/>
                    <a:pt x="64016" y="35882"/>
                    <a:pt x="60647" y="35882"/>
                  </a:cubicBezTo>
                  <a:cubicBezTo>
                    <a:pt x="58131" y="35882"/>
                    <a:pt x="55298" y="35051"/>
                    <a:pt x="52372" y="33771"/>
                  </a:cubicBezTo>
                  <a:lnTo>
                    <a:pt x="32600" y="25214"/>
                  </a:lnTo>
                  <a:cubicBezTo>
                    <a:pt x="30235" y="23812"/>
                    <a:pt x="27452" y="22494"/>
                    <a:pt x="21845" y="16217"/>
                  </a:cubicBezTo>
                  <a:lnTo>
                    <a:pt x="13413" y="11571"/>
                  </a:lnTo>
                  <a:lnTo>
                    <a:pt x="2574" y="6864"/>
                  </a:lnTo>
                  <a:lnTo>
                    <a:pt x="859" y="10797"/>
                  </a:lnTo>
                  <a:cubicBezTo>
                    <a:pt x="1" y="12785"/>
                    <a:pt x="921" y="15087"/>
                    <a:pt x="2909" y="15945"/>
                  </a:cubicBezTo>
                  <a:lnTo>
                    <a:pt x="15882" y="21573"/>
                  </a:lnTo>
                  <a:lnTo>
                    <a:pt x="24314" y="26218"/>
                  </a:lnTo>
                  <a:cubicBezTo>
                    <a:pt x="29921" y="32495"/>
                    <a:pt x="32683" y="33792"/>
                    <a:pt x="35069" y="35215"/>
                  </a:cubicBezTo>
                  <a:lnTo>
                    <a:pt x="54841" y="43794"/>
                  </a:lnTo>
                  <a:cubicBezTo>
                    <a:pt x="57760" y="45056"/>
                    <a:pt x="60590" y="45886"/>
                    <a:pt x="63107" y="45886"/>
                  </a:cubicBezTo>
                  <a:cubicBezTo>
                    <a:pt x="66471" y="45886"/>
                    <a:pt x="69274" y="44402"/>
                    <a:pt x="70974" y="40488"/>
                  </a:cubicBezTo>
                  <a:lnTo>
                    <a:pt x="82733" y="13329"/>
                  </a:lnTo>
                  <a:cubicBezTo>
                    <a:pt x="84637" y="8935"/>
                    <a:pt x="84072" y="3851"/>
                    <a:pt x="81226" y="1"/>
                  </a:cubicBezTo>
                  <a:close/>
                </a:path>
              </a:pathLst>
            </a:custGeom>
            <a:solidFill>
              <a:srgbClr val="AD4741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4915826" y="772030"/>
            <a:ext cx="957888" cy="872156"/>
            <a:chOff x="1979950" y="901925"/>
            <a:chExt cx="3945175" cy="3592075"/>
          </a:xfrm>
        </p:grpSpPr>
        <p:sp>
          <p:nvSpPr>
            <p:cNvPr id="205" name="Google Shape;205;p20"/>
            <p:cNvSpPr/>
            <p:nvPr/>
          </p:nvSpPr>
          <p:spPr>
            <a:xfrm>
              <a:off x="2158850" y="901925"/>
              <a:ext cx="3592100" cy="3592075"/>
            </a:xfrm>
            <a:custGeom>
              <a:rect b="b" l="l" r="r" t="t"/>
              <a:pathLst>
                <a:path extrusionOk="0" h="143683" w="143684">
                  <a:moveTo>
                    <a:pt x="71831" y="0"/>
                  </a:moveTo>
                  <a:cubicBezTo>
                    <a:pt x="32160" y="0"/>
                    <a:pt x="1" y="32160"/>
                    <a:pt x="1" y="71831"/>
                  </a:cubicBezTo>
                  <a:cubicBezTo>
                    <a:pt x="1" y="111502"/>
                    <a:pt x="32160" y="143683"/>
                    <a:pt x="71831" y="143683"/>
                  </a:cubicBezTo>
                  <a:cubicBezTo>
                    <a:pt x="111523" y="143683"/>
                    <a:pt x="143683" y="111502"/>
                    <a:pt x="143683" y="71831"/>
                  </a:cubicBezTo>
                  <a:cubicBezTo>
                    <a:pt x="143683" y="32160"/>
                    <a:pt x="111503" y="0"/>
                    <a:pt x="71831" y="0"/>
                  </a:cubicBezTo>
                  <a:close/>
                </a:path>
              </a:pathLst>
            </a:custGeom>
            <a:solidFill>
              <a:srgbClr val="FFE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2158850" y="901925"/>
              <a:ext cx="3592100" cy="3592075"/>
            </a:xfrm>
            <a:custGeom>
              <a:rect b="b" l="l" r="r" t="t"/>
              <a:pathLst>
                <a:path extrusionOk="0" h="143683" w="143684">
                  <a:moveTo>
                    <a:pt x="71831" y="0"/>
                  </a:moveTo>
                  <a:cubicBezTo>
                    <a:pt x="32160" y="0"/>
                    <a:pt x="1" y="32160"/>
                    <a:pt x="1" y="71831"/>
                  </a:cubicBezTo>
                  <a:cubicBezTo>
                    <a:pt x="1" y="111502"/>
                    <a:pt x="32160" y="143683"/>
                    <a:pt x="71831" y="143683"/>
                  </a:cubicBezTo>
                  <a:cubicBezTo>
                    <a:pt x="111523" y="143683"/>
                    <a:pt x="143683" y="111502"/>
                    <a:pt x="143683" y="71831"/>
                  </a:cubicBezTo>
                  <a:cubicBezTo>
                    <a:pt x="143683" y="32160"/>
                    <a:pt x="111503" y="0"/>
                    <a:pt x="71831" y="0"/>
                  </a:cubicBezTo>
                  <a:close/>
                </a:path>
              </a:pathLst>
            </a:custGeom>
            <a:solidFill>
              <a:srgbClr val="FFE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2158850" y="901925"/>
              <a:ext cx="3592100" cy="3592075"/>
            </a:xfrm>
            <a:custGeom>
              <a:rect b="b" l="l" r="r" t="t"/>
              <a:pathLst>
                <a:path extrusionOk="0" h="143683" w="143684">
                  <a:moveTo>
                    <a:pt x="71831" y="0"/>
                  </a:moveTo>
                  <a:cubicBezTo>
                    <a:pt x="32160" y="0"/>
                    <a:pt x="1" y="32160"/>
                    <a:pt x="1" y="71831"/>
                  </a:cubicBezTo>
                  <a:cubicBezTo>
                    <a:pt x="1" y="111502"/>
                    <a:pt x="32160" y="143683"/>
                    <a:pt x="71831" y="143683"/>
                  </a:cubicBezTo>
                  <a:cubicBezTo>
                    <a:pt x="111523" y="143683"/>
                    <a:pt x="143683" y="111502"/>
                    <a:pt x="143683" y="71831"/>
                  </a:cubicBezTo>
                  <a:cubicBezTo>
                    <a:pt x="143683" y="32160"/>
                    <a:pt x="111503" y="0"/>
                    <a:pt x="71831" y="0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2379075" y="3557125"/>
              <a:ext cx="3151650" cy="260000"/>
            </a:xfrm>
            <a:custGeom>
              <a:rect b="b" l="l" r="r" t="t"/>
              <a:pathLst>
                <a:path extrusionOk="0" h="10400" w="126066">
                  <a:moveTo>
                    <a:pt x="126065" y="0"/>
                  </a:moveTo>
                  <a:lnTo>
                    <a:pt x="0" y="21"/>
                  </a:lnTo>
                  <a:cubicBezTo>
                    <a:pt x="1967" y="3662"/>
                    <a:pt x="4227" y="7135"/>
                    <a:pt x="6801" y="10399"/>
                  </a:cubicBezTo>
                  <a:lnTo>
                    <a:pt x="119265" y="10399"/>
                  </a:lnTo>
                  <a:cubicBezTo>
                    <a:pt x="121818" y="7135"/>
                    <a:pt x="124098" y="3662"/>
                    <a:pt x="126065" y="0"/>
                  </a:cubicBezTo>
                  <a:close/>
                </a:path>
              </a:pathLst>
            </a:custGeom>
            <a:solidFill>
              <a:srgbClr val="FFED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2379075" y="3557125"/>
              <a:ext cx="3151650" cy="260000"/>
            </a:xfrm>
            <a:custGeom>
              <a:rect b="b" l="l" r="r" t="t"/>
              <a:pathLst>
                <a:path extrusionOk="0" h="10400" w="126066">
                  <a:moveTo>
                    <a:pt x="126065" y="0"/>
                  </a:moveTo>
                  <a:lnTo>
                    <a:pt x="0" y="21"/>
                  </a:lnTo>
                  <a:cubicBezTo>
                    <a:pt x="1967" y="3662"/>
                    <a:pt x="4227" y="7135"/>
                    <a:pt x="6801" y="10399"/>
                  </a:cubicBezTo>
                  <a:lnTo>
                    <a:pt x="119265" y="10399"/>
                  </a:lnTo>
                  <a:cubicBezTo>
                    <a:pt x="121818" y="7135"/>
                    <a:pt x="124098" y="3662"/>
                    <a:pt x="126065" y="0"/>
                  </a:cubicBezTo>
                  <a:close/>
                </a:path>
              </a:pathLst>
            </a:custGeom>
            <a:solidFill>
              <a:srgbClr val="FFAB24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979950" y="2666300"/>
              <a:ext cx="3945175" cy="173175"/>
            </a:xfrm>
            <a:custGeom>
              <a:rect b="b" l="l" r="r" t="t"/>
              <a:pathLst>
                <a:path extrusionOk="0" h="6927" w="157807">
                  <a:moveTo>
                    <a:pt x="1" y="0"/>
                  </a:moveTo>
                  <a:lnTo>
                    <a:pt x="1" y="6926"/>
                  </a:lnTo>
                  <a:lnTo>
                    <a:pt x="157807" y="6926"/>
                  </a:lnTo>
                  <a:lnTo>
                    <a:pt x="157807" y="0"/>
                  </a:ln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878400" y="1827250"/>
              <a:ext cx="787275" cy="1860150"/>
            </a:xfrm>
            <a:custGeom>
              <a:rect b="b" l="l" r="r" t="t"/>
              <a:pathLst>
                <a:path extrusionOk="0" h="74406" w="31491">
                  <a:moveTo>
                    <a:pt x="11909" y="1"/>
                  </a:moveTo>
                  <a:cubicBezTo>
                    <a:pt x="5315" y="1"/>
                    <a:pt x="0" y="5349"/>
                    <a:pt x="0" y="11927"/>
                  </a:cubicBezTo>
                  <a:lnTo>
                    <a:pt x="0" y="62458"/>
                  </a:lnTo>
                  <a:cubicBezTo>
                    <a:pt x="0" y="69049"/>
                    <a:pt x="5336" y="74405"/>
                    <a:pt x="11948" y="74405"/>
                  </a:cubicBezTo>
                  <a:lnTo>
                    <a:pt x="19543" y="74405"/>
                  </a:lnTo>
                  <a:cubicBezTo>
                    <a:pt x="26155" y="74405"/>
                    <a:pt x="31491" y="69049"/>
                    <a:pt x="31491" y="62458"/>
                  </a:cubicBezTo>
                  <a:lnTo>
                    <a:pt x="31491" y="11927"/>
                  </a:lnTo>
                  <a:cubicBezTo>
                    <a:pt x="31491" y="5349"/>
                    <a:pt x="26176" y="1"/>
                    <a:pt x="19582" y="1"/>
                  </a:cubicBezTo>
                  <a:cubicBezTo>
                    <a:pt x="19569" y="1"/>
                    <a:pt x="19556" y="1"/>
                    <a:pt x="19543" y="1"/>
                  </a:cubicBezTo>
                  <a:lnTo>
                    <a:pt x="11948" y="1"/>
                  </a:lnTo>
                  <a:cubicBezTo>
                    <a:pt x="11935" y="1"/>
                    <a:pt x="11922" y="1"/>
                    <a:pt x="11909" y="1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2239400" y="1827250"/>
              <a:ext cx="787275" cy="1860150"/>
            </a:xfrm>
            <a:custGeom>
              <a:rect b="b" l="l" r="r" t="t"/>
              <a:pathLst>
                <a:path extrusionOk="0" h="74406" w="31491">
                  <a:moveTo>
                    <a:pt x="11910" y="1"/>
                  </a:moveTo>
                  <a:cubicBezTo>
                    <a:pt x="5336" y="1"/>
                    <a:pt x="1" y="5349"/>
                    <a:pt x="1" y="11927"/>
                  </a:cubicBezTo>
                  <a:lnTo>
                    <a:pt x="1" y="62458"/>
                  </a:lnTo>
                  <a:cubicBezTo>
                    <a:pt x="1" y="69049"/>
                    <a:pt x="5336" y="74405"/>
                    <a:pt x="11948" y="74405"/>
                  </a:cubicBezTo>
                  <a:lnTo>
                    <a:pt x="19523" y="74405"/>
                  </a:lnTo>
                  <a:cubicBezTo>
                    <a:pt x="26134" y="74405"/>
                    <a:pt x="31491" y="69070"/>
                    <a:pt x="31491" y="62458"/>
                  </a:cubicBezTo>
                  <a:lnTo>
                    <a:pt x="31491" y="11927"/>
                  </a:lnTo>
                  <a:cubicBezTo>
                    <a:pt x="31491" y="5336"/>
                    <a:pt x="26155" y="1"/>
                    <a:pt x="19564" y="1"/>
                  </a:cubicBezTo>
                  <a:lnTo>
                    <a:pt x="11948" y="1"/>
                  </a:lnTo>
                  <a:cubicBezTo>
                    <a:pt x="11935" y="1"/>
                    <a:pt x="11923" y="1"/>
                    <a:pt x="11910" y="1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2101325" y="2424100"/>
              <a:ext cx="69050" cy="665925"/>
            </a:xfrm>
            <a:custGeom>
              <a:rect b="b" l="l" r="r" t="t"/>
              <a:pathLst>
                <a:path extrusionOk="0" h="26637" w="2762">
                  <a:moveTo>
                    <a:pt x="0" y="1"/>
                  </a:moveTo>
                  <a:lnTo>
                    <a:pt x="0" y="26637"/>
                  </a:lnTo>
                  <a:lnTo>
                    <a:pt x="2762" y="26637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00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34700" y="2424100"/>
              <a:ext cx="69600" cy="665925"/>
            </a:xfrm>
            <a:custGeom>
              <a:rect b="b" l="l" r="r" t="t"/>
              <a:pathLst>
                <a:path extrusionOk="0" h="26637" w="2784">
                  <a:moveTo>
                    <a:pt x="0" y="1"/>
                  </a:moveTo>
                  <a:lnTo>
                    <a:pt x="0" y="26637"/>
                  </a:lnTo>
                  <a:lnTo>
                    <a:pt x="2783" y="26637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rgbClr val="002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3346800" y="2666300"/>
              <a:ext cx="415350" cy="173175"/>
            </a:xfrm>
            <a:custGeom>
              <a:rect b="b" l="l" r="r" t="t"/>
              <a:pathLst>
                <a:path extrusionOk="0" h="6927" w="16614">
                  <a:moveTo>
                    <a:pt x="0" y="0"/>
                  </a:moveTo>
                  <a:lnTo>
                    <a:pt x="0" y="6926"/>
                  </a:lnTo>
                  <a:lnTo>
                    <a:pt x="16613" y="6926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151825" y="2666300"/>
              <a:ext cx="415350" cy="173175"/>
            </a:xfrm>
            <a:custGeom>
              <a:rect b="b" l="l" r="r" t="t"/>
              <a:pathLst>
                <a:path extrusionOk="0" h="6927" w="16614">
                  <a:moveTo>
                    <a:pt x="1" y="0"/>
                  </a:moveTo>
                  <a:lnTo>
                    <a:pt x="1" y="6926"/>
                  </a:lnTo>
                  <a:lnTo>
                    <a:pt x="16614" y="6926"/>
                  </a:lnTo>
                  <a:lnTo>
                    <a:pt x="16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2891804" y="2620574"/>
            <a:ext cx="879843" cy="915748"/>
            <a:chOff x="1825125" y="1014650"/>
            <a:chExt cx="3792425" cy="3945490"/>
          </a:xfrm>
        </p:grpSpPr>
        <p:sp>
          <p:nvSpPr>
            <p:cNvPr id="218" name="Google Shape;218;p20"/>
            <p:cNvSpPr/>
            <p:nvPr/>
          </p:nvSpPr>
          <p:spPr>
            <a:xfrm>
              <a:off x="1825125" y="1151425"/>
              <a:ext cx="3792425" cy="3792425"/>
            </a:xfrm>
            <a:custGeom>
              <a:rect b="b" l="l" r="r" t="t"/>
              <a:pathLst>
                <a:path extrusionOk="0" h="151697" w="151697">
                  <a:moveTo>
                    <a:pt x="75848" y="1"/>
                  </a:moveTo>
                  <a:cubicBezTo>
                    <a:pt x="33938" y="1"/>
                    <a:pt x="0" y="33960"/>
                    <a:pt x="0" y="75849"/>
                  </a:cubicBezTo>
                  <a:cubicBezTo>
                    <a:pt x="0" y="117738"/>
                    <a:pt x="33938" y="151697"/>
                    <a:pt x="75848" y="151697"/>
                  </a:cubicBezTo>
                  <a:cubicBezTo>
                    <a:pt x="117738" y="151697"/>
                    <a:pt x="151697" y="117717"/>
                    <a:pt x="151697" y="75849"/>
                  </a:cubicBezTo>
                  <a:cubicBezTo>
                    <a:pt x="151697" y="33960"/>
                    <a:pt x="117738" y="1"/>
                    <a:pt x="75848" y="1"/>
                  </a:cubicBezTo>
                  <a:close/>
                </a:path>
              </a:pathLst>
            </a:custGeom>
            <a:solidFill>
              <a:srgbClr val="FFA9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825125" y="1151425"/>
              <a:ext cx="3792425" cy="3792425"/>
            </a:xfrm>
            <a:custGeom>
              <a:rect b="b" l="l" r="r" t="t"/>
              <a:pathLst>
                <a:path extrusionOk="0" h="151697" w="151697">
                  <a:moveTo>
                    <a:pt x="75848" y="1"/>
                  </a:moveTo>
                  <a:cubicBezTo>
                    <a:pt x="33938" y="1"/>
                    <a:pt x="0" y="33960"/>
                    <a:pt x="0" y="75849"/>
                  </a:cubicBezTo>
                  <a:cubicBezTo>
                    <a:pt x="0" y="117738"/>
                    <a:pt x="33938" y="151697"/>
                    <a:pt x="75848" y="151697"/>
                  </a:cubicBezTo>
                  <a:cubicBezTo>
                    <a:pt x="117738" y="151697"/>
                    <a:pt x="151697" y="117717"/>
                    <a:pt x="151697" y="75849"/>
                  </a:cubicBezTo>
                  <a:cubicBezTo>
                    <a:pt x="151697" y="33960"/>
                    <a:pt x="117738" y="1"/>
                    <a:pt x="75848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3066950" y="1014650"/>
              <a:ext cx="2419825" cy="2211775"/>
            </a:xfrm>
            <a:custGeom>
              <a:rect b="b" l="l" r="r" t="t"/>
              <a:pathLst>
                <a:path extrusionOk="0" h="88471" w="96793">
                  <a:moveTo>
                    <a:pt x="46578" y="0"/>
                  </a:moveTo>
                  <a:cubicBezTo>
                    <a:pt x="43298" y="0"/>
                    <a:pt x="39986" y="366"/>
                    <a:pt x="36700" y="1120"/>
                  </a:cubicBezTo>
                  <a:cubicBezTo>
                    <a:pt x="19271" y="5116"/>
                    <a:pt x="5942" y="19239"/>
                    <a:pt x="2971" y="36878"/>
                  </a:cubicBezTo>
                  <a:cubicBezTo>
                    <a:pt x="0" y="54517"/>
                    <a:pt x="7930" y="72197"/>
                    <a:pt x="23079" y="81717"/>
                  </a:cubicBezTo>
                  <a:cubicBezTo>
                    <a:pt x="30284" y="86229"/>
                    <a:pt x="38438" y="88471"/>
                    <a:pt x="46577" y="88471"/>
                  </a:cubicBezTo>
                  <a:cubicBezTo>
                    <a:pt x="55573" y="88471"/>
                    <a:pt x="64551" y="85732"/>
                    <a:pt x="72207" y="80294"/>
                  </a:cubicBezTo>
                  <a:cubicBezTo>
                    <a:pt x="92127" y="66129"/>
                    <a:pt x="96793" y="38510"/>
                    <a:pt x="82627" y="18612"/>
                  </a:cubicBezTo>
                  <a:cubicBezTo>
                    <a:pt x="74223" y="6778"/>
                    <a:pt x="60694" y="0"/>
                    <a:pt x="46578" y="0"/>
                  </a:cubicBezTo>
                  <a:close/>
                </a:path>
              </a:pathLst>
            </a:custGeom>
            <a:solidFill>
              <a:srgbClr val="FF6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3136500" y="1134925"/>
              <a:ext cx="1773825" cy="1339950"/>
            </a:xfrm>
            <a:custGeom>
              <a:rect b="b" l="l" r="r" t="t"/>
              <a:pathLst>
                <a:path extrusionOk="0" h="53598" w="70953">
                  <a:moveTo>
                    <a:pt x="62898" y="0"/>
                  </a:moveTo>
                  <a:cubicBezTo>
                    <a:pt x="51386" y="0"/>
                    <a:pt x="37739" y="4519"/>
                    <a:pt x="25298" y="13382"/>
                  </a:cubicBezTo>
                  <a:cubicBezTo>
                    <a:pt x="12471" y="22484"/>
                    <a:pt x="3579" y="34306"/>
                    <a:pt x="1" y="45437"/>
                  </a:cubicBezTo>
                  <a:cubicBezTo>
                    <a:pt x="377" y="48220"/>
                    <a:pt x="1005" y="50940"/>
                    <a:pt x="1905" y="53597"/>
                  </a:cubicBezTo>
                  <a:cubicBezTo>
                    <a:pt x="2930" y="41545"/>
                    <a:pt x="12325" y="27066"/>
                    <a:pt x="27390" y="16353"/>
                  </a:cubicBezTo>
                  <a:cubicBezTo>
                    <a:pt x="39272" y="7899"/>
                    <a:pt x="52192" y="3560"/>
                    <a:pt x="62869" y="3560"/>
                  </a:cubicBezTo>
                  <a:cubicBezTo>
                    <a:pt x="65748" y="3560"/>
                    <a:pt x="68464" y="3875"/>
                    <a:pt x="70953" y="4511"/>
                  </a:cubicBezTo>
                  <a:cubicBezTo>
                    <a:pt x="68756" y="2795"/>
                    <a:pt x="66391" y="1288"/>
                    <a:pt x="63902" y="12"/>
                  </a:cubicBezTo>
                  <a:cubicBezTo>
                    <a:pt x="63569" y="4"/>
                    <a:pt x="63234" y="0"/>
                    <a:pt x="62898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3304950" y="1443325"/>
              <a:ext cx="1853325" cy="1354300"/>
            </a:xfrm>
            <a:custGeom>
              <a:rect b="b" l="l" r="r" t="t"/>
              <a:pathLst>
                <a:path extrusionOk="0" h="54172" w="74133">
                  <a:moveTo>
                    <a:pt x="72019" y="0"/>
                  </a:moveTo>
                  <a:lnTo>
                    <a:pt x="0" y="51200"/>
                  </a:lnTo>
                  <a:cubicBezTo>
                    <a:pt x="314" y="51702"/>
                    <a:pt x="649" y="52204"/>
                    <a:pt x="1005" y="52707"/>
                  </a:cubicBezTo>
                  <a:cubicBezTo>
                    <a:pt x="1360" y="53209"/>
                    <a:pt x="1737" y="53690"/>
                    <a:pt x="2114" y="54171"/>
                  </a:cubicBezTo>
                  <a:lnTo>
                    <a:pt x="74133" y="2971"/>
                  </a:lnTo>
                  <a:cubicBezTo>
                    <a:pt x="73798" y="2469"/>
                    <a:pt x="73484" y="1967"/>
                    <a:pt x="73128" y="1486"/>
                  </a:cubicBezTo>
                  <a:cubicBezTo>
                    <a:pt x="72773" y="983"/>
                    <a:pt x="72396" y="481"/>
                    <a:pt x="72019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3552375" y="1766050"/>
              <a:ext cx="1774350" cy="1339950"/>
            </a:xfrm>
            <a:custGeom>
              <a:rect b="b" l="l" r="r" t="t"/>
              <a:pathLst>
                <a:path extrusionOk="0" h="53598" w="70974">
                  <a:moveTo>
                    <a:pt x="69069" y="1"/>
                  </a:moveTo>
                  <a:cubicBezTo>
                    <a:pt x="68044" y="12074"/>
                    <a:pt x="58649" y="26532"/>
                    <a:pt x="43563" y="37266"/>
                  </a:cubicBezTo>
                  <a:cubicBezTo>
                    <a:pt x="31691" y="45708"/>
                    <a:pt x="18766" y="50057"/>
                    <a:pt x="8076" y="50057"/>
                  </a:cubicBezTo>
                  <a:cubicBezTo>
                    <a:pt x="5201" y="50057"/>
                    <a:pt x="2488" y="49743"/>
                    <a:pt x="0" y="49109"/>
                  </a:cubicBezTo>
                  <a:lnTo>
                    <a:pt x="0" y="49109"/>
                  </a:lnTo>
                  <a:cubicBezTo>
                    <a:pt x="2218" y="50824"/>
                    <a:pt x="4582" y="52310"/>
                    <a:pt x="7093" y="53586"/>
                  </a:cubicBezTo>
                  <a:cubicBezTo>
                    <a:pt x="7425" y="53594"/>
                    <a:pt x="7760" y="53598"/>
                    <a:pt x="8096" y="53598"/>
                  </a:cubicBezTo>
                  <a:cubicBezTo>
                    <a:pt x="19588" y="53598"/>
                    <a:pt x="33235" y="49080"/>
                    <a:pt x="45697" y="40237"/>
                  </a:cubicBezTo>
                  <a:cubicBezTo>
                    <a:pt x="58503" y="31114"/>
                    <a:pt x="67395" y="19313"/>
                    <a:pt x="70973" y="8161"/>
                  </a:cubicBezTo>
                  <a:cubicBezTo>
                    <a:pt x="70596" y="5378"/>
                    <a:pt x="69969" y="2658"/>
                    <a:pt x="69069" y="1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3529875" y="1148300"/>
              <a:ext cx="1885250" cy="2078325"/>
            </a:xfrm>
            <a:custGeom>
              <a:rect b="b" l="l" r="r" t="t"/>
              <a:pathLst>
                <a:path extrusionOk="0" h="83133" w="75410">
                  <a:moveTo>
                    <a:pt x="49108" y="0"/>
                  </a:moveTo>
                  <a:lnTo>
                    <a:pt x="49108" y="0"/>
                  </a:lnTo>
                  <a:cubicBezTo>
                    <a:pt x="51619" y="2072"/>
                    <a:pt x="53879" y="4415"/>
                    <a:pt x="55866" y="6989"/>
                  </a:cubicBezTo>
                  <a:cubicBezTo>
                    <a:pt x="56243" y="7491"/>
                    <a:pt x="56620" y="7972"/>
                    <a:pt x="56975" y="8474"/>
                  </a:cubicBezTo>
                  <a:cubicBezTo>
                    <a:pt x="57331" y="8976"/>
                    <a:pt x="57666" y="9478"/>
                    <a:pt x="58001" y="9981"/>
                  </a:cubicBezTo>
                  <a:cubicBezTo>
                    <a:pt x="60030" y="13056"/>
                    <a:pt x="61600" y="16404"/>
                    <a:pt x="62708" y="19919"/>
                  </a:cubicBezTo>
                  <a:lnTo>
                    <a:pt x="62834" y="19919"/>
                  </a:lnTo>
                  <a:cubicBezTo>
                    <a:pt x="63043" y="20568"/>
                    <a:pt x="63252" y="21217"/>
                    <a:pt x="63441" y="21886"/>
                  </a:cubicBezTo>
                  <a:cubicBezTo>
                    <a:pt x="63441" y="21907"/>
                    <a:pt x="63441" y="21907"/>
                    <a:pt x="63462" y="21928"/>
                  </a:cubicBezTo>
                  <a:cubicBezTo>
                    <a:pt x="68609" y="39964"/>
                    <a:pt x="61830" y="59256"/>
                    <a:pt x="46555" y="70136"/>
                  </a:cubicBezTo>
                  <a:cubicBezTo>
                    <a:pt x="38742" y="75679"/>
                    <a:pt x="29749" y="78329"/>
                    <a:pt x="20849" y="78329"/>
                  </a:cubicBezTo>
                  <a:cubicBezTo>
                    <a:pt x="13924" y="78329"/>
                    <a:pt x="7054" y="76725"/>
                    <a:pt x="837" y="73630"/>
                  </a:cubicBezTo>
                  <a:lnTo>
                    <a:pt x="837" y="73484"/>
                  </a:lnTo>
                  <a:cubicBezTo>
                    <a:pt x="565" y="73337"/>
                    <a:pt x="272" y="73170"/>
                    <a:pt x="0" y="73024"/>
                  </a:cubicBezTo>
                  <a:lnTo>
                    <a:pt x="0" y="73024"/>
                  </a:lnTo>
                  <a:cubicBezTo>
                    <a:pt x="314" y="73275"/>
                    <a:pt x="607" y="73547"/>
                    <a:pt x="942" y="73798"/>
                  </a:cubicBezTo>
                  <a:cubicBezTo>
                    <a:pt x="1486" y="74237"/>
                    <a:pt x="2030" y="74635"/>
                    <a:pt x="2595" y="75032"/>
                  </a:cubicBezTo>
                  <a:lnTo>
                    <a:pt x="2637" y="75074"/>
                  </a:lnTo>
                  <a:cubicBezTo>
                    <a:pt x="3202" y="75472"/>
                    <a:pt x="3767" y="75848"/>
                    <a:pt x="4353" y="76204"/>
                  </a:cubicBezTo>
                  <a:lnTo>
                    <a:pt x="4394" y="76225"/>
                  </a:lnTo>
                  <a:cubicBezTo>
                    <a:pt x="4959" y="76601"/>
                    <a:pt x="5566" y="76957"/>
                    <a:pt x="6152" y="77292"/>
                  </a:cubicBezTo>
                  <a:lnTo>
                    <a:pt x="6173" y="77292"/>
                  </a:lnTo>
                  <a:cubicBezTo>
                    <a:pt x="6780" y="77648"/>
                    <a:pt x="7386" y="77982"/>
                    <a:pt x="7993" y="78275"/>
                  </a:cubicBezTo>
                  <a:lnTo>
                    <a:pt x="7993" y="78359"/>
                  </a:lnTo>
                  <a:cubicBezTo>
                    <a:pt x="14316" y="81563"/>
                    <a:pt x="21163" y="83133"/>
                    <a:pt x="27973" y="83133"/>
                  </a:cubicBezTo>
                  <a:cubicBezTo>
                    <a:pt x="38063" y="83133"/>
                    <a:pt x="48073" y="79686"/>
                    <a:pt x="56180" y="73003"/>
                  </a:cubicBezTo>
                  <a:cubicBezTo>
                    <a:pt x="69739" y="61829"/>
                    <a:pt x="75409" y="43668"/>
                    <a:pt x="70597" y="26740"/>
                  </a:cubicBezTo>
                  <a:cubicBezTo>
                    <a:pt x="70597" y="26720"/>
                    <a:pt x="70597" y="26720"/>
                    <a:pt x="70597" y="26699"/>
                  </a:cubicBezTo>
                  <a:cubicBezTo>
                    <a:pt x="70408" y="26029"/>
                    <a:pt x="70199" y="25380"/>
                    <a:pt x="69990" y="24732"/>
                  </a:cubicBezTo>
                  <a:lnTo>
                    <a:pt x="70011" y="24732"/>
                  </a:lnTo>
                  <a:cubicBezTo>
                    <a:pt x="68797" y="21217"/>
                    <a:pt x="67165" y="17890"/>
                    <a:pt x="65157" y="14793"/>
                  </a:cubicBezTo>
                  <a:cubicBezTo>
                    <a:pt x="64822" y="14291"/>
                    <a:pt x="64487" y="13789"/>
                    <a:pt x="64131" y="13287"/>
                  </a:cubicBezTo>
                  <a:cubicBezTo>
                    <a:pt x="63797" y="12784"/>
                    <a:pt x="63399" y="12303"/>
                    <a:pt x="63043" y="11801"/>
                  </a:cubicBezTo>
                  <a:cubicBezTo>
                    <a:pt x="60344" y="8328"/>
                    <a:pt x="57164" y="5273"/>
                    <a:pt x="53586" y="2762"/>
                  </a:cubicBezTo>
                  <a:lnTo>
                    <a:pt x="53523" y="2720"/>
                  </a:lnTo>
                  <a:cubicBezTo>
                    <a:pt x="52958" y="2323"/>
                    <a:pt x="52393" y="1925"/>
                    <a:pt x="51828" y="1569"/>
                  </a:cubicBezTo>
                  <a:lnTo>
                    <a:pt x="51786" y="1548"/>
                  </a:lnTo>
                  <a:cubicBezTo>
                    <a:pt x="51200" y="1172"/>
                    <a:pt x="50615" y="837"/>
                    <a:pt x="50008" y="481"/>
                  </a:cubicBezTo>
                  <a:lnTo>
                    <a:pt x="49987" y="481"/>
                  </a:lnTo>
                  <a:cubicBezTo>
                    <a:pt x="49694" y="314"/>
                    <a:pt x="49401" y="147"/>
                    <a:pt x="49108" y="0"/>
                  </a:cubicBezTo>
                  <a:close/>
                </a:path>
              </a:pathLst>
            </a:custGeom>
            <a:solidFill>
              <a:srgbClr val="AD4741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894700" y="3419090"/>
              <a:ext cx="3369775" cy="1541050"/>
            </a:xfrm>
            <a:custGeom>
              <a:rect b="b" l="l" r="r" t="t"/>
              <a:pathLst>
                <a:path extrusionOk="0" h="61642" w="134791">
                  <a:moveTo>
                    <a:pt x="35612" y="1"/>
                  </a:moveTo>
                  <a:cubicBezTo>
                    <a:pt x="26385" y="1"/>
                    <a:pt x="13475" y="1068"/>
                    <a:pt x="0" y="5545"/>
                  </a:cubicBezTo>
                  <a:cubicBezTo>
                    <a:pt x="1130" y="9667"/>
                    <a:pt x="2616" y="13664"/>
                    <a:pt x="4415" y="17534"/>
                  </a:cubicBezTo>
                  <a:cubicBezTo>
                    <a:pt x="16174" y="13685"/>
                    <a:pt x="27494" y="12764"/>
                    <a:pt x="35612" y="12764"/>
                  </a:cubicBezTo>
                  <a:cubicBezTo>
                    <a:pt x="41262" y="12764"/>
                    <a:pt x="46911" y="13182"/>
                    <a:pt x="52518" y="14040"/>
                  </a:cubicBezTo>
                  <a:cubicBezTo>
                    <a:pt x="67311" y="16279"/>
                    <a:pt x="76915" y="20799"/>
                    <a:pt x="79552" y="26720"/>
                  </a:cubicBezTo>
                  <a:cubicBezTo>
                    <a:pt x="79928" y="27578"/>
                    <a:pt x="80179" y="28519"/>
                    <a:pt x="80284" y="29461"/>
                  </a:cubicBezTo>
                  <a:lnTo>
                    <a:pt x="11299" y="29461"/>
                  </a:lnTo>
                  <a:cubicBezTo>
                    <a:pt x="14396" y="33834"/>
                    <a:pt x="17932" y="37872"/>
                    <a:pt x="21844" y="41513"/>
                  </a:cubicBezTo>
                  <a:lnTo>
                    <a:pt x="76769" y="41513"/>
                  </a:lnTo>
                  <a:cubicBezTo>
                    <a:pt x="76371" y="42224"/>
                    <a:pt x="75932" y="42957"/>
                    <a:pt x="75451" y="43689"/>
                  </a:cubicBezTo>
                  <a:cubicBezTo>
                    <a:pt x="70994" y="50615"/>
                    <a:pt x="64968" y="55992"/>
                    <a:pt x="58000" y="60135"/>
                  </a:cubicBezTo>
                  <a:cubicBezTo>
                    <a:pt x="62959" y="61139"/>
                    <a:pt x="68002" y="61641"/>
                    <a:pt x="73065" y="61641"/>
                  </a:cubicBezTo>
                  <a:cubicBezTo>
                    <a:pt x="74405" y="61641"/>
                    <a:pt x="75723" y="61621"/>
                    <a:pt x="77041" y="61537"/>
                  </a:cubicBezTo>
                  <a:cubicBezTo>
                    <a:pt x="80451" y="58273"/>
                    <a:pt x="83464" y="54632"/>
                    <a:pt x="86017" y="50657"/>
                  </a:cubicBezTo>
                  <a:cubicBezTo>
                    <a:pt x="87900" y="47769"/>
                    <a:pt x="89490" y="44714"/>
                    <a:pt x="90746" y="41513"/>
                  </a:cubicBezTo>
                  <a:lnTo>
                    <a:pt x="124245" y="41513"/>
                  </a:lnTo>
                  <a:cubicBezTo>
                    <a:pt x="128178" y="37872"/>
                    <a:pt x="131714" y="33834"/>
                    <a:pt x="134790" y="29461"/>
                  </a:cubicBezTo>
                  <a:lnTo>
                    <a:pt x="92943" y="29461"/>
                  </a:lnTo>
                  <a:cubicBezTo>
                    <a:pt x="92796" y="26699"/>
                    <a:pt x="92169" y="24000"/>
                    <a:pt x="91060" y="21489"/>
                  </a:cubicBezTo>
                  <a:cubicBezTo>
                    <a:pt x="86477" y="11174"/>
                    <a:pt x="74133" y="4415"/>
                    <a:pt x="54381" y="1423"/>
                  </a:cubicBezTo>
                  <a:cubicBezTo>
                    <a:pt x="48166" y="482"/>
                    <a:pt x="41889" y="1"/>
                    <a:pt x="35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3135975" y="3612050"/>
              <a:ext cx="1774350" cy="410650"/>
            </a:xfrm>
            <a:custGeom>
              <a:rect b="b" l="l" r="r" t="t"/>
              <a:pathLst>
                <a:path extrusionOk="0" h="16426" w="70974">
                  <a:moveTo>
                    <a:pt x="35487" y="0"/>
                  </a:moveTo>
                  <a:cubicBezTo>
                    <a:pt x="15882" y="0"/>
                    <a:pt x="1" y="3683"/>
                    <a:pt x="1" y="8202"/>
                  </a:cubicBezTo>
                  <a:cubicBezTo>
                    <a:pt x="1" y="12743"/>
                    <a:pt x="15882" y="16425"/>
                    <a:pt x="35487" y="16425"/>
                  </a:cubicBezTo>
                  <a:cubicBezTo>
                    <a:pt x="55093" y="16425"/>
                    <a:pt x="70974" y="12743"/>
                    <a:pt x="70974" y="8202"/>
                  </a:cubicBezTo>
                  <a:cubicBezTo>
                    <a:pt x="70974" y="3683"/>
                    <a:pt x="55093" y="0"/>
                    <a:pt x="35487" y="0"/>
                  </a:cubicBezTo>
                  <a:close/>
                </a:path>
              </a:pathLst>
            </a:custGeom>
            <a:solidFill>
              <a:srgbClr val="FFAB24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0"/>
          <p:cNvGrpSpPr/>
          <p:nvPr/>
        </p:nvGrpSpPr>
        <p:grpSpPr>
          <a:xfrm>
            <a:off x="6997007" y="713165"/>
            <a:ext cx="925211" cy="989910"/>
            <a:chOff x="2237325" y="1109050"/>
            <a:chExt cx="3609875" cy="3862310"/>
          </a:xfrm>
        </p:grpSpPr>
        <p:sp>
          <p:nvSpPr>
            <p:cNvPr id="228" name="Google Shape;228;p20"/>
            <p:cNvSpPr/>
            <p:nvPr/>
          </p:nvSpPr>
          <p:spPr>
            <a:xfrm>
              <a:off x="2242025" y="1109050"/>
              <a:ext cx="3600450" cy="3600475"/>
            </a:xfrm>
            <a:custGeom>
              <a:rect b="b" l="l" r="r" t="t"/>
              <a:pathLst>
                <a:path extrusionOk="0" h="144019" w="144018">
                  <a:moveTo>
                    <a:pt x="72020" y="1"/>
                  </a:moveTo>
                  <a:cubicBezTo>
                    <a:pt x="32244" y="1"/>
                    <a:pt x="0" y="32244"/>
                    <a:pt x="0" y="71999"/>
                  </a:cubicBezTo>
                  <a:cubicBezTo>
                    <a:pt x="0" y="111775"/>
                    <a:pt x="32244" y="144018"/>
                    <a:pt x="72020" y="144018"/>
                  </a:cubicBezTo>
                  <a:cubicBezTo>
                    <a:pt x="111774" y="144018"/>
                    <a:pt x="144018" y="111775"/>
                    <a:pt x="144018" y="71999"/>
                  </a:cubicBezTo>
                  <a:cubicBezTo>
                    <a:pt x="144018" y="32244"/>
                    <a:pt x="111774" y="1"/>
                    <a:pt x="72020" y="1"/>
                  </a:cubicBez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2237325" y="1128483"/>
              <a:ext cx="3609875" cy="2176600"/>
            </a:xfrm>
            <a:custGeom>
              <a:rect b="b" l="l" r="r" t="t"/>
              <a:pathLst>
                <a:path extrusionOk="0" h="87064" w="144395">
                  <a:moveTo>
                    <a:pt x="84636" y="0"/>
                  </a:moveTo>
                  <a:lnTo>
                    <a:pt x="53293" y="65972"/>
                  </a:lnTo>
                  <a:lnTo>
                    <a:pt x="188" y="65972"/>
                  </a:lnTo>
                  <a:cubicBezTo>
                    <a:pt x="63" y="67667"/>
                    <a:pt x="0" y="69404"/>
                    <a:pt x="0" y="71140"/>
                  </a:cubicBezTo>
                  <a:cubicBezTo>
                    <a:pt x="0" y="76497"/>
                    <a:pt x="607" y="81832"/>
                    <a:pt x="1779" y="87063"/>
                  </a:cubicBezTo>
                  <a:lnTo>
                    <a:pt x="142636" y="87063"/>
                  </a:lnTo>
                  <a:cubicBezTo>
                    <a:pt x="143808" y="81832"/>
                    <a:pt x="144394" y="76497"/>
                    <a:pt x="144394" y="71119"/>
                  </a:cubicBezTo>
                  <a:cubicBezTo>
                    <a:pt x="144394" y="69404"/>
                    <a:pt x="144331" y="67667"/>
                    <a:pt x="144206" y="65972"/>
                  </a:cubicBezTo>
                  <a:lnTo>
                    <a:pt x="74405" y="65972"/>
                  </a:lnTo>
                  <a:lnTo>
                    <a:pt x="102965" y="5817"/>
                  </a:lnTo>
                  <a:cubicBezTo>
                    <a:pt x="97149" y="3055"/>
                    <a:pt x="90976" y="1109"/>
                    <a:pt x="84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4791050" y="4003850"/>
              <a:ext cx="213950" cy="408550"/>
            </a:xfrm>
            <a:custGeom>
              <a:rect b="b" l="l" r="r" t="t"/>
              <a:pathLst>
                <a:path extrusionOk="0" h="16342" w="8558">
                  <a:moveTo>
                    <a:pt x="0" y="0"/>
                  </a:moveTo>
                  <a:lnTo>
                    <a:pt x="0" y="16341"/>
                  </a:lnTo>
                  <a:cubicBezTo>
                    <a:pt x="4269" y="11759"/>
                    <a:pt x="7240" y="6110"/>
                    <a:pt x="8558" y="0"/>
                  </a:cubicBez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4280500" y="4003850"/>
              <a:ext cx="467150" cy="467125"/>
            </a:xfrm>
            <a:custGeom>
              <a:rect b="b" l="l" r="r" t="t"/>
              <a:pathLst>
                <a:path extrusionOk="0" h="18685" w="18686">
                  <a:moveTo>
                    <a:pt x="1" y="0"/>
                  </a:moveTo>
                  <a:lnTo>
                    <a:pt x="1" y="18685"/>
                  </a:lnTo>
                  <a:lnTo>
                    <a:pt x="18686" y="18685"/>
                  </a:lnTo>
                  <a:lnTo>
                    <a:pt x="18686" y="18204"/>
                  </a:lnTo>
                  <a:lnTo>
                    <a:pt x="18686" y="0"/>
                  </a:ln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072175" y="4003850"/>
              <a:ext cx="135500" cy="215000"/>
            </a:xfrm>
            <a:custGeom>
              <a:rect b="b" l="l" r="r" t="t"/>
              <a:pathLst>
                <a:path extrusionOk="0" h="8600" w="5420">
                  <a:moveTo>
                    <a:pt x="0" y="0"/>
                  </a:moveTo>
                  <a:cubicBezTo>
                    <a:pt x="1507" y="3034"/>
                    <a:pt x="3327" y="5921"/>
                    <a:pt x="5419" y="8600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259950" y="4003850"/>
              <a:ext cx="467150" cy="467125"/>
            </a:xfrm>
            <a:custGeom>
              <a:rect b="b" l="l" r="r" t="t"/>
              <a:pathLst>
                <a:path extrusionOk="0" h="18685" w="18686">
                  <a:moveTo>
                    <a:pt x="1" y="0"/>
                  </a:moveTo>
                  <a:lnTo>
                    <a:pt x="1" y="10839"/>
                  </a:lnTo>
                  <a:cubicBezTo>
                    <a:pt x="691" y="11634"/>
                    <a:pt x="1424" y="12429"/>
                    <a:pt x="2198" y="13182"/>
                  </a:cubicBezTo>
                  <a:cubicBezTo>
                    <a:pt x="4206" y="15191"/>
                    <a:pt x="6383" y="17032"/>
                    <a:pt x="8705" y="18685"/>
                  </a:cubicBezTo>
                  <a:lnTo>
                    <a:pt x="18686" y="18685"/>
                  </a:lnTo>
                  <a:lnTo>
                    <a:pt x="18686" y="0"/>
                  </a:ln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547650" y="4514375"/>
              <a:ext cx="179450" cy="90525"/>
            </a:xfrm>
            <a:custGeom>
              <a:rect b="b" l="l" r="r" t="t"/>
              <a:pathLst>
                <a:path extrusionOk="0" h="3621" w="7178">
                  <a:moveTo>
                    <a:pt x="1" y="1"/>
                  </a:moveTo>
                  <a:cubicBezTo>
                    <a:pt x="2281" y="1402"/>
                    <a:pt x="4688" y="2616"/>
                    <a:pt x="7178" y="3620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769975" y="4514375"/>
              <a:ext cx="467675" cy="171550"/>
            </a:xfrm>
            <a:custGeom>
              <a:rect b="b" l="l" r="r" t="t"/>
              <a:pathLst>
                <a:path extrusionOk="0" h="6862" w="18707">
                  <a:moveTo>
                    <a:pt x="0" y="1"/>
                  </a:moveTo>
                  <a:lnTo>
                    <a:pt x="0" y="4311"/>
                  </a:lnTo>
                  <a:cubicBezTo>
                    <a:pt x="4713" y="6008"/>
                    <a:pt x="9672" y="6862"/>
                    <a:pt x="14664" y="6862"/>
                  </a:cubicBezTo>
                  <a:cubicBezTo>
                    <a:pt x="16010" y="6862"/>
                    <a:pt x="17359" y="6800"/>
                    <a:pt x="18706" y="6675"/>
                  </a:cubicBezTo>
                  <a:lnTo>
                    <a:pt x="18706" y="1"/>
                  </a:ln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280500" y="4514375"/>
              <a:ext cx="396000" cy="160625"/>
            </a:xfrm>
            <a:custGeom>
              <a:rect b="b" l="l" r="r" t="t"/>
              <a:pathLst>
                <a:path extrusionOk="0" h="6425" w="15840">
                  <a:moveTo>
                    <a:pt x="1" y="1"/>
                  </a:moveTo>
                  <a:lnTo>
                    <a:pt x="1" y="6424"/>
                  </a:lnTo>
                  <a:cubicBezTo>
                    <a:pt x="5734" y="5608"/>
                    <a:pt x="11174" y="3411"/>
                    <a:pt x="15840" y="1"/>
                  </a:cubicBez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769975" y="4003850"/>
              <a:ext cx="467675" cy="467125"/>
            </a:xfrm>
            <a:custGeom>
              <a:rect b="b" l="l" r="r" t="t"/>
              <a:pathLst>
                <a:path extrusionOk="0" h="18685" w="18707">
                  <a:moveTo>
                    <a:pt x="0" y="0"/>
                  </a:moveTo>
                  <a:lnTo>
                    <a:pt x="0" y="18685"/>
                  </a:lnTo>
                  <a:lnTo>
                    <a:pt x="18706" y="18685"/>
                  </a:lnTo>
                  <a:lnTo>
                    <a:pt x="18706" y="0"/>
                  </a:ln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01347" y="2519834"/>
              <a:ext cx="2147790" cy="2176448"/>
            </a:xfrm>
            <a:custGeom>
              <a:rect b="b" l="l" r="r" t="t"/>
              <a:pathLst>
                <a:path extrusionOk="0" h="82629" w="81541">
                  <a:moveTo>
                    <a:pt x="50385" y="14333"/>
                  </a:moveTo>
                  <a:lnTo>
                    <a:pt x="50385" y="33018"/>
                  </a:lnTo>
                  <a:lnTo>
                    <a:pt x="31679" y="33018"/>
                  </a:lnTo>
                  <a:lnTo>
                    <a:pt x="31679" y="14333"/>
                  </a:lnTo>
                  <a:close/>
                  <a:moveTo>
                    <a:pt x="29964" y="14668"/>
                  </a:moveTo>
                  <a:lnTo>
                    <a:pt x="29964" y="33353"/>
                  </a:lnTo>
                  <a:lnTo>
                    <a:pt x="11279" y="33353"/>
                  </a:lnTo>
                  <a:lnTo>
                    <a:pt x="11279" y="14668"/>
                  </a:lnTo>
                  <a:close/>
                  <a:moveTo>
                    <a:pt x="29964" y="35090"/>
                  </a:moveTo>
                  <a:lnTo>
                    <a:pt x="29964" y="53774"/>
                  </a:lnTo>
                  <a:lnTo>
                    <a:pt x="11279" y="53774"/>
                  </a:lnTo>
                  <a:lnTo>
                    <a:pt x="11279" y="35090"/>
                  </a:lnTo>
                  <a:close/>
                  <a:moveTo>
                    <a:pt x="50385" y="35090"/>
                  </a:moveTo>
                  <a:lnTo>
                    <a:pt x="50385" y="53774"/>
                  </a:lnTo>
                  <a:lnTo>
                    <a:pt x="31679" y="53774"/>
                  </a:lnTo>
                  <a:lnTo>
                    <a:pt x="31679" y="35090"/>
                  </a:lnTo>
                  <a:close/>
                  <a:moveTo>
                    <a:pt x="70786" y="35090"/>
                  </a:moveTo>
                  <a:lnTo>
                    <a:pt x="70786" y="53774"/>
                  </a:lnTo>
                  <a:lnTo>
                    <a:pt x="52101" y="53774"/>
                  </a:lnTo>
                  <a:lnTo>
                    <a:pt x="52101" y="35090"/>
                  </a:lnTo>
                  <a:close/>
                  <a:moveTo>
                    <a:pt x="50385" y="55511"/>
                  </a:moveTo>
                  <a:lnTo>
                    <a:pt x="50385" y="74196"/>
                  </a:lnTo>
                  <a:lnTo>
                    <a:pt x="31679" y="74196"/>
                  </a:lnTo>
                  <a:lnTo>
                    <a:pt x="31679" y="55511"/>
                  </a:lnTo>
                  <a:close/>
                  <a:moveTo>
                    <a:pt x="31679" y="1"/>
                  </a:moveTo>
                  <a:cubicBezTo>
                    <a:pt x="31114" y="43"/>
                    <a:pt x="30529" y="126"/>
                    <a:pt x="29964" y="189"/>
                  </a:cubicBezTo>
                  <a:lnTo>
                    <a:pt x="29964" y="12618"/>
                  </a:lnTo>
                  <a:lnTo>
                    <a:pt x="11279" y="12618"/>
                  </a:lnTo>
                  <a:lnTo>
                    <a:pt x="11279" y="8684"/>
                  </a:lnTo>
                  <a:cubicBezTo>
                    <a:pt x="10672" y="9207"/>
                    <a:pt x="10107" y="9730"/>
                    <a:pt x="9542" y="10295"/>
                  </a:cubicBezTo>
                  <a:lnTo>
                    <a:pt x="9542" y="12618"/>
                  </a:lnTo>
                  <a:lnTo>
                    <a:pt x="7450" y="12618"/>
                  </a:lnTo>
                  <a:cubicBezTo>
                    <a:pt x="6989" y="13183"/>
                    <a:pt x="6550" y="13748"/>
                    <a:pt x="6132" y="14333"/>
                  </a:cubicBezTo>
                  <a:lnTo>
                    <a:pt x="9542" y="14333"/>
                  </a:lnTo>
                  <a:lnTo>
                    <a:pt x="9542" y="33353"/>
                  </a:lnTo>
                  <a:lnTo>
                    <a:pt x="64" y="33353"/>
                  </a:lnTo>
                  <a:cubicBezTo>
                    <a:pt x="22" y="33939"/>
                    <a:pt x="1" y="34504"/>
                    <a:pt x="1" y="35090"/>
                  </a:cubicBezTo>
                  <a:lnTo>
                    <a:pt x="9542" y="35090"/>
                  </a:lnTo>
                  <a:lnTo>
                    <a:pt x="9542" y="53774"/>
                  </a:lnTo>
                  <a:lnTo>
                    <a:pt x="3621" y="53774"/>
                  </a:lnTo>
                  <a:cubicBezTo>
                    <a:pt x="3872" y="54360"/>
                    <a:pt x="4144" y="54925"/>
                    <a:pt x="4437" y="55511"/>
                  </a:cubicBezTo>
                  <a:lnTo>
                    <a:pt x="9542" y="55511"/>
                  </a:lnTo>
                  <a:lnTo>
                    <a:pt x="9542" y="63609"/>
                  </a:lnTo>
                  <a:cubicBezTo>
                    <a:pt x="10086" y="64299"/>
                    <a:pt x="10672" y="65010"/>
                    <a:pt x="11279" y="65701"/>
                  </a:cubicBezTo>
                  <a:lnTo>
                    <a:pt x="11279" y="55511"/>
                  </a:lnTo>
                  <a:lnTo>
                    <a:pt x="29964" y="55511"/>
                  </a:lnTo>
                  <a:lnTo>
                    <a:pt x="29964" y="74196"/>
                  </a:lnTo>
                  <a:lnTo>
                    <a:pt x="20590" y="74196"/>
                  </a:lnTo>
                  <a:cubicBezTo>
                    <a:pt x="21448" y="74803"/>
                    <a:pt x="22326" y="75389"/>
                    <a:pt x="23205" y="75933"/>
                  </a:cubicBezTo>
                  <a:lnTo>
                    <a:pt x="29964" y="75933"/>
                  </a:lnTo>
                  <a:lnTo>
                    <a:pt x="29964" y="79322"/>
                  </a:lnTo>
                  <a:cubicBezTo>
                    <a:pt x="30529" y="79552"/>
                    <a:pt x="31114" y="79762"/>
                    <a:pt x="31679" y="79971"/>
                  </a:cubicBezTo>
                  <a:lnTo>
                    <a:pt x="31679" y="75933"/>
                  </a:lnTo>
                  <a:lnTo>
                    <a:pt x="50385" y="75933"/>
                  </a:lnTo>
                  <a:lnTo>
                    <a:pt x="50385" y="82628"/>
                  </a:lnTo>
                  <a:cubicBezTo>
                    <a:pt x="50950" y="82565"/>
                    <a:pt x="51557" y="82482"/>
                    <a:pt x="52122" y="82398"/>
                  </a:cubicBezTo>
                  <a:lnTo>
                    <a:pt x="52122" y="75933"/>
                  </a:lnTo>
                  <a:lnTo>
                    <a:pt x="68003" y="75933"/>
                  </a:lnTo>
                  <a:cubicBezTo>
                    <a:pt x="68777" y="75389"/>
                    <a:pt x="70283" y="74196"/>
                    <a:pt x="70283" y="74196"/>
                  </a:cubicBezTo>
                  <a:lnTo>
                    <a:pt x="52101" y="74196"/>
                  </a:lnTo>
                  <a:lnTo>
                    <a:pt x="52101" y="55511"/>
                  </a:lnTo>
                  <a:lnTo>
                    <a:pt x="70786" y="55511"/>
                  </a:lnTo>
                  <a:lnTo>
                    <a:pt x="70786" y="73652"/>
                  </a:lnTo>
                  <a:cubicBezTo>
                    <a:pt x="71141" y="73317"/>
                    <a:pt x="71518" y="72961"/>
                    <a:pt x="71874" y="72606"/>
                  </a:cubicBezTo>
                  <a:cubicBezTo>
                    <a:pt x="72125" y="72376"/>
                    <a:pt x="72334" y="72104"/>
                    <a:pt x="72522" y="71811"/>
                  </a:cubicBezTo>
                  <a:lnTo>
                    <a:pt x="72522" y="55511"/>
                  </a:lnTo>
                  <a:lnTo>
                    <a:pt x="81185" y="55511"/>
                  </a:lnTo>
                  <a:cubicBezTo>
                    <a:pt x="81310" y="54862"/>
                    <a:pt x="81436" y="54256"/>
                    <a:pt x="81540" y="53774"/>
                  </a:cubicBezTo>
                  <a:lnTo>
                    <a:pt x="72522" y="53774"/>
                  </a:lnTo>
                  <a:lnTo>
                    <a:pt x="72522" y="35090"/>
                  </a:lnTo>
                  <a:lnTo>
                    <a:pt x="80369" y="35090"/>
                  </a:lnTo>
                  <a:cubicBezTo>
                    <a:pt x="80243" y="34504"/>
                    <a:pt x="80055" y="33918"/>
                    <a:pt x="79804" y="33353"/>
                  </a:cubicBezTo>
                  <a:lnTo>
                    <a:pt x="72522" y="33353"/>
                  </a:lnTo>
                  <a:lnTo>
                    <a:pt x="72522" y="19564"/>
                  </a:lnTo>
                  <a:cubicBezTo>
                    <a:pt x="72041" y="18790"/>
                    <a:pt x="70786" y="17263"/>
                    <a:pt x="70786" y="17263"/>
                  </a:cubicBezTo>
                  <a:lnTo>
                    <a:pt x="70786" y="33018"/>
                  </a:lnTo>
                  <a:lnTo>
                    <a:pt x="52101" y="33018"/>
                  </a:lnTo>
                  <a:lnTo>
                    <a:pt x="52101" y="14333"/>
                  </a:lnTo>
                  <a:lnTo>
                    <a:pt x="67312" y="14333"/>
                  </a:lnTo>
                  <a:cubicBezTo>
                    <a:pt x="66726" y="13727"/>
                    <a:pt x="66120" y="13162"/>
                    <a:pt x="65534" y="12597"/>
                  </a:cubicBezTo>
                  <a:lnTo>
                    <a:pt x="52101" y="12597"/>
                  </a:lnTo>
                  <a:lnTo>
                    <a:pt x="52101" y="3495"/>
                  </a:lnTo>
                  <a:cubicBezTo>
                    <a:pt x="51536" y="3223"/>
                    <a:pt x="50929" y="2993"/>
                    <a:pt x="50385" y="2763"/>
                  </a:cubicBezTo>
                  <a:lnTo>
                    <a:pt x="50385" y="12952"/>
                  </a:lnTo>
                  <a:lnTo>
                    <a:pt x="31679" y="12618"/>
                  </a:lnTo>
                  <a:lnTo>
                    <a:pt x="31679" y="1"/>
                  </a:lnTo>
                  <a:close/>
                </a:path>
              </a:pathLst>
            </a:custGeom>
            <a:solidFill>
              <a:srgbClr val="F76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496250" y="2152625"/>
              <a:ext cx="2882775" cy="2818675"/>
            </a:xfrm>
            <a:custGeom>
              <a:rect b="b" l="l" r="r" t="t"/>
              <a:pathLst>
                <a:path extrusionOk="0" h="112747" w="115311">
                  <a:moveTo>
                    <a:pt x="6633" y="6633"/>
                  </a:moveTo>
                  <a:lnTo>
                    <a:pt x="26364" y="11906"/>
                  </a:lnTo>
                  <a:lnTo>
                    <a:pt x="11906" y="26364"/>
                  </a:lnTo>
                  <a:lnTo>
                    <a:pt x="6633" y="6633"/>
                  </a:lnTo>
                  <a:close/>
                  <a:moveTo>
                    <a:pt x="54221" y="18561"/>
                  </a:moveTo>
                  <a:cubicBezTo>
                    <a:pt x="59451" y="18561"/>
                    <a:pt x="64654" y="19511"/>
                    <a:pt x="69571" y="21363"/>
                  </a:cubicBezTo>
                  <a:cubicBezTo>
                    <a:pt x="70199" y="21594"/>
                    <a:pt x="70806" y="21845"/>
                    <a:pt x="71413" y="22096"/>
                  </a:cubicBezTo>
                  <a:cubicBezTo>
                    <a:pt x="76664" y="24314"/>
                    <a:pt x="81477" y="27431"/>
                    <a:pt x="85662" y="31302"/>
                  </a:cubicBezTo>
                  <a:cubicBezTo>
                    <a:pt x="86164" y="31762"/>
                    <a:pt x="86666" y="32244"/>
                    <a:pt x="87168" y="32746"/>
                  </a:cubicBezTo>
                  <a:cubicBezTo>
                    <a:pt x="87294" y="32871"/>
                    <a:pt x="87419" y="32997"/>
                    <a:pt x="87545" y="33143"/>
                  </a:cubicBezTo>
                  <a:cubicBezTo>
                    <a:pt x="88424" y="34022"/>
                    <a:pt x="89260" y="34943"/>
                    <a:pt x="90056" y="35884"/>
                  </a:cubicBezTo>
                  <a:cubicBezTo>
                    <a:pt x="90683" y="36638"/>
                    <a:pt x="91290" y="37391"/>
                    <a:pt x="91876" y="38186"/>
                  </a:cubicBezTo>
                  <a:cubicBezTo>
                    <a:pt x="94973" y="42308"/>
                    <a:pt x="97400" y="46890"/>
                    <a:pt x="99053" y="51786"/>
                  </a:cubicBezTo>
                  <a:cubicBezTo>
                    <a:pt x="99262" y="52393"/>
                    <a:pt x="99450" y="53000"/>
                    <a:pt x="99618" y="53607"/>
                  </a:cubicBezTo>
                  <a:cubicBezTo>
                    <a:pt x="101417" y="59654"/>
                    <a:pt x="101815" y="66035"/>
                    <a:pt x="100789" y="72250"/>
                  </a:cubicBezTo>
                  <a:cubicBezTo>
                    <a:pt x="100685" y="72877"/>
                    <a:pt x="100559" y="73484"/>
                    <a:pt x="100434" y="74091"/>
                  </a:cubicBezTo>
                  <a:cubicBezTo>
                    <a:pt x="99116" y="80201"/>
                    <a:pt x="96165" y="85871"/>
                    <a:pt x="91876" y="90432"/>
                  </a:cubicBezTo>
                  <a:cubicBezTo>
                    <a:pt x="91625" y="90704"/>
                    <a:pt x="91374" y="90955"/>
                    <a:pt x="91123" y="91227"/>
                  </a:cubicBezTo>
                  <a:cubicBezTo>
                    <a:pt x="90767" y="91583"/>
                    <a:pt x="90411" y="91918"/>
                    <a:pt x="90035" y="92274"/>
                  </a:cubicBezTo>
                  <a:lnTo>
                    <a:pt x="90035" y="92734"/>
                  </a:lnTo>
                  <a:lnTo>
                    <a:pt x="89512" y="92734"/>
                  </a:lnTo>
                  <a:cubicBezTo>
                    <a:pt x="88779" y="93383"/>
                    <a:pt x="88005" y="94010"/>
                    <a:pt x="87231" y="94575"/>
                  </a:cubicBezTo>
                  <a:cubicBezTo>
                    <a:pt x="82565" y="97965"/>
                    <a:pt x="77146" y="100183"/>
                    <a:pt x="71434" y="101020"/>
                  </a:cubicBezTo>
                  <a:cubicBezTo>
                    <a:pt x="70806" y="101103"/>
                    <a:pt x="70199" y="101187"/>
                    <a:pt x="69592" y="101250"/>
                  </a:cubicBezTo>
                  <a:cubicBezTo>
                    <a:pt x="68254" y="101374"/>
                    <a:pt x="66912" y="101436"/>
                    <a:pt x="65571" y="101436"/>
                  </a:cubicBezTo>
                  <a:cubicBezTo>
                    <a:pt x="60601" y="101436"/>
                    <a:pt x="55646" y="100583"/>
                    <a:pt x="50949" y="98885"/>
                  </a:cubicBezTo>
                  <a:cubicBezTo>
                    <a:pt x="50343" y="98676"/>
                    <a:pt x="49736" y="98446"/>
                    <a:pt x="49129" y="98195"/>
                  </a:cubicBezTo>
                  <a:cubicBezTo>
                    <a:pt x="46639" y="97191"/>
                    <a:pt x="44233" y="95977"/>
                    <a:pt x="41931" y="94575"/>
                  </a:cubicBezTo>
                  <a:cubicBezTo>
                    <a:pt x="40990" y="93989"/>
                    <a:pt x="40069" y="93383"/>
                    <a:pt x="39148" y="92734"/>
                  </a:cubicBezTo>
                  <a:cubicBezTo>
                    <a:pt x="36847" y="91102"/>
                    <a:pt x="34671" y="89261"/>
                    <a:pt x="32662" y="87252"/>
                  </a:cubicBezTo>
                  <a:cubicBezTo>
                    <a:pt x="31909" y="86499"/>
                    <a:pt x="31177" y="85704"/>
                    <a:pt x="30465" y="84908"/>
                  </a:cubicBezTo>
                  <a:cubicBezTo>
                    <a:pt x="29837" y="84176"/>
                    <a:pt x="29210" y="83444"/>
                    <a:pt x="28645" y="82691"/>
                  </a:cubicBezTo>
                  <a:cubicBezTo>
                    <a:pt x="26531" y="80033"/>
                    <a:pt x="24711" y="77146"/>
                    <a:pt x="23205" y="74091"/>
                  </a:cubicBezTo>
                  <a:cubicBezTo>
                    <a:pt x="22912" y="73484"/>
                    <a:pt x="22619" y="72877"/>
                    <a:pt x="22347" y="72271"/>
                  </a:cubicBezTo>
                  <a:cubicBezTo>
                    <a:pt x="19731" y="66412"/>
                    <a:pt x="18413" y="60051"/>
                    <a:pt x="18497" y="53628"/>
                  </a:cubicBezTo>
                  <a:cubicBezTo>
                    <a:pt x="18518" y="53000"/>
                    <a:pt x="18539" y="52393"/>
                    <a:pt x="18581" y="51786"/>
                  </a:cubicBezTo>
                  <a:cubicBezTo>
                    <a:pt x="18999" y="45049"/>
                    <a:pt x="21133" y="38625"/>
                    <a:pt x="25025" y="33164"/>
                  </a:cubicBezTo>
                  <a:cubicBezTo>
                    <a:pt x="25464" y="32537"/>
                    <a:pt x="25925" y="31909"/>
                    <a:pt x="26427" y="31323"/>
                  </a:cubicBezTo>
                  <a:cubicBezTo>
                    <a:pt x="27096" y="30444"/>
                    <a:pt x="27850" y="29628"/>
                    <a:pt x="28624" y="28854"/>
                  </a:cubicBezTo>
                  <a:cubicBezTo>
                    <a:pt x="28666" y="28833"/>
                    <a:pt x="28687" y="28791"/>
                    <a:pt x="28708" y="28770"/>
                  </a:cubicBezTo>
                  <a:cubicBezTo>
                    <a:pt x="29272" y="28205"/>
                    <a:pt x="29858" y="27661"/>
                    <a:pt x="30465" y="27138"/>
                  </a:cubicBezTo>
                  <a:cubicBezTo>
                    <a:pt x="35780" y="22535"/>
                    <a:pt x="42245" y="19815"/>
                    <a:pt x="49108" y="18894"/>
                  </a:cubicBezTo>
                  <a:cubicBezTo>
                    <a:pt x="49715" y="18811"/>
                    <a:pt x="50322" y="18748"/>
                    <a:pt x="50949" y="18685"/>
                  </a:cubicBezTo>
                  <a:cubicBezTo>
                    <a:pt x="52040" y="18602"/>
                    <a:pt x="53131" y="18561"/>
                    <a:pt x="54221" y="18561"/>
                  </a:cubicBezTo>
                  <a:close/>
                  <a:moveTo>
                    <a:pt x="7951" y="0"/>
                  </a:moveTo>
                  <a:cubicBezTo>
                    <a:pt x="8809" y="2260"/>
                    <a:pt x="8244" y="4813"/>
                    <a:pt x="6529" y="6529"/>
                  </a:cubicBezTo>
                  <a:cubicBezTo>
                    <a:pt x="5345" y="7712"/>
                    <a:pt x="3764" y="8338"/>
                    <a:pt x="2155" y="8338"/>
                  </a:cubicBezTo>
                  <a:cubicBezTo>
                    <a:pt x="1431" y="8338"/>
                    <a:pt x="702" y="8211"/>
                    <a:pt x="0" y="7951"/>
                  </a:cubicBezTo>
                  <a:lnTo>
                    <a:pt x="0" y="7951"/>
                  </a:lnTo>
                  <a:cubicBezTo>
                    <a:pt x="3536" y="18936"/>
                    <a:pt x="8140" y="34608"/>
                    <a:pt x="8286" y="41890"/>
                  </a:cubicBezTo>
                  <a:cubicBezTo>
                    <a:pt x="8642" y="59005"/>
                    <a:pt x="10065" y="77920"/>
                    <a:pt x="23309" y="92650"/>
                  </a:cubicBezTo>
                  <a:cubicBezTo>
                    <a:pt x="23853" y="93278"/>
                    <a:pt x="24418" y="93885"/>
                    <a:pt x="25025" y="94491"/>
                  </a:cubicBezTo>
                  <a:lnTo>
                    <a:pt x="25192" y="94659"/>
                  </a:lnTo>
                  <a:cubicBezTo>
                    <a:pt x="26301" y="95768"/>
                    <a:pt x="27473" y="96835"/>
                    <a:pt x="28645" y="97860"/>
                  </a:cubicBezTo>
                  <a:cubicBezTo>
                    <a:pt x="29252" y="98383"/>
                    <a:pt x="29858" y="98885"/>
                    <a:pt x="30465" y="99388"/>
                  </a:cubicBezTo>
                  <a:cubicBezTo>
                    <a:pt x="41495" y="108235"/>
                    <a:pt x="54575" y="112747"/>
                    <a:pt x="67098" y="112747"/>
                  </a:cubicBezTo>
                  <a:cubicBezTo>
                    <a:pt x="79306" y="112747"/>
                    <a:pt x="90985" y="108460"/>
                    <a:pt x="99722" y="99722"/>
                  </a:cubicBezTo>
                  <a:cubicBezTo>
                    <a:pt x="111670" y="87754"/>
                    <a:pt x="115310" y="70304"/>
                    <a:pt x="111021" y="53523"/>
                  </a:cubicBezTo>
                  <a:cubicBezTo>
                    <a:pt x="110875" y="52916"/>
                    <a:pt x="110707" y="52309"/>
                    <a:pt x="110519" y="51703"/>
                  </a:cubicBezTo>
                  <a:cubicBezTo>
                    <a:pt x="108573" y="45007"/>
                    <a:pt x="105476" y="38709"/>
                    <a:pt x="101375" y="33060"/>
                  </a:cubicBezTo>
                  <a:cubicBezTo>
                    <a:pt x="100936" y="32453"/>
                    <a:pt x="100476" y="31825"/>
                    <a:pt x="99994" y="31239"/>
                  </a:cubicBezTo>
                  <a:cubicBezTo>
                    <a:pt x="98341" y="29105"/>
                    <a:pt x="96563" y="27097"/>
                    <a:pt x="94659" y="25192"/>
                  </a:cubicBezTo>
                  <a:cubicBezTo>
                    <a:pt x="93759" y="24272"/>
                    <a:pt x="92838" y="23435"/>
                    <a:pt x="91897" y="22619"/>
                  </a:cubicBezTo>
                  <a:cubicBezTo>
                    <a:pt x="91290" y="22096"/>
                    <a:pt x="90662" y="21594"/>
                    <a:pt x="90056" y="21112"/>
                  </a:cubicBezTo>
                  <a:cubicBezTo>
                    <a:pt x="75744" y="9897"/>
                    <a:pt x="58022" y="8621"/>
                    <a:pt x="41889" y="8286"/>
                  </a:cubicBezTo>
                  <a:cubicBezTo>
                    <a:pt x="34608" y="8119"/>
                    <a:pt x="18957" y="3516"/>
                    <a:pt x="7951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2362850" y="1949150"/>
              <a:ext cx="357825" cy="412175"/>
            </a:xfrm>
            <a:custGeom>
              <a:rect b="b" l="l" r="r" t="t"/>
              <a:pathLst>
                <a:path extrusionOk="0" h="16487" w="14313">
                  <a:moveTo>
                    <a:pt x="5985" y="0"/>
                  </a:moveTo>
                  <a:cubicBezTo>
                    <a:pt x="5043" y="1569"/>
                    <a:pt x="4123" y="3181"/>
                    <a:pt x="3265" y="4792"/>
                  </a:cubicBezTo>
                  <a:cubicBezTo>
                    <a:pt x="2930" y="5461"/>
                    <a:pt x="2574" y="6131"/>
                    <a:pt x="2240" y="6800"/>
                  </a:cubicBezTo>
                  <a:cubicBezTo>
                    <a:pt x="1445" y="8370"/>
                    <a:pt x="712" y="9960"/>
                    <a:pt x="1" y="11592"/>
                  </a:cubicBezTo>
                  <a:lnTo>
                    <a:pt x="3098" y="14668"/>
                  </a:lnTo>
                  <a:cubicBezTo>
                    <a:pt x="4287" y="15869"/>
                    <a:pt x="5871" y="16487"/>
                    <a:pt x="7470" y="16487"/>
                  </a:cubicBezTo>
                  <a:cubicBezTo>
                    <a:pt x="8626" y="16487"/>
                    <a:pt x="9791" y="16163"/>
                    <a:pt x="10818" y="15505"/>
                  </a:cubicBezTo>
                  <a:cubicBezTo>
                    <a:pt x="13287" y="13935"/>
                    <a:pt x="14313" y="10860"/>
                    <a:pt x="13287" y="8139"/>
                  </a:cubicBezTo>
                  <a:lnTo>
                    <a:pt x="13287" y="8119"/>
                  </a:lnTo>
                  <a:cubicBezTo>
                    <a:pt x="12994" y="7282"/>
                    <a:pt x="12492" y="6528"/>
                    <a:pt x="11865" y="5901"/>
                  </a:cubicBezTo>
                  <a:lnTo>
                    <a:pt x="5985" y="0"/>
                  </a:ln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366248" y="2199999"/>
              <a:ext cx="2952593" cy="2771361"/>
            </a:xfrm>
            <a:custGeom>
              <a:rect b="b" l="l" r="r" t="t"/>
              <a:pathLst>
                <a:path extrusionOk="0" h="111188" w="118471">
                  <a:moveTo>
                    <a:pt x="1026" y="0"/>
                  </a:moveTo>
                  <a:cubicBezTo>
                    <a:pt x="670" y="753"/>
                    <a:pt x="335" y="1507"/>
                    <a:pt x="1" y="2281"/>
                  </a:cubicBezTo>
                  <a:lnTo>
                    <a:pt x="3118" y="5399"/>
                  </a:lnTo>
                  <a:cubicBezTo>
                    <a:pt x="3746" y="6026"/>
                    <a:pt x="4499" y="6507"/>
                    <a:pt x="5336" y="6800"/>
                  </a:cubicBezTo>
                  <a:cubicBezTo>
                    <a:pt x="8872" y="17785"/>
                    <a:pt x="13475" y="33457"/>
                    <a:pt x="13622" y="40739"/>
                  </a:cubicBezTo>
                  <a:cubicBezTo>
                    <a:pt x="13978" y="57854"/>
                    <a:pt x="15421" y="76769"/>
                    <a:pt x="28645" y="91499"/>
                  </a:cubicBezTo>
                  <a:cubicBezTo>
                    <a:pt x="29189" y="92127"/>
                    <a:pt x="29775" y="92734"/>
                    <a:pt x="30361" y="93340"/>
                  </a:cubicBezTo>
                  <a:lnTo>
                    <a:pt x="30528" y="93508"/>
                  </a:lnTo>
                  <a:cubicBezTo>
                    <a:pt x="31658" y="94617"/>
                    <a:pt x="32809" y="95684"/>
                    <a:pt x="33981" y="96709"/>
                  </a:cubicBezTo>
                  <a:cubicBezTo>
                    <a:pt x="34587" y="97232"/>
                    <a:pt x="35194" y="97755"/>
                    <a:pt x="35801" y="98237"/>
                  </a:cubicBezTo>
                  <a:cubicBezTo>
                    <a:pt x="46809" y="106833"/>
                    <a:pt x="59858" y="111187"/>
                    <a:pt x="72358" y="111187"/>
                  </a:cubicBezTo>
                  <a:cubicBezTo>
                    <a:pt x="84593" y="111187"/>
                    <a:pt x="96303" y="107017"/>
                    <a:pt x="105058" y="98571"/>
                  </a:cubicBezTo>
                  <a:cubicBezTo>
                    <a:pt x="114369" y="89595"/>
                    <a:pt x="118470" y="77104"/>
                    <a:pt x="118073" y="64299"/>
                  </a:cubicBezTo>
                  <a:lnTo>
                    <a:pt x="118073" y="64299"/>
                  </a:lnTo>
                  <a:cubicBezTo>
                    <a:pt x="117696" y="75890"/>
                    <a:pt x="113428" y="86917"/>
                    <a:pt x="105079" y="95265"/>
                  </a:cubicBezTo>
                  <a:cubicBezTo>
                    <a:pt x="96339" y="104016"/>
                    <a:pt x="84650" y="108308"/>
                    <a:pt x="72436" y="108308"/>
                  </a:cubicBezTo>
                  <a:cubicBezTo>
                    <a:pt x="59913" y="108308"/>
                    <a:pt x="46838" y="103796"/>
                    <a:pt x="35822" y="94952"/>
                  </a:cubicBezTo>
                  <a:cubicBezTo>
                    <a:pt x="35194" y="94449"/>
                    <a:pt x="34587" y="93947"/>
                    <a:pt x="33981" y="93424"/>
                  </a:cubicBezTo>
                  <a:cubicBezTo>
                    <a:pt x="32809" y="92399"/>
                    <a:pt x="31658" y="91332"/>
                    <a:pt x="30528" y="90223"/>
                  </a:cubicBezTo>
                  <a:cubicBezTo>
                    <a:pt x="30486" y="90160"/>
                    <a:pt x="30424" y="90097"/>
                    <a:pt x="30382" y="90035"/>
                  </a:cubicBezTo>
                  <a:cubicBezTo>
                    <a:pt x="29775" y="89449"/>
                    <a:pt x="29210" y="88821"/>
                    <a:pt x="28645" y="88214"/>
                  </a:cubicBezTo>
                  <a:cubicBezTo>
                    <a:pt x="15421" y="73484"/>
                    <a:pt x="13999" y="54569"/>
                    <a:pt x="13622" y="37454"/>
                  </a:cubicBezTo>
                  <a:cubicBezTo>
                    <a:pt x="13475" y="30151"/>
                    <a:pt x="8872" y="14500"/>
                    <a:pt x="5336" y="3515"/>
                  </a:cubicBezTo>
                  <a:cubicBezTo>
                    <a:pt x="4499" y="3202"/>
                    <a:pt x="3746" y="2720"/>
                    <a:pt x="3118" y="2093"/>
                  </a:cubicBezTo>
                  <a:lnTo>
                    <a:pt x="1026" y="0"/>
                  </a:lnTo>
                  <a:close/>
                </a:path>
              </a:pathLst>
            </a:custGeom>
            <a:solidFill>
              <a:srgbClr val="AD4741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4719900" y="1186300"/>
              <a:ext cx="910725" cy="864450"/>
            </a:xfrm>
            <a:custGeom>
              <a:rect b="b" l="l" r="r" t="t"/>
              <a:pathLst>
                <a:path extrusionOk="0" h="34578" w="36429">
                  <a:moveTo>
                    <a:pt x="19051" y="0"/>
                  </a:moveTo>
                  <a:cubicBezTo>
                    <a:pt x="14467" y="0"/>
                    <a:pt x="9974" y="1819"/>
                    <a:pt x="6654" y="5238"/>
                  </a:cubicBezTo>
                  <a:cubicBezTo>
                    <a:pt x="1" y="12060"/>
                    <a:pt x="126" y="23003"/>
                    <a:pt x="6968" y="29677"/>
                  </a:cubicBezTo>
                  <a:cubicBezTo>
                    <a:pt x="10256" y="32883"/>
                    <a:pt x="14611" y="34577"/>
                    <a:pt x="19035" y="34577"/>
                  </a:cubicBezTo>
                  <a:cubicBezTo>
                    <a:pt x="21339" y="34577"/>
                    <a:pt x="23662" y="34117"/>
                    <a:pt x="25862" y="33171"/>
                  </a:cubicBezTo>
                  <a:cubicBezTo>
                    <a:pt x="32286" y="30410"/>
                    <a:pt x="36429" y="24049"/>
                    <a:pt x="36324" y="17060"/>
                  </a:cubicBezTo>
                  <a:cubicBezTo>
                    <a:pt x="36240" y="10072"/>
                    <a:pt x="31930" y="3816"/>
                    <a:pt x="25444" y="1221"/>
                  </a:cubicBezTo>
                  <a:cubicBezTo>
                    <a:pt x="23367" y="400"/>
                    <a:pt x="21199" y="0"/>
                    <a:pt x="19051" y="0"/>
                  </a:cubicBezTo>
                  <a:close/>
                </a:path>
              </a:pathLst>
            </a:custGeom>
            <a:solidFill>
              <a:srgbClr val="FFD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5090775" y="1187525"/>
              <a:ext cx="536725" cy="515425"/>
            </a:xfrm>
            <a:custGeom>
              <a:rect b="b" l="l" r="r" t="t"/>
              <a:pathLst>
                <a:path extrusionOk="0" h="20617" w="21469">
                  <a:moveTo>
                    <a:pt x="3202" y="0"/>
                  </a:moveTo>
                  <a:lnTo>
                    <a:pt x="3202" y="0"/>
                  </a:lnTo>
                  <a:cubicBezTo>
                    <a:pt x="2302" y="42"/>
                    <a:pt x="1381" y="168"/>
                    <a:pt x="503" y="356"/>
                  </a:cubicBezTo>
                  <a:cubicBezTo>
                    <a:pt x="0" y="5943"/>
                    <a:pt x="2030" y="11446"/>
                    <a:pt x="6026" y="15358"/>
                  </a:cubicBezTo>
                  <a:cubicBezTo>
                    <a:pt x="9513" y="18736"/>
                    <a:pt x="14166" y="20617"/>
                    <a:pt x="18974" y="20617"/>
                  </a:cubicBezTo>
                  <a:cubicBezTo>
                    <a:pt x="19705" y="20617"/>
                    <a:pt x="20440" y="20573"/>
                    <a:pt x="21175" y="20485"/>
                  </a:cubicBezTo>
                  <a:cubicBezTo>
                    <a:pt x="21343" y="19606"/>
                    <a:pt x="21447" y="18685"/>
                    <a:pt x="21468" y="17785"/>
                  </a:cubicBezTo>
                  <a:lnTo>
                    <a:pt x="21468" y="17785"/>
                  </a:lnTo>
                  <a:cubicBezTo>
                    <a:pt x="20616" y="17920"/>
                    <a:pt x="19772" y="17984"/>
                    <a:pt x="18943" y="17984"/>
                  </a:cubicBezTo>
                  <a:cubicBezTo>
                    <a:pt x="9550" y="17984"/>
                    <a:pt x="1933" y="9690"/>
                    <a:pt x="3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4764375" y="1533675"/>
              <a:ext cx="549125" cy="515925"/>
            </a:xfrm>
            <a:custGeom>
              <a:rect b="b" l="l" r="r" t="t"/>
              <a:pathLst>
                <a:path extrusionOk="0" h="20637" w="21965">
                  <a:moveTo>
                    <a:pt x="2505" y="1"/>
                  </a:moveTo>
                  <a:cubicBezTo>
                    <a:pt x="1776" y="1"/>
                    <a:pt x="1038" y="44"/>
                    <a:pt x="293" y="131"/>
                  </a:cubicBezTo>
                  <a:cubicBezTo>
                    <a:pt x="126" y="1031"/>
                    <a:pt x="21" y="1931"/>
                    <a:pt x="0" y="2830"/>
                  </a:cubicBezTo>
                  <a:cubicBezTo>
                    <a:pt x="819" y="2703"/>
                    <a:pt x="1640" y="2640"/>
                    <a:pt x="2455" y="2640"/>
                  </a:cubicBezTo>
                  <a:cubicBezTo>
                    <a:pt x="6579" y="2640"/>
                    <a:pt x="10575" y="4245"/>
                    <a:pt x="13580" y="7162"/>
                  </a:cubicBezTo>
                  <a:cubicBezTo>
                    <a:pt x="17178" y="10656"/>
                    <a:pt x="18894" y="15657"/>
                    <a:pt x="18246" y="20636"/>
                  </a:cubicBezTo>
                  <a:cubicBezTo>
                    <a:pt x="19166" y="20574"/>
                    <a:pt x="20066" y="20448"/>
                    <a:pt x="20966" y="20260"/>
                  </a:cubicBezTo>
                  <a:cubicBezTo>
                    <a:pt x="21965" y="9268"/>
                    <a:pt x="13240" y="1"/>
                    <a:pt x="2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4738150" y="1273300"/>
              <a:ext cx="808775" cy="776600"/>
            </a:xfrm>
            <a:custGeom>
              <a:rect b="b" l="l" r="r" t="t"/>
              <a:pathLst>
                <a:path extrusionOk="0" h="31064" w="32351">
                  <a:moveTo>
                    <a:pt x="7912" y="1"/>
                  </a:moveTo>
                  <a:lnTo>
                    <a:pt x="7912" y="1"/>
                  </a:lnTo>
                  <a:cubicBezTo>
                    <a:pt x="4146" y="2805"/>
                    <a:pt x="1698" y="7052"/>
                    <a:pt x="1175" y="11718"/>
                  </a:cubicBezTo>
                  <a:cubicBezTo>
                    <a:pt x="1175" y="11781"/>
                    <a:pt x="1133" y="11865"/>
                    <a:pt x="1133" y="11948"/>
                  </a:cubicBezTo>
                  <a:cubicBezTo>
                    <a:pt x="1" y="22199"/>
                    <a:pt x="8071" y="31063"/>
                    <a:pt x="18245" y="31063"/>
                  </a:cubicBezTo>
                  <a:cubicBezTo>
                    <a:pt x="18599" y="31063"/>
                    <a:pt x="18956" y="31052"/>
                    <a:pt x="19315" y="31031"/>
                  </a:cubicBezTo>
                  <a:lnTo>
                    <a:pt x="19315" y="31031"/>
                  </a:lnTo>
                  <a:lnTo>
                    <a:pt x="19295" y="31051"/>
                  </a:lnTo>
                  <a:cubicBezTo>
                    <a:pt x="19734" y="31010"/>
                    <a:pt x="20173" y="30989"/>
                    <a:pt x="20613" y="30926"/>
                  </a:cubicBezTo>
                  <a:lnTo>
                    <a:pt x="20843" y="30884"/>
                  </a:lnTo>
                  <a:cubicBezTo>
                    <a:pt x="21220" y="30821"/>
                    <a:pt x="21617" y="30779"/>
                    <a:pt x="21994" y="30696"/>
                  </a:cubicBezTo>
                  <a:cubicBezTo>
                    <a:pt x="25300" y="29963"/>
                    <a:pt x="28313" y="28290"/>
                    <a:pt x="30677" y="25862"/>
                  </a:cubicBezTo>
                  <a:cubicBezTo>
                    <a:pt x="31284" y="25235"/>
                    <a:pt x="31849" y="24565"/>
                    <a:pt x="32351" y="23854"/>
                  </a:cubicBezTo>
                  <a:lnTo>
                    <a:pt x="32351" y="23854"/>
                  </a:lnTo>
                  <a:cubicBezTo>
                    <a:pt x="30363" y="25339"/>
                    <a:pt x="28082" y="26386"/>
                    <a:pt x="25676" y="26930"/>
                  </a:cubicBezTo>
                  <a:cubicBezTo>
                    <a:pt x="25279" y="26992"/>
                    <a:pt x="24902" y="27055"/>
                    <a:pt x="24505" y="27118"/>
                  </a:cubicBezTo>
                  <a:cubicBezTo>
                    <a:pt x="24442" y="27118"/>
                    <a:pt x="24358" y="27139"/>
                    <a:pt x="24274" y="27160"/>
                  </a:cubicBezTo>
                  <a:cubicBezTo>
                    <a:pt x="23856" y="27222"/>
                    <a:pt x="23416" y="27243"/>
                    <a:pt x="22977" y="27285"/>
                  </a:cubicBezTo>
                  <a:cubicBezTo>
                    <a:pt x="22629" y="27306"/>
                    <a:pt x="22283" y="27316"/>
                    <a:pt x="21939" y="27316"/>
                  </a:cubicBezTo>
                  <a:cubicBezTo>
                    <a:pt x="11750" y="27316"/>
                    <a:pt x="3661" y="18443"/>
                    <a:pt x="4794" y="8161"/>
                  </a:cubicBezTo>
                  <a:cubicBezTo>
                    <a:pt x="4794" y="8098"/>
                    <a:pt x="4815" y="8015"/>
                    <a:pt x="4836" y="7931"/>
                  </a:cubicBezTo>
                  <a:cubicBezTo>
                    <a:pt x="5171" y="5085"/>
                    <a:pt x="6238" y="2344"/>
                    <a:pt x="7912" y="1"/>
                  </a:cubicBezTo>
                  <a:close/>
                </a:path>
              </a:pathLst>
            </a:custGeom>
            <a:solidFill>
              <a:srgbClr val="FFAB24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0"/>
          <p:cNvGrpSpPr/>
          <p:nvPr/>
        </p:nvGrpSpPr>
        <p:grpSpPr>
          <a:xfrm>
            <a:off x="2790324" y="786382"/>
            <a:ext cx="981330" cy="843504"/>
            <a:chOff x="1770200" y="1414550"/>
            <a:chExt cx="3158450" cy="2714850"/>
          </a:xfrm>
        </p:grpSpPr>
        <p:sp>
          <p:nvSpPr>
            <p:cNvPr id="247" name="Google Shape;247;p20"/>
            <p:cNvSpPr/>
            <p:nvPr/>
          </p:nvSpPr>
          <p:spPr>
            <a:xfrm>
              <a:off x="2214300" y="1414550"/>
              <a:ext cx="2714350" cy="2714850"/>
            </a:xfrm>
            <a:custGeom>
              <a:rect b="b" l="l" r="r" t="t"/>
              <a:pathLst>
                <a:path extrusionOk="0" h="108594" w="108574">
                  <a:moveTo>
                    <a:pt x="54276" y="0"/>
                  </a:moveTo>
                  <a:cubicBezTo>
                    <a:pt x="24293" y="0"/>
                    <a:pt x="1" y="24313"/>
                    <a:pt x="1" y="54297"/>
                  </a:cubicBezTo>
                  <a:cubicBezTo>
                    <a:pt x="1" y="84281"/>
                    <a:pt x="24293" y="108594"/>
                    <a:pt x="54276" y="108594"/>
                  </a:cubicBezTo>
                  <a:cubicBezTo>
                    <a:pt x="84281" y="108594"/>
                    <a:pt x="108573" y="84281"/>
                    <a:pt x="108573" y="54297"/>
                  </a:cubicBezTo>
                  <a:cubicBezTo>
                    <a:pt x="108573" y="24313"/>
                    <a:pt x="84281" y="0"/>
                    <a:pt x="54276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3476000" y="1734625"/>
              <a:ext cx="626675" cy="1405100"/>
            </a:xfrm>
            <a:custGeom>
              <a:rect b="b" l="l" r="r" t="t"/>
              <a:pathLst>
                <a:path extrusionOk="0" h="56204" w="25067">
                  <a:moveTo>
                    <a:pt x="20222" y="1"/>
                  </a:moveTo>
                  <a:cubicBezTo>
                    <a:pt x="18402" y="1"/>
                    <a:pt x="16701" y="1159"/>
                    <a:pt x="16111" y="2995"/>
                  </a:cubicBezTo>
                  <a:lnTo>
                    <a:pt x="733" y="50554"/>
                  </a:lnTo>
                  <a:cubicBezTo>
                    <a:pt x="0" y="52814"/>
                    <a:pt x="1235" y="55241"/>
                    <a:pt x="3515" y="55994"/>
                  </a:cubicBezTo>
                  <a:cubicBezTo>
                    <a:pt x="3953" y="56136"/>
                    <a:pt x="4397" y="56203"/>
                    <a:pt x="4834" y="56203"/>
                  </a:cubicBezTo>
                  <a:cubicBezTo>
                    <a:pt x="6658" y="56203"/>
                    <a:pt x="8365" y="55034"/>
                    <a:pt x="8956" y="53211"/>
                  </a:cubicBezTo>
                  <a:lnTo>
                    <a:pt x="24334" y="5652"/>
                  </a:lnTo>
                  <a:cubicBezTo>
                    <a:pt x="25067" y="3392"/>
                    <a:pt x="23811" y="944"/>
                    <a:pt x="21552" y="212"/>
                  </a:cubicBezTo>
                  <a:cubicBezTo>
                    <a:pt x="21111" y="69"/>
                    <a:pt x="20663" y="1"/>
                    <a:pt x="20222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4259050" y="1734625"/>
              <a:ext cx="626700" cy="1405100"/>
            </a:xfrm>
            <a:custGeom>
              <a:rect b="b" l="l" r="r" t="t"/>
              <a:pathLst>
                <a:path extrusionOk="0" h="56204" w="25068">
                  <a:moveTo>
                    <a:pt x="4854" y="1"/>
                  </a:moveTo>
                  <a:cubicBezTo>
                    <a:pt x="4411" y="1"/>
                    <a:pt x="3961" y="69"/>
                    <a:pt x="3516" y="212"/>
                  </a:cubicBezTo>
                  <a:cubicBezTo>
                    <a:pt x="1256" y="944"/>
                    <a:pt x="1" y="3392"/>
                    <a:pt x="733" y="5652"/>
                  </a:cubicBezTo>
                  <a:lnTo>
                    <a:pt x="16112" y="53211"/>
                  </a:lnTo>
                  <a:cubicBezTo>
                    <a:pt x="16703" y="55034"/>
                    <a:pt x="18409" y="56203"/>
                    <a:pt x="20233" y="56203"/>
                  </a:cubicBezTo>
                  <a:cubicBezTo>
                    <a:pt x="20671" y="56203"/>
                    <a:pt x="21115" y="56136"/>
                    <a:pt x="21552" y="55994"/>
                  </a:cubicBezTo>
                  <a:cubicBezTo>
                    <a:pt x="23833" y="55241"/>
                    <a:pt x="25067" y="52814"/>
                    <a:pt x="24335" y="50554"/>
                  </a:cubicBezTo>
                  <a:lnTo>
                    <a:pt x="8956" y="2995"/>
                  </a:lnTo>
                  <a:cubicBezTo>
                    <a:pt x="8367" y="1159"/>
                    <a:pt x="6679" y="1"/>
                    <a:pt x="4854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272000" y="1414550"/>
              <a:ext cx="1588650" cy="1260675"/>
            </a:xfrm>
            <a:custGeom>
              <a:rect b="b" l="l" r="r" t="t"/>
              <a:pathLst>
                <a:path extrusionOk="0" h="50427" w="63546">
                  <a:moveTo>
                    <a:pt x="11989" y="0"/>
                  </a:moveTo>
                  <a:cubicBezTo>
                    <a:pt x="9750" y="0"/>
                    <a:pt x="7533" y="147"/>
                    <a:pt x="5315" y="419"/>
                  </a:cubicBezTo>
                  <a:cubicBezTo>
                    <a:pt x="0" y="11152"/>
                    <a:pt x="607" y="23874"/>
                    <a:pt x="6926" y="34043"/>
                  </a:cubicBezTo>
                  <a:cubicBezTo>
                    <a:pt x="13245" y="44233"/>
                    <a:pt x="24376" y="50426"/>
                    <a:pt x="36365" y="50426"/>
                  </a:cubicBezTo>
                  <a:cubicBezTo>
                    <a:pt x="46953" y="50426"/>
                    <a:pt x="56975" y="45572"/>
                    <a:pt x="63545" y="37244"/>
                  </a:cubicBezTo>
                  <a:cubicBezTo>
                    <a:pt x="62352" y="33645"/>
                    <a:pt x="60783" y="30193"/>
                    <a:pt x="58879" y="26929"/>
                  </a:cubicBezTo>
                  <a:cubicBezTo>
                    <a:pt x="54474" y="35894"/>
                    <a:pt x="45516" y="40970"/>
                    <a:pt x="36292" y="40970"/>
                  </a:cubicBezTo>
                  <a:cubicBezTo>
                    <a:pt x="31716" y="40970"/>
                    <a:pt x="27074" y="39720"/>
                    <a:pt x="22891" y="37077"/>
                  </a:cubicBezTo>
                  <a:cubicBezTo>
                    <a:pt x="10274" y="29084"/>
                    <a:pt x="7365" y="11906"/>
                    <a:pt x="16655" y="209"/>
                  </a:cubicBezTo>
                  <a:cubicBezTo>
                    <a:pt x="15107" y="84"/>
                    <a:pt x="13559" y="0"/>
                    <a:pt x="11989" y="0"/>
                  </a:cubicBezTo>
                  <a:close/>
                </a:path>
              </a:pathLst>
            </a:custGeom>
            <a:solidFill>
              <a:srgbClr val="FFE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3456650" y="1419775"/>
              <a:ext cx="1287350" cy="1017625"/>
            </a:xfrm>
            <a:custGeom>
              <a:rect b="b" l="l" r="r" t="t"/>
              <a:pathLst>
                <a:path extrusionOk="0" h="40705" w="51494">
                  <a:moveTo>
                    <a:pt x="9248" y="0"/>
                  </a:moveTo>
                  <a:lnTo>
                    <a:pt x="9248" y="0"/>
                  </a:lnTo>
                  <a:cubicBezTo>
                    <a:pt x="0" y="11697"/>
                    <a:pt x="2929" y="28833"/>
                    <a:pt x="15525" y="36805"/>
                  </a:cubicBezTo>
                  <a:cubicBezTo>
                    <a:pt x="19717" y="39453"/>
                    <a:pt x="24363" y="40705"/>
                    <a:pt x="28942" y="40705"/>
                  </a:cubicBezTo>
                  <a:cubicBezTo>
                    <a:pt x="38146" y="40705"/>
                    <a:pt x="47078" y="35648"/>
                    <a:pt x="51493" y="26720"/>
                  </a:cubicBezTo>
                  <a:cubicBezTo>
                    <a:pt x="49798" y="23853"/>
                    <a:pt x="47873" y="21133"/>
                    <a:pt x="45697" y="18602"/>
                  </a:cubicBezTo>
                  <a:cubicBezTo>
                    <a:pt x="44233" y="26699"/>
                    <a:pt x="37181" y="32558"/>
                    <a:pt x="28979" y="32579"/>
                  </a:cubicBezTo>
                  <a:cubicBezTo>
                    <a:pt x="21572" y="32579"/>
                    <a:pt x="15044" y="27808"/>
                    <a:pt x="12784" y="20778"/>
                  </a:cubicBezTo>
                  <a:cubicBezTo>
                    <a:pt x="10525" y="13726"/>
                    <a:pt x="13056" y="6047"/>
                    <a:pt x="19062" y="1758"/>
                  </a:cubicBezTo>
                  <a:cubicBezTo>
                    <a:pt x="15860" y="858"/>
                    <a:pt x="12575" y="272"/>
                    <a:pt x="9248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3754800" y="1463725"/>
              <a:ext cx="844300" cy="772275"/>
            </a:xfrm>
            <a:custGeom>
              <a:rect b="b" l="l" r="r" t="t"/>
              <a:pathLst>
                <a:path extrusionOk="0" h="30891" w="33772">
                  <a:moveTo>
                    <a:pt x="17043" y="6068"/>
                  </a:moveTo>
                  <a:lnTo>
                    <a:pt x="17043" y="6068"/>
                  </a:lnTo>
                  <a:cubicBezTo>
                    <a:pt x="20177" y="6072"/>
                    <a:pt x="22997" y="7954"/>
                    <a:pt x="24188" y="10838"/>
                  </a:cubicBezTo>
                  <a:cubicBezTo>
                    <a:pt x="25381" y="13726"/>
                    <a:pt x="24732" y="17053"/>
                    <a:pt x="22514" y="19271"/>
                  </a:cubicBezTo>
                  <a:cubicBezTo>
                    <a:pt x="21033" y="20752"/>
                    <a:pt x="19057" y="21543"/>
                    <a:pt x="17047" y="21543"/>
                  </a:cubicBezTo>
                  <a:cubicBezTo>
                    <a:pt x="16048" y="21543"/>
                    <a:pt x="15041" y="21348"/>
                    <a:pt x="14082" y="20945"/>
                  </a:cubicBezTo>
                  <a:cubicBezTo>
                    <a:pt x="11195" y="19752"/>
                    <a:pt x="9312" y="16927"/>
                    <a:pt x="9312" y="13810"/>
                  </a:cubicBezTo>
                  <a:cubicBezTo>
                    <a:pt x="9312" y="9545"/>
                    <a:pt x="12758" y="6074"/>
                    <a:pt x="17043" y="6068"/>
                  </a:cubicBezTo>
                  <a:close/>
                  <a:moveTo>
                    <a:pt x="7136" y="0"/>
                  </a:moveTo>
                  <a:cubicBezTo>
                    <a:pt x="2679" y="3180"/>
                    <a:pt x="42" y="8328"/>
                    <a:pt x="42" y="13810"/>
                  </a:cubicBezTo>
                  <a:cubicBezTo>
                    <a:pt x="1" y="22639"/>
                    <a:pt x="6717" y="30025"/>
                    <a:pt x="15505" y="30821"/>
                  </a:cubicBezTo>
                  <a:cubicBezTo>
                    <a:pt x="16023" y="30867"/>
                    <a:pt x="16539" y="30890"/>
                    <a:pt x="17051" y="30890"/>
                  </a:cubicBezTo>
                  <a:cubicBezTo>
                    <a:pt x="25209" y="30890"/>
                    <a:pt x="32334" y="25035"/>
                    <a:pt x="33771" y="16864"/>
                  </a:cubicBezTo>
                  <a:cubicBezTo>
                    <a:pt x="26762" y="8725"/>
                    <a:pt x="17493" y="2846"/>
                    <a:pt x="7136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3987575" y="1615075"/>
              <a:ext cx="401750" cy="386925"/>
            </a:xfrm>
            <a:custGeom>
              <a:rect b="b" l="l" r="r" t="t"/>
              <a:pathLst>
                <a:path extrusionOk="0" h="15477" w="16070">
                  <a:moveTo>
                    <a:pt x="7791" y="1"/>
                  </a:moveTo>
                  <a:cubicBezTo>
                    <a:pt x="3814" y="1"/>
                    <a:pt x="1" y="3083"/>
                    <a:pt x="1" y="7756"/>
                  </a:cubicBezTo>
                  <a:cubicBezTo>
                    <a:pt x="1" y="12024"/>
                    <a:pt x="3453" y="15476"/>
                    <a:pt x="7742" y="15476"/>
                  </a:cubicBezTo>
                  <a:cubicBezTo>
                    <a:pt x="10860" y="15476"/>
                    <a:pt x="13685" y="13593"/>
                    <a:pt x="14877" y="10706"/>
                  </a:cubicBezTo>
                  <a:cubicBezTo>
                    <a:pt x="16070" y="7818"/>
                    <a:pt x="15421" y="4492"/>
                    <a:pt x="13203" y="2274"/>
                  </a:cubicBezTo>
                  <a:cubicBezTo>
                    <a:pt x="11627" y="704"/>
                    <a:pt x="9690" y="1"/>
                    <a:pt x="7791" y="1"/>
                  </a:cubicBezTo>
                  <a:close/>
                </a:path>
              </a:pathLst>
            </a:custGeom>
            <a:solidFill>
              <a:srgbClr val="FFC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3246350" y="1417675"/>
              <a:ext cx="1246550" cy="1257350"/>
            </a:xfrm>
            <a:custGeom>
              <a:rect b="b" l="l" r="r" t="t"/>
              <a:pathLst>
                <a:path extrusionOk="0" h="50294" w="49862">
                  <a:moveTo>
                    <a:pt x="9500" y="1"/>
                  </a:moveTo>
                  <a:lnTo>
                    <a:pt x="9500" y="1"/>
                  </a:lnTo>
                  <a:cubicBezTo>
                    <a:pt x="8433" y="64"/>
                    <a:pt x="7387" y="147"/>
                    <a:pt x="6341" y="294"/>
                  </a:cubicBezTo>
                  <a:cubicBezTo>
                    <a:pt x="1" y="13078"/>
                    <a:pt x="2177" y="28457"/>
                    <a:pt x="11802" y="39002"/>
                  </a:cubicBezTo>
                  <a:cubicBezTo>
                    <a:pt x="18499" y="46340"/>
                    <a:pt x="27860" y="50294"/>
                    <a:pt x="37418" y="50294"/>
                  </a:cubicBezTo>
                  <a:cubicBezTo>
                    <a:pt x="41597" y="50294"/>
                    <a:pt x="45814" y="49538"/>
                    <a:pt x="49862" y="47979"/>
                  </a:cubicBezTo>
                  <a:lnTo>
                    <a:pt x="49862" y="47979"/>
                  </a:lnTo>
                  <a:cubicBezTo>
                    <a:pt x="46974" y="48732"/>
                    <a:pt x="43982" y="49129"/>
                    <a:pt x="40969" y="49129"/>
                  </a:cubicBezTo>
                  <a:cubicBezTo>
                    <a:pt x="29168" y="49129"/>
                    <a:pt x="18163" y="43103"/>
                    <a:pt x="11802" y="33165"/>
                  </a:cubicBezTo>
                  <a:cubicBezTo>
                    <a:pt x="5441" y="23226"/>
                    <a:pt x="4562" y="10714"/>
                    <a:pt x="9500" y="1"/>
                  </a:cubicBezTo>
                  <a:close/>
                </a:path>
              </a:pathLst>
            </a:custGeom>
            <a:solidFill>
              <a:srgbClr val="FFA9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3474425" y="2497875"/>
              <a:ext cx="228625" cy="643550"/>
            </a:xfrm>
            <a:custGeom>
              <a:rect b="b" l="l" r="r" t="t"/>
              <a:pathLst>
                <a:path extrusionOk="0" h="25742" w="9145">
                  <a:moveTo>
                    <a:pt x="7261" y="0"/>
                  </a:moveTo>
                  <a:lnTo>
                    <a:pt x="796" y="20024"/>
                  </a:lnTo>
                  <a:cubicBezTo>
                    <a:pt x="1" y="22305"/>
                    <a:pt x="1256" y="24795"/>
                    <a:pt x="3537" y="25527"/>
                  </a:cubicBezTo>
                  <a:cubicBezTo>
                    <a:pt x="3981" y="25672"/>
                    <a:pt x="4432" y="25741"/>
                    <a:pt x="4875" y="25741"/>
                  </a:cubicBezTo>
                  <a:cubicBezTo>
                    <a:pt x="6727" y="25741"/>
                    <a:pt x="8445" y="24538"/>
                    <a:pt x="9019" y="22681"/>
                  </a:cubicBezTo>
                  <a:lnTo>
                    <a:pt x="9123" y="22367"/>
                  </a:lnTo>
                  <a:lnTo>
                    <a:pt x="9123" y="22367"/>
                  </a:lnTo>
                  <a:cubicBezTo>
                    <a:pt x="8838" y="22424"/>
                    <a:pt x="8547" y="22453"/>
                    <a:pt x="8257" y="22453"/>
                  </a:cubicBezTo>
                  <a:cubicBezTo>
                    <a:pt x="7801" y="22453"/>
                    <a:pt x="7348" y="22382"/>
                    <a:pt x="6926" y="22242"/>
                  </a:cubicBezTo>
                  <a:cubicBezTo>
                    <a:pt x="4646" y="21509"/>
                    <a:pt x="3411" y="19061"/>
                    <a:pt x="4143" y="16802"/>
                  </a:cubicBezTo>
                  <a:lnTo>
                    <a:pt x="9144" y="1339"/>
                  </a:lnTo>
                  <a:lnTo>
                    <a:pt x="7261" y="0"/>
                  </a:ln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4789475" y="2390100"/>
              <a:ext cx="32450" cy="32975"/>
            </a:xfrm>
            <a:custGeom>
              <a:rect b="b" l="l" r="r" t="t"/>
              <a:pathLst>
                <a:path extrusionOk="0" h="1319" w="1298">
                  <a:moveTo>
                    <a:pt x="1298" y="1"/>
                  </a:moveTo>
                  <a:cubicBezTo>
                    <a:pt x="879" y="377"/>
                    <a:pt x="440" y="754"/>
                    <a:pt x="0" y="1089"/>
                  </a:cubicBezTo>
                  <a:lnTo>
                    <a:pt x="63" y="1319"/>
                  </a:lnTo>
                  <a:cubicBezTo>
                    <a:pt x="482" y="900"/>
                    <a:pt x="900" y="461"/>
                    <a:pt x="1298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4514325" y="2608225"/>
              <a:ext cx="355200" cy="531075"/>
            </a:xfrm>
            <a:custGeom>
              <a:rect b="b" l="l" r="r" t="t"/>
              <a:pathLst>
                <a:path extrusionOk="0" h="21243" w="14208">
                  <a:moveTo>
                    <a:pt x="1" y="1"/>
                  </a:moveTo>
                  <a:lnTo>
                    <a:pt x="5901" y="18267"/>
                  </a:lnTo>
                  <a:cubicBezTo>
                    <a:pt x="6488" y="20049"/>
                    <a:pt x="8133" y="21242"/>
                    <a:pt x="10001" y="21242"/>
                  </a:cubicBezTo>
                  <a:cubicBezTo>
                    <a:pt x="10064" y="21242"/>
                    <a:pt x="10127" y="21241"/>
                    <a:pt x="10190" y="21238"/>
                  </a:cubicBezTo>
                  <a:cubicBezTo>
                    <a:pt x="12115" y="21176"/>
                    <a:pt x="13768" y="19836"/>
                    <a:pt x="14208" y="17953"/>
                  </a:cubicBezTo>
                  <a:lnTo>
                    <a:pt x="14208" y="17953"/>
                  </a:lnTo>
                  <a:cubicBezTo>
                    <a:pt x="13929" y="18008"/>
                    <a:pt x="13650" y="18035"/>
                    <a:pt x="13374" y="18035"/>
                  </a:cubicBezTo>
                  <a:cubicBezTo>
                    <a:pt x="11540" y="18035"/>
                    <a:pt x="9849" y="16864"/>
                    <a:pt x="9249" y="15045"/>
                  </a:cubicBezTo>
                  <a:cubicBezTo>
                    <a:pt x="9249" y="15045"/>
                    <a:pt x="3390" y="6550"/>
                    <a:pt x="1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848125" y="3048150"/>
              <a:ext cx="256350" cy="137600"/>
            </a:xfrm>
            <a:custGeom>
              <a:rect b="b" l="l" r="r" t="t"/>
              <a:pathLst>
                <a:path extrusionOk="0" h="5504" w="10254">
                  <a:moveTo>
                    <a:pt x="7324" y="1"/>
                  </a:moveTo>
                  <a:lnTo>
                    <a:pt x="1" y="3704"/>
                  </a:lnTo>
                  <a:lnTo>
                    <a:pt x="2930" y="5504"/>
                  </a:lnTo>
                  <a:lnTo>
                    <a:pt x="10254" y="1779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rgbClr val="FFD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912475" y="3089475"/>
              <a:ext cx="189900" cy="178400"/>
            </a:xfrm>
            <a:custGeom>
              <a:rect b="b" l="l" r="r" t="t"/>
              <a:pathLst>
                <a:path extrusionOk="0" h="7136" w="7596">
                  <a:moveTo>
                    <a:pt x="7596" y="1"/>
                  </a:moveTo>
                  <a:lnTo>
                    <a:pt x="294" y="3704"/>
                  </a:lnTo>
                  <a:lnTo>
                    <a:pt x="1" y="7136"/>
                  </a:lnTo>
                  <a:lnTo>
                    <a:pt x="7324" y="3411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FFDE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871675" y="2484775"/>
              <a:ext cx="1404525" cy="740200"/>
            </a:xfrm>
            <a:custGeom>
              <a:rect b="b" l="l" r="r" t="t"/>
              <a:pathLst>
                <a:path extrusionOk="0" h="29608" w="56181">
                  <a:moveTo>
                    <a:pt x="55427" y="1"/>
                  </a:moveTo>
                  <a:lnTo>
                    <a:pt x="1" y="28101"/>
                  </a:lnTo>
                  <a:lnTo>
                    <a:pt x="754" y="29608"/>
                  </a:lnTo>
                  <a:lnTo>
                    <a:pt x="56180" y="1507"/>
                  </a:lnTo>
                  <a:lnTo>
                    <a:pt x="55427" y="1"/>
                  </a:ln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216550" y="2385600"/>
              <a:ext cx="276525" cy="187300"/>
            </a:xfrm>
            <a:custGeom>
              <a:rect b="b" l="l" r="r" t="t"/>
              <a:pathLst>
                <a:path extrusionOk="0" h="7492" w="11061">
                  <a:moveTo>
                    <a:pt x="10503" y="0"/>
                  </a:moveTo>
                  <a:cubicBezTo>
                    <a:pt x="10470" y="0"/>
                    <a:pt x="10435" y="4"/>
                    <a:pt x="10399" y="13"/>
                  </a:cubicBezTo>
                  <a:lnTo>
                    <a:pt x="398" y="2399"/>
                  </a:lnTo>
                  <a:cubicBezTo>
                    <a:pt x="126" y="2461"/>
                    <a:pt x="0" y="2733"/>
                    <a:pt x="126" y="2985"/>
                  </a:cubicBezTo>
                  <a:lnTo>
                    <a:pt x="2302" y="7253"/>
                  </a:lnTo>
                  <a:cubicBezTo>
                    <a:pt x="2365" y="7378"/>
                    <a:pt x="2469" y="7462"/>
                    <a:pt x="2574" y="7483"/>
                  </a:cubicBezTo>
                  <a:cubicBezTo>
                    <a:pt x="2602" y="7489"/>
                    <a:pt x="2628" y="7491"/>
                    <a:pt x="2654" y="7491"/>
                  </a:cubicBezTo>
                  <a:cubicBezTo>
                    <a:pt x="2723" y="7491"/>
                    <a:pt x="2785" y="7472"/>
                    <a:pt x="2846" y="7441"/>
                  </a:cubicBezTo>
                  <a:cubicBezTo>
                    <a:pt x="2867" y="7420"/>
                    <a:pt x="2909" y="7399"/>
                    <a:pt x="2929" y="7378"/>
                  </a:cubicBezTo>
                  <a:lnTo>
                    <a:pt x="10755" y="725"/>
                  </a:lnTo>
                  <a:cubicBezTo>
                    <a:pt x="11061" y="476"/>
                    <a:pt x="10860" y="0"/>
                    <a:pt x="10503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1770200" y="3170850"/>
              <a:ext cx="153275" cy="105100"/>
            </a:xfrm>
            <a:custGeom>
              <a:rect b="b" l="l" r="r" t="t"/>
              <a:pathLst>
                <a:path extrusionOk="0" h="4204" w="6131">
                  <a:moveTo>
                    <a:pt x="4646" y="1"/>
                  </a:moveTo>
                  <a:cubicBezTo>
                    <a:pt x="4448" y="1"/>
                    <a:pt x="4248" y="44"/>
                    <a:pt x="4060" y="135"/>
                  </a:cubicBezTo>
                  <a:lnTo>
                    <a:pt x="900" y="1746"/>
                  </a:lnTo>
                  <a:cubicBezTo>
                    <a:pt x="272" y="2060"/>
                    <a:pt x="0" y="2855"/>
                    <a:pt x="335" y="3483"/>
                  </a:cubicBezTo>
                  <a:cubicBezTo>
                    <a:pt x="558" y="3943"/>
                    <a:pt x="1023" y="4203"/>
                    <a:pt x="1506" y="4203"/>
                  </a:cubicBezTo>
                  <a:cubicBezTo>
                    <a:pt x="1704" y="4203"/>
                    <a:pt x="1904" y="4160"/>
                    <a:pt x="2093" y="4069"/>
                  </a:cubicBezTo>
                  <a:lnTo>
                    <a:pt x="5252" y="2458"/>
                  </a:lnTo>
                  <a:cubicBezTo>
                    <a:pt x="5880" y="2144"/>
                    <a:pt x="6131" y="1349"/>
                    <a:pt x="5817" y="721"/>
                  </a:cubicBezTo>
                  <a:cubicBezTo>
                    <a:pt x="5594" y="261"/>
                    <a:pt x="5129" y="1"/>
                    <a:pt x="4646" y="1"/>
                  </a:cubicBezTo>
                  <a:close/>
                </a:path>
              </a:pathLst>
            </a:custGeom>
            <a:solidFill>
              <a:srgbClr val="54A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692400" y="3383925"/>
              <a:ext cx="972975" cy="480800"/>
            </a:xfrm>
            <a:custGeom>
              <a:rect b="b" l="l" r="r" t="t"/>
              <a:pathLst>
                <a:path extrusionOk="0" h="19232" w="38919">
                  <a:moveTo>
                    <a:pt x="38056" y="0"/>
                  </a:moveTo>
                  <a:cubicBezTo>
                    <a:pt x="35907" y="0"/>
                    <a:pt x="25264" y="4340"/>
                    <a:pt x="12764" y="10381"/>
                  </a:cubicBezTo>
                  <a:cubicBezTo>
                    <a:pt x="8056" y="12661"/>
                    <a:pt x="3683" y="14900"/>
                    <a:pt x="1" y="16888"/>
                  </a:cubicBezTo>
                  <a:cubicBezTo>
                    <a:pt x="963" y="17704"/>
                    <a:pt x="1947" y="18478"/>
                    <a:pt x="2972" y="19231"/>
                  </a:cubicBezTo>
                  <a:cubicBezTo>
                    <a:pt x="6445" y="17704"/>
                    <a:pt x="10358" y="15905"/>
                    <a:pt x="14480" y="13917"/>
                  </a:cubicBezTo>
                  <a:cubicBezTo>
                    <a:pt x="28185" y="7284"/>
                    <a:pt x="38919" y="1112"/>
                    <a:pt x="38437" y="128"/>
                  </a:cubicBezTo>
                  <a:cubicBezTo>
                    <a:pt x="38396" y="42"/>
                    <a:pt x="38267" y="0"/>
                    <a:pt x="38056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692400" y="3383925"/>
              <a:ext cx="972975" cy="480800"/>
            </a:xfrm>
            <a:custGeom>
              <a:rect b="b" l="l" r="r" t="t"/>
              <a:pathLst>
                <a:path extrusionOk="0" h="19232" w="38919">
                  <a:moveTo>
                    <a:pt x="38056" y="0"/>
                  </a:moveTo>
                  <a:cubicBezTo>
                    <a:pt x="35907" y="0"/>
                    <a:pt x="25264" y="4340"/>
                    <a:pt x="12764" y="10381"/>
                  </a:cubicBezTo>
                  <a:cubicBezTo>
                    <a:pt x="8056" y="12661"/>
                    <a:pt x="3683" y="14900"/>
                    <a:pt x="1" y="16888"/>
                  </a:cubicBezTo>
                  <a:cubicBezTo>
                    <a:pt x="963" y="17704"/>
                    <a:pt x="1947" y="18478"/>
                    <a:pt x="2972" y="19231"/>
                  </a:cubicBezTo>
                  <a:cubicBezTo>
                    <a:pt x="6445" y="17704"/>
                    <a:pt x="10358" y="15905"/>
                    <a:pt x="14480" y="13917"/>
                  </a:cubicBezTo>
                  <a:cubicBezTo>
                    <a:pt x="28185" y="7284"/>
                    <a:pt x="38919" y="1112"/>
                    <a:pt x="38437" y="128"/>
                  </a:cubicBezTo>
                  <a:cubicBezTo>
                    <a:pt x="38396" y="42"/>
                    <a:pt x="38267" y="0"/>
                    <a:pt x="38056" y="0"/>
                  </a:cubicBezTo>
                  <a:close/>
                </a:path>
              </a:pathLst>
            </a:custGeom>
            <a:solidFill>
              <a:srgbClr val="00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4993511" y="2648091"/>
            <a:ext cx="860719" cy="860719"/>
            <a:chOff x="2622825" y="1006000"/>
            <a:chExt cx="3347800" cy="3347800"/>
          </a:xfrm>
        </p:grpSpPr>
        <p:sp>
          <p:nvSpPr>
            <p:cNvPr id="266" name="Google Shape;266;p20"/>
            <p:cNvSpPr/>
            <p:nvPr/>
          </p:nvSpPr>
          <p:spPr>
            <a:xfrm>
              <a:off x="2622825" y="1006000"/>
              <a:ext cx="3347800" cy="3347800"/>
            </a:xfrm>
            <a:custGeom>
              <a:rect b="b" l="l" r="r" t="t"/>
              <a:pathLst>
                <a:path extrusionOk="0" h="133912" w="133912">
                  <a:moveTo>
                    <a:pt x="66936" y="1"/>
                  </a:moveTo>
                  <a:cubicBezTo>
                    <a:pt x="29963" y="1"/>
                    <a:pt x="1" y="29984"/>
                    <a:pt x="1" y="66956"/>
                  </a:cubicBezTo>
                  <a:cubicBezTo>
                    <a:pt x="1" y="103928"/>
                    <a:pt x="29963" y="133912"/>
                    <a:pt x="66956" y="133912"/>
                  </a:cubicBezTo>
                  <a:cubicBezTo>
                    <a:pt x="103928" y="133912"/>
                    <a:pt x="133912" y="103928"/>
                    <a:pt x="133912" y="66956"/>
                  </a:cubicBezTo>
                  <a:cubicBezTo>
                    <a:pt x="133912" y="29984"/>
                    <a:pt x="103928" y="1"/>
                    <a:pt x="66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2735825" y="2854100"/>
              <a:ext cx="2534875" cy="1091700"/>
            </a:xfrm>
            <a:custGeom>
              <a:rect b="b" l="l" r="r" t="t"/>
              <a:pathLst>
                <a:path extrusionOk="0" h="43668" w="101395">
                  <a:moveTo>
                    <a:pt x="21928" y="0"/>
                  </a:moveTo>
                  <a:cubicBezTo>
                    <a:pt x="19941" y="0"/>
                    <a:pt x="17890" y="1569"/>
                    <a:pt x="17493" y="3515"/>
                  </a:cubicBezTo>
                  <a:cubicBezTo>
                    <a:pt x="16907" y="6277"/>
                    <a:pt x="19020" y="8872"/>
                    <a:pt x="21845" y="8872"/>
                  </a:cubicBezTo>
                  <a:lnTo>
                    <a:pt x="23205" y="8872"/>
                  </a:lnTo>
                  <a:cubicBezTo>
                    <a:pt x="23351" y="8893"/>
                    <a:pt x="23519" y="8893"/>
                    <a:pt x="23686" y="8913"/>
                  </a:cubicBezTo>
                  <a:cubicBezTo>
                    <a:pt x="23686" y="8913"/>
                    <a:pt x="24653" y="8867"/>
                    <a:pt x="25509" y="8867"/>
                  </a:cubicBezTo>
                  <a:cubicBezTo>
                    <a:pt x="25936" y="8867"/>
                    <a:pt x="26336" y="8879"/>
                    <a:pt x="26573" y="8913"/>
                  </a:cubicBezTo>
                  <a:cubicBezTo>
                    <a:pt x="29168" y="9269"/>
                    <a:pt x="30863" y="11152"/>
                    <a:pt x="30863" y="12931"/>
                  </a:cubicBezTo>
                  <a:cubicBezTo>
                    <a:pt x="30863" y="15002"/>
                    <a:pt x="28498" y="16990"/>
                    <a:pt x="25255" y="17241"/>
                  </a:cubicBezTo>
                  <a:cubicBezTo>
                    <a:pt x="22926" y="17421"/>
                    <a:pt x="19026" y="17481"/>
                    <a:pt x="14866" y="17481"/>
                  </a:cubicBezTo>
                  <a:cubicBezTo>
                    <a:pt x="9350" y="17481"/>
                    <a:pt x="3376" y="17375"/>
                    <a:pt x="0" y="17304"/>
                  </a:cubicBezTo>
                  <a:lnTo>
                    <a:pt x="0" y="17304"/>
                  </a:lnTo>
                  <a:cubicBezTo>
                    <a:pt x="1172" y="20296"/>
                    <a:pt x="2553" y="23204"/>
                    <a:pt x="4122" y="26008"/>
                  </a:cubicBezTo>
                  <a:cubicBezTo>
                    <a:pt x="6759" y="25962"/>
                    <a:pt x="9834" y="25928"/>
                    <a:pt x="12766" y="25928"/>
                  </a:cubicBezTo>
                  <a:cubicBezTo>
                    <a:pt x="16464" y="25928"/>
                    <a:pt x="19935" y="25982"/>
                    <a:pt x="22012" y="26134"/>
                  </a:cubicBezTo>
                  <a:cubicBezTo>
                    <a:pt x="25255" y="26385"/>
                    <a:pt x="27599" y="28372"/>
                    <a:pt x="27599" y="30444"/>
                  </a:cubicBezTo>
                  <a:cubicBezTo>
                    <a:pt x="27599" y="32515"/>
                    <a:pt x="25255" y="34503"/>
                    <a:pt x="22012" y="34754"/>
                  </a:cubicBezTo>
                  <a:cubicBezTo>
                    <a:pt x="21077" y="34824"/>
                    <a:pt x="19520" y="34847"/>
                    <a:pt x="17858" y="34847"/>
                  </a:cubicBezTo>
                  <a:cubicBezTo>
                    <a:pt x="14535" y="34847"/>
                    <a:pt x="10797" y="34754"/>
                    <a:pt x="10797" y="34754"/>
                  </a:cubicBezTo>
                  <a:cubicBezTo>
                    <a:pt x="10567" y="34754"/>
                    <a:pt x="10337" y="34775"/>
                    <a:pt x="10106" y="34817"/>
                  </a:cubicBezTo>
                  <a:cubicBezTo>
                    <a:pt x="12659" y="38018"/>
                    <a:pt x="15505" y="40968"/>
                    <a:pt x="18581" y="43668"/>
                  </a:cubicBezTo>
                  <a:lnTo>
                    <a:pt x="96479" y="43668"/>
                  </a:lnTo>
                  <a:cubicBezTo>
                    <a:pt x="98572" y="43668"/>
                    <a:pt x="100664" y="41973"/>
                    <a:pt x="100978" y="39880"/>
                  </a:cubicBezTo>
                  <a:cubicBezTo>
                    <a:pt x="101394" y="37214"/>
                    <a:pt x="99322" y="34775"/>
                    <a:pt x="96618" y="34775"/>
                  </a:cubicBezTo>
                  <a:cubicBezTo>
                    <a:pt x="96607" y="34775"/>
                    <a:pt x="96595" y="34775"/>
                    <a:pt x="96584" y="34775"/>
                  </a:cubicBezTo>
                  <a:lnTo>
                    <a:pt x="64968" y="34775"/>
                  </a:lnTo>
                  <a:cubicBezTo>
                    <a:pt x="61767" y="34273"/>
                    <a:pt x="59361" y="32515"/>
                    <a:pt x="59361" y="30444"/>
                  </a:cubicBezTo>
                  <a:cubicBezTo>
                    <a:pt x="59361" y="28372"/>
                    <a:pt x="61767" y="26636"/>
                    <a:pt x="64968" y="26134"/>
                  </a:cubicBezTo>
                  <a:lnTo>
                    <a:pt x="82983" y="26134"/>
                  </a:lnTo>
                  <a:cubicBezTo>
                    <a:pt x="85076" y="26134"/>
                    <a:pt x="87168" y="24439"/>
                    <a:pt x="87482" y="22367"/>
                  </a:cubicBezTo>
                  <a:cubicBezTo>
                    <a:pt x="87880" y="19668"/>
                    <a:pt x="85808" y="17262"/>
                    <a:pt x="83088" y="17241"/>
                  </a:cubicBezTo>
                  <a:cubicBezTo>
                    <a:pt x="83088" y="17241"/>
                    <a:pt x="78122" y="17371"/>
                    <a:pt x="73708" y="17371"/>
                  </a:cubicBezTo>
                  <a:cubicBezTo>
                    <a:pt x="71501" y="17371"/>
                    <a:pt x="69432" y="17339"/>
                    <a:pt x="68190" y="17241"/>
                  </a:cubicBezTo>
                  <a:cubicBezTo>
                    <a:pt x="64947" y="16990"/>
                    <a:pt x="62583" y="15002"/>
                    <a:pt x="62583" y="12931"/>
                  </a:cubicBezTo>
                  <a:cubicBezTo>
                    <a:pt x="62583" y="11152"/>
                    <a:pt x="64278" y="9269"/>
                    <a:pt x="66872" y="8893"/>
                  </a:cubicBezTo>
                  <a:cubicBezTo>
                    <a:pt x="67165" y="8882"/>
                    <a:pt x="67463" y="8877"/>
                    <a:pt x="67761" y="8877"/>
                  </a:cubicBezTo>
                  <a:cubicBezTo>
                    <a:pt x="68060" y="8877"/>
                    <a:pt x="68358" y="8882"/>
                    <a:pt x="68651" y="8893"/>
                  </a:cubicBezTo>
                  <a:cubicBezTo>
                    <a:pt x="68839" y="8893"/>
                    <a:pt x="68986" y="8872"/>
                    <a:pt x="69153" y="8872"/>
                  </a:cubicBezTo>
                  <a:cubicBezTo>
                    <a:pt x="69271" y="8865"/>
                    <a:pt x="69467" y="8862"/>
                    <a:pt x="69674" y="8862"/>
                  </a:cubicBezTo>
                  <a:cubicBezTo>
                    <a:pt x="70090" y="8862"/>
                    <a:pt x="70555" y="8872"/>
                    <a:pt x="70555" y="8872"/>
                  </a:cubicBezTo>
                  <a:cubicBezTo>
                    <a:pt x="73275" y="8872"/>
                    <a:pt x="75367" y="6444"/>
                    <a:pt x="74949" y="3745"/>
                  </a:cubicBezTo>
                  <a:cubicBezTo>
                    <a:pt x="74635" y="1674"/>
                    <a:pt x="72563" y="0"/>
                    <a:pt x="70471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203100" y="1905700"/>
              <a:ext cx="1761775" cy="804050"/>
            </a:xfrm>
            <a:custGeom>
              <a:rect b="b" l="l" r="r" t="t"/>
              <a:pathLst>
                <a:path extrusionOk="0" h="32162" w="70471">
                  <a:moveTo>
                    <a:pt x="22742" y="0"/>
                  </a:moveTo>
                  <a:cubicBezTo>
                    <a:pt x="21147" y="0"/>
                    <a:pt x="19789" y="1138"/>
                    <a:pt x="19501" y="2701"/>
                  </a:cubicBezTo>
                  <a:cubicBezTo>
                    <a:pt x="19145" y="4709"/>
                    <a:pt x="20694" y="6551"/>
                    <a:pt x="22744" y="6572"/>
                  </a:cubicBezTo>
                  <a:cubicBezTo>
                    <a:pt x="22744" y="6572"/>
                    <a:pt x="23088" y="6562"/>
                    <a:pt x="23398" y="6562"/>
                  </a:cubicBezTo>
                  <a:cubicBezTo>
                    <a:pt x="23553" y="6562"/>
                    <a:pt x="23700" y="6565"/>
                    <a:pt x="23790" y="6572"/>
                  </a:cubicBezTo>
                  <a:cubicBezTo>
                    <a:pt x="23895" y="6572"/>
                    <a:pt x="24020" y="6592"/>
                    <a:pt x="24146" y="6592"/>
                  </a:cubicBezTo>
                  <a:cubicBezTo>
                    <a:pt x="24366" y="6572"/>
                    <a:pt x="24585" y="6561"/>
                    <a:pt x="24805" y="6561"/>
                  </a:cubicBezTo>
                  <a:cubicBezTo>
                    <a:pt x="25025" y="6561"/>
                    <a:pt x="25244" y="6572"/>
                    <a:pt x="25464" y="6592"/>
                  </a:cubicBezTo>
                  <a:cubicBezTo>
                    <a:pt x="27389" y="6844"/>
                    <a:pt x="28645" y="8245"/>
                    <a:pt x="28645" y="9564"/>
                  </a:cubicBezTo>
                  <a:cubicBezTo>
                    <a:pt x="28645" y="11091"/>
                    <a:pt x="26908" y="12577"/>
                    <a:pt x="24502" y="12744"/>
                  </a:cubicBezTo>
                  <a:cubicBezTo>
                    <a:pt x="23588" y="12821"/>
                    <a:pt x="22058" y="12846"/>
                    <a:pt x="20425" y="12846"/>
                  </a:cubicBezTo>
                  <a:cubicBezTo>
                    <a:pt x="17157" y="12846"/>
                    <a:pt x="13475" y="12744"/>
                    <a:pt x="13475" y="12744"/>
                  </a:cubicBezTo>
                  <a:cubicBezTo>
                    <a:pt x="11445" y="12765"/>
                    <a:pt x="9876" y="14606"/>
                    <a:pt x="10232" y="16615"/>
                  </a:cubicBezTo>
                  <a:cubicBezTo>
                    <a:pt x="10546" y="18205"/>
                    <a:pt x="11947" y="19356"/>
                    <a:pt x="13580" y="19356"/>
                  </a:cubicBezTo>
                  <a:lnTo>
                    <a:pt x="26929" y="19356"/>
                  </a:lnTo>
                  <a:cubicBezTo>
                    <a:pt x="29272" y="19712"/>
                    <a:pt x="31009" y="20988"/>
                    <a:pt x="31009" y="22494"/>
                  </a:cubicBezTo>
                  <a:cubicBezTo>
                    <a:pt x="31009" y="24001"/>
                    <a:pt x="29272" y="25256"/>
                    <a:pt x="26929" y="25633"/>
                  </a:cubicBezTo>
                  <a:lnTo>
                    <a:pt x="3557" y="25633"/>
                  </a:lnTo>
                  <a:cubicBezTo>
                    <a:pt x="3530" y="25632"/>
                    <a:pt x="3502" y="25632"/>
                    <a:pt x="3475" y="25632"/>
                  </a:cubicBezTo>
                  <a:cubicBezTo>
                    <a:pt x="1795" y="25632"/>
                    <a:pt x="374" y="26895"/>
                    <a:pt x="188" y="28583"/>
                  </a:cubicBezTo>
                  <a:cubicBezTo>
                    <a:pt x="0" y="30487"/>
                    <a:pt x="1507" y="32161"/>
                    <a:pt x="3432" y="32161"/>
                  </a:cubicBezTo>
                  <a:lnTo>
                    <a:pt x="66914" y="32161"/>
                  </a:lnTo>
                  <a:cubicBezTo>
                    <a:pt x="66928" y="32161"/>
                    <a:pt x="66942" y="32161"/>
                    <a:pt x="66955" y="32161"/>
                  </a:cubicBezTo>
                  <a:cubicBezTo>
                    <a:pt x="68653" y="32161"/>
                    <a:pt x="70096" y="30892"/>
                    <a:pt x="70283" y="29190"/>
                  </a:cubicBezTo>
                  <a:cubicBezTo>
                    <a:pt x="70471" y="27265"/>
                    <a:pt x="68964" y="25612"/>
                    <a:pt x="67039" y="25612"/>
                  </a:cubicBezTo>
                  <a:cubicBezTo>
                    <a:pt x="67039" y="25612"/>
                    <a:pt x="64277" y="25677"/>
                    <a:pt x="61829" y="25677"/>
                  </a:cubicBezTo>
                  <a:cubicBezTo>
                    <a:pt x="60604" y="25677"/>
                    <a:pt x="59458" y="25661"/>
                    <a:pt x="58775" y="25612"/>
                  </a:cubicBezTo>
                  <a:cubicBezTo>
                    <a:pt x="56389" y="25424"/>
                    <a:pt x="54653" y="23959"/>
                    <a:pt x="54653" y="22432"/>
                  </a:cubicBezTo>
                  <a:cubicBezTo>
                    <a:pt x="54653" y="20904"/>
                    <a:pt x="56389" y="19440"/>
                    <a:pt x="58775" y="19251"/>
                  </a:cubicBezTo>
                  <a:cubicBezTo>
                    <a:pt x="60281" y="19140"/>
                    <a:pt x="62820" y="19102"/>
                    <a:pt x="65529" y="19102"/>
                  </a:cubicBezTo>
                  <a:cubicBezTo>
                    <a:pt x="66884" y="19102"/>
                    <a:pt x="68281" y="19112"/>
                    <a:pt x="69613" y="19126"/>
                  </a:cubicBezTo>
                  <a:cubicBezTo>
                    <a:pt x="69236" y="16991"/>
                    <a:pt x="68755" y="14899"/>
                    <a:pt x="68169" y="12849"/>
                  </a:cubicBezTo>
                  <a:cubicBezTo>
                    <a:pt x="66762" y="12862"/>
                    <a:pt x="65300" y="12871"/>
                    <a:pt x="63883" y="12871"/>
                  </a:cubicBezTo>
                  <a:cubicBezTo>
                    <a:pt x="60876" y="12871"/>
                    <a:pt x="58067" y="12830"/>
                    <a:pt x="56389" y="12702"/>
                  </a:cubicBezTo>
                  <a:cubicBezTo>
                    <a:pt x="54004" y="12514"/>
                    <a:pt x="52267" y="11049"/>
                    <a:pt x="52267" y="9522"/>
                  </a:cubicBezTo>
                  <a:cubicBezTo>
                    <a:pt x="52267" y="8204"/>
                    <a:pt x="53502" y="6823"/>
                    <a:pt x="55406" y="6551"/>
                  </a:cubicBezTo>
                  <a:cubicBezTo>
                    <a:pt x="55762" y="6530"/>
                    <a:pt x="56117" y="6519"/>
                    <a:pt x="56473" y="6519"/>
                  </a:cubicBezTo>
                  <a:cubicBezTo>
                    <a:pt x="56829" y="6519"/>
                    <a:pt x="57184" y="6530"/>
                    <a:pt x="57540" y="6551"/>
                  </a:cubicBezTo>
                  <a:cubicBezTo>
                    <a:pt x="57645" y="6551"/>
                    <a:pt x="57770" y="6551"/>
                    <a:pt x="57896" y="6530"/>
                  </a:cubicBezTo>
                  <a:lnTo>
                    <a:pt x="58712" y="6530"/>
                  </a:lnTo>
                  <a:cubicBezTo>
                    <a:pt x="58726" y="6530"/>
                    <a:pt x="58739" y="6530"/>
                    <a:pt x="58753" y="6530"/>
                  </a:cubicBezTo>
                  <a:cubicBezTo>
                    <a:pt x="60451" y="6530"/>
                    <a:pt x="61873" y="5261"/>
                    <a:pt x="62080" y="3579"/>
                  </a:cubicBezTo>
                  <a:cubicBezTo>
                    <a:pt x="62248" y="1654"/>
                    <a:pt x="60741" y="1"/>
                    <a:pt x="58816" y="1"/>
                  </a:cubicBezTo>
                  <a:lnTo>
                    <a:pt x="22828" y="1"/>
                  </a:lnTo>
                  <a:cubicBezTo>
                    <a:pt x="22799" y="1"/>
                    <a:pt x="22770" y="0"/>
                    <a:pt x="2274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3451400" y="1739825"/>
              <a:ext cx="2085075" cy="2480600"/>
            </a:xfrm>
            <a:custGeom>
              <a:rect b="b" l="l" r="r" t="t"/>
              <a:pathLst>
                <a:path extrusionOk="0" h="99224" w="83403">
                  <a:moveTo>
                    <a:pt x="59276" y="1"/>
                  </a:moveTo>
                  <a:cubicBezTo>
                    <a:pt x="58005" y="1"/>
                    <a:pt x="56853" y="912"/>
                    <a:pt x="56599" y="2201"/>
                  </a:cubicBezTo>
                  <a:cubicBezTo>
                    <a:pt x="56306" y="3707"/>
                    <a:pt x="57311" y="5151"/>
                    <a:pt x="58817" y="5423"/>
                  </a:cubicBezTo>
                  <a:cubicBezTo>
                    <a:pt x="65868" y="6804"/>
                    <a:pt x="71016" y="9754"/>
                    <a:pt x="74112" y="14211"/>
                  </a:cubicBezTo>
                  <a:cubicBezTo>
                    <a:pt x="77460" y="19002"/>
                    <a:pt x="77544" y="24296"/>
                    <a:pt x="77042" y="27874"/>
                  </a:cubicBezTo>
                  <a:cubicBezTo>
                    <a:pt x="76184" y="33544"/>
                    <a:pt x="73506" y="38796"/>
                    <a:pt x="69404" y="42792"/>
                  </a:cubicBezTo>
                  <a:cubicBezTo>
                    <a:pt x="65537" y="46508"/>
                    <a:pt x="60862" y="48507"/>
                    <a:pt x="56080" y="48507"/>
                  </a:cubicBezTo>
                  <a:cubicBezTo>
                    <a:pt x="55584" y="48507"/>
                    <a:pt x="55088" y="48485"/>
                    <a:pt x="54591" y="48442"/>
                  </a:cubicBezTo>
                  <a:cubicBezTo>
                    <a:pt x="53377" y="48335"/>
                    <a:pt x="52149" y="48282"/>
                    <a:pt x="50912" y="48282"/>
                  </a:cubicBezTo>
                  <a:cubicBezTo>
                    <a:pt x="36682" y="48282"/>
                    <a:pt x="21173" y="55244"/>
                    <a:pt x="11279" y="66332"/>
                  </a:cubicBezTo>
                  <a:cubicBezTo>
                    <a:pt x="3453" y="75099"/>
                    <a:pt x="1" y="85623"/>
                    <a:pt x="1403" y="96210"/>
                  </a:cubicBezTo>
                  <a:cubicBezTo>
                    <a:pt x="3390" y="97299"/>
                    <a:pt x="5441" y="98324"/>
                    <a:pt x="7533" y="99223"/>
                  </a:cubicBezTo>
                  <a:cubicBezTo>
                    <a:pt x="7408" y="98659"/>
                    <a:pt x="7282" y="98115"/>
                    <a:pt x="7157" y="97571"/>
                  </a:cubicBezTo>
                  <a:cubicBezTo>
                    <a:pt x="4625" y="85184"/>
                    <a:pt x="10212" y="75726"/>
                    <a:pt x="15359" y="69993"/>
                  </a:cubicBezTo>
                  <a:cubicBezTo>
                    <a:pt x="24139" y="60130"/>
                    <a:pt x="38408" y="53752"/>
                    <a:pt x="51026" y="53752"/>
                  </a:cubicBezTo>
                  <a:cubicBezTo>
                    <a:pt x="52059" y="53752"/>
                    <a:pt x="53081" y="53795"/>
                    <a:pt x="54088" y="53882"/>
                  </a:cubicBezTo>
                  <a:cubicBezTo>
                    <a:pt x="54758" y="53945"/>
                    <a:pt x="55428" y="53987"/>
                    <a:pt x="56097" y="53987"/>
                  </a:cubicBezTo>
                  <a:cubicBezTo>
                    <a:pt x="62290" y="53987"/>
                    <a:pt x="68275" y="51434"/>
                    <a:pt x="73192" y="46747"/>
                  </a:cubicBezTo>
                  <a:cubicBezTo>
                    <a:pt x="77795" y="42332"/>
                    <a:pt x="81457" y="35448"/>
                    <a:pt x="82440" y="28648"/>
                  </a:cubicBezTo>
                  <a:cubicBezTo>
                    <a:pt x="83402" y="22099"/>
                    <a:pt x="82042" y="16031"/>
                    <a:pt x="78590" y="11072"/>
                  </a:cubicBezTo>
                  <a:cubicBezTo>
                    <a:pt x="74698" y="5507"/>
                    <a:pt x="68233" y="1699"/>
                    <a:pt x="59863" y="66"/>
                  </a:cubicBezTo>
                  <a:cubicBezTo>
                    <a:pt x="59667" y="22"/>
                    <a:pt x="59470" y="1"/>
                    <a:pt x="59276" y="1"/>
                  </a:cubicBezTo>
                  <a:close/>
                </a:path>
              </a:pathLst>
            </a:custGeom>
            <a:solidFill>
              <a:srgbClr val="BF4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454700" y="1730975"/>
              <a:ext cx="615700" cy="502250"/>
            </a:xfrm>
            <a:custGeom>
              <a:rect b="b" l="l" r="r" t="t"/>
              <a:pathLst>
                <a:path extrusionOk="0" h="20090" w="24628">
                  <a:moveTo>
                    <a:pt x="12668" y="3164"/>
                  </a:moveTo>
                  <a:cubicBezTo>
                    <a:pt x="16456" y="3164"/>
                    <a:pt x="19687" y="5526"/>
                    <a:pt x="20192" y="8874"/>
                  </a:cubicBezTo>
                  <a:cubicBezTo>
                    <a:pt x="20757" y="12598"/>
                    <a:pt x="17681" y="16155"/>
                    <a:pt x="13329" y="16804"/>
                  </a:cubicBezTo>
                  <a:cubicBezTo>
                    <a:pt x="12855" y="16877"/>
                    <a:pt x="12385" y="16912"/>
                    <a:pt x="11924" y="16912"/>
                  </a:cubicBezTo>
                  <a:cubicBezTo>
                    <a:pt x="8151" y="16912"/>
                    <a:pt x="4940" y="14555"/>
                    <a:pt x="4436" y="11217"/>
                  </a:cubicBezTo>
                  <a:cubicBezTo>
                    <a:pt x="3892" y="7472"/>
                    <a:pt x="6947" y="3915"/>
                    <a:pt x="11299" y="3266"/>
                  </a:cubicBezTo>
                  <a:cubicBezTo>
                    <a:pt x="11761" y="3197"/>
                    <a:pt x="12218" y="3164"/>
                    <a:pt x="12668" y="3164"/>
                  </a:cubicBezTo>
                  <a:close/>
                  <a:moveTo>
                    <a:pt x="12831" y="1"/>
                  </a:moveTo>
                  <a:cubicBezTo>
                    <a:pt x="12177" y="1"/>
                    <a:pt x="11511" y="49"/>
                    <a:pt x="10839" y="148"/>
                  </a:cubicBezTo>
                  <a:cubicBezTo>
                    <a:pt x="4478" y="1090"/>
                    <a:pt x="0" y="6300"/>
                    <a:pt x="816" y="11761"/>
                  </a:cubicBezTo>
                  <a:cubicBezTo>
                    <a:pt x="1546" y="16645"/>
                    <a:pt x="6276" y="20090"/>
                    <a:pt x="11802" y="20090"/>
                  </a:cubicBezTo>
                  <a:cubicBezTo>
                    <a:pt x="12455" y="20090"/>
                    <a:pt x="13119" y="20042"/>
                    <a:pt x="13789" y="19942"/>
                  </a:cubicBezTo>
                  <a:cubicBezTo>
                    <a:pt x="20150" y="18980"/>
                    <a:pt x="24627" y="13791"/>
                    <a:pt x="23811" y="8330"/>
                  </a:cubicBezTo>
                  <a:cubicBezTo>
                    <a:pt x="23082" y="3446"/>
                    <a:pt x="18369" y="1"/>
                    <a:pt x="12831" y="1"/>
                  </a:cubicBezTo>
                  <a:close/>
                </a:path>
              </a:pathLst>
            </a:custGeom>
            <a:solidFill>
              <a:srgbClr val="002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797550" y="1738250"/>
              <a:ext cx="2239900" cy="890400"/>
            </a:xfrm>
            <a:custGeom>
              <a:rect b="b" l="l" r="r" t="t"/>
              <a:pathLst>
                <a:path extrusionOk="0" h="35616" w="89596">
                  <a:moveTo>
                    <a:pt x="58368" y="0"/>
                  </a:moveTo>
                  <a:cubicBezTo>
                    <a:pt x="55824" y="0"/>
                    <a:pt x="53280" y="531"/>
                    <a:pt x="50908" y="1594"/>
                  </a:cubicBezTo>
                  <a:lnTo>
                    <a:pt x="0" y="25049"/>
                  </a:lnTo>
                  <a:lnTo>
                    <a:pt x="18936" y="35616"/>
                  </a:lnTo>
                  <a:lnTo>
                    <a:pt x="89595" y="13793"/>
                  </a:lnTo>
                  <a:lnTo>
                    <a:pt x="66705" y="2013"/>
                  </a:lnTo>
                  <a:cubicBezTo>
                    <a:pt x="64090" y="672"/>
                    <a:pt x="61229" y="0"/>
                    <a:pt x="58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558275" y="1812625"/>
              <a:ext cx="512125" cy="420625"/>
            </a:xfrm>
            <a:custGeom>
              <a:rect b="b" l="l" r="r" t="t"/>
              <a:pathLst>
                <a:path extrusionOk="0" h="16825" w="20485">
                  <a:moveTo>
                    <a:pt x="12659" y="0"/>
                  </a:moveTo>
                  <a:cubicBezTo>
                    <a:pt x="11989" y="0"/>
                    <a:pt x="11341" y="63"/>
                    <a:pt x="10692" y="167"/>
                  </a:cubicBezTo>
                  <a:cubicBezTo>
                    <a:pt x="13475" y="858"/>
                    <a:pt x="15651" y="2908"/>
                    <a:pt x="16049" y="5608"/>
                  </a:cubicBezTo>
                  <a:cubicBezTo>
                    <a:pt x="16614" y="9332"/>
                    <a:pt x="13538" y="12889"/>
                    <a:pt x="9186" y="13538"/>
                  </a:cubicBezTo>
                  <a:cubicBezTo>
                    <a:pt x="8257" y="13676"/>
                    <a:pt x="7349" y="13756"/>
                    <a:pt x="6488" y="13756"/>
                  </a:cubicBezTo>
                  <a:cubicBezTo>
                    <a:pt x="3703" y="13756"/>
                    <a:pt x="1422" y="12918"/>
                    <a:pt x="607" y="10504"/>
                  </a:cubicBezTo>
                  <a:cubicBezTo>
                    <a:pt x="251" y="11675"/>
                    <a:pt x="0" y="11362"/>
                    <a:pt x="0" y="12659"/>
                  </a:cubicBezTo>
                  <a:cubicBezTo>
                    <a:pt x="0" y="13203"/>
                    <a:pt x="42" y="13747"/>
                    <a:pt x="105" y="14291"/>
                  </a:cubicBezTo>
                  <a:cubicBezTo>
                    <a:pt x="2102" y="15878"/>
                    <a:pt x="4766" y="16825"/>
                    <a:pt x="7657" y="16825"/>
                  </a:cubicBezTo>
                  <a:cubicBezTo>
                    <a:pt x="8310" y="16825"/>
                    <a:pt x="8975" y="16777"/>
                    <a:pt x="9646" y="16676"/>
                  </a:cubicBezTo>
                  <a:cubicBezTo>
                    <a:pt x="16007" y="15714"/>
                    <a:pt x="20484" y="10525"/>
                    <a:pt x="19668" y="5064"/>
                  </a:cubicBezTo>
                  <a:cubicBezTo>
                    <a:pt x="19459" y="3683"/>
                    <a:pt x="18936" y="2385"/>
                    <a:pt x="18141" y="1256"/>
                  </a:cubicBezTo>
                  <a:cubicBezTo>
                    <a:pt x="16425" y="439"/>
                    <a:pt x="14542" y="0"/>
                    <a:pt x="12659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261000" y="2000825"/>
              <a:ext cx="1941225" cy="1159725"/>
            </a:xfrm>
            <a:custGeom>
              <a:rect b="b" l="l" r="r" t="t"/>
              <a:pathLst>
                <a:path extrusionOk="0" h="46389" w="77649">
                  <a:moveTo>
                    <a:pt x="61105" y="0"/>
                  </a:moveTo>
                  <a:cubicBezTo>
                    <a:pt x="58162" y="0"/>
                    <a:pt x="54974" y="687"/>
                    <a:pt x="51682" y="2160"/>
                  </a:cubicBezTo>
                  <a:cubicBezTo>
                    <a:pt x="51347" y="2306"/>
                    <a:pt x="51012" y="2453"/>
                    <a:pt x="50699" y="2620"/>
                  </a:cubicBezTo>
                  <a:lnTo>
                    <a:pt x="398" y="25113"/>
                  </a:lnTo>
                  <a:lnTo>
                    <a:pt x="1" y="34780"/>
                  </a:lnTo>
                  <a:lnTo>
                    <a:pt x="1" y="34780"/>
                  </a:lnTo>
                  <a:lnTo>
                    <a:pt x="31867" y="31620"/>
                  </a:lnTo>
                  <a:cubicBezTo>
                    <a:pt x="31921" y="31615"/>
                    <a:pt x="31975" y="31613"/>
                    <a:pt x="32028" y="31613"/>
                  </a:cubicBezTo>
                  <a:cubicBezTo>
                    <a:pt x="32865" y="31613"/>
                    <a:pt x="33613" y="32218"/>
                    <a:pt x="33750" y="33064"/>
                  </a:cubicBezTo>
                  <a:cubicBezTo>
                    <a:pt x="33834" y="33461"/>
                    <a:pt x="33918" y="33859"/>
                    <a:pt x="34022" y="34257"/>
                  </a:cubicBezTo>
                  <a:cubicBezTo>
                    <a:pt x="35940" y="41990"/>
                    <a:pt x="42214" y="46389"/>
                    <a:pt x="49737" y="46389"/>
                  </a:cubicBezTo>
                  <a:cubicBezTo>
                    <a:pt x="52310" y="46389"/>
                    <a:pt x="55030" y="45874"/>
                    <a:pt x="57771" y="44802"/>
                  </a:cubicBezTo>
                  <a:cubicBezTo>
                    <a:pt x="68818" y="40492"/>
                    <a:pt x="77648" y="28168"/>
                    <a:pt x="77167" y="16325"/>
                  </a:cubicBezTo>
                  <a:cubicBezTo>
                    <a:pt x="76773" y="6383"/>
                    <a:pt x="70079" y="0"/>
                    <a:pt x="61105" y="0"/>
                  </a:cubicBezTo>
                  <a:close/>
                </a:path>
              </a:pathLst>
            </a:custGeom>
            <a:solidFill>
              <a:srgbClr val="294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3261000" y="2000825"/>
              <a:ext cx="1941225" cy="1159725"/>
            </a:xfrm>
            <a:custGeom>
              <a:rect b="b" l="l" r="r" t="t"/>
              <a:pathLst>
                <a:path extrusionOk="0" h="46389" w="77649">
                  <a:moveTo>
                    <a:pt x="61105" y="0"/>
                  </a:moveTo>
                  <a:cubicBezTo>
                    <a:pt x="58162" y="0"/>
                    <a:pt x="54974" y="687"/>
                    <a:pt x="51682" y="2160"/>
                  </a:cubicBezTo>
                  <a:cubicBezTo>
                    <a:pt x="51347" y="2306"/>
                    <a:pt x="51012" y="2453"/>
                    <a:pt x="50699" y="2620"/>
                  </a:cubicBezTo>
                  <a:lnTo>
                    <a:pt x="398" y="25113"/>
                  </a:lnTo>
                  <a:lnTo>
                    <a:pt x="1" y="34780"/>
                  </a:lnTo>
                  <a:lnTo>
                    <a:pt x="1" y="34780"/>
                  </a:lnTo>
                  <a:lnTo>
                    <a:pt x="31867" y="31620"/>
                  </a:lnTo>
                  <a:cubicBezTo>
                    <a:pt x="31921" y="31615"/>
                    <a:pt x="31975" y="31613"/>
                    <a:pt x="32028" y="31613"/>
                  </a:cubicBezTo>
                  <a:cubicBezTo>
                    <a:pt x="32865" y="31613"/>
                    <a:pt x="33613" y="32218"/>
                    <a:pt x="33750" y="33064"/>
                  </a:cubicBezTo>
                  <a:cubicBezTo>
                    <a:pt x="33834" y="33461"/>
                    <a:pt x="33918" y="33859"/>
                    <a:pt x="34022" y="34257"/>
                  </a:cubicBezTo>
                  <a:cubicBezTo>
                    <a:pt x="35940" y="41990"/>
                    <a:pt x="42214" y="46389"/>
                    <a:pt x="49737" y="46389"/>
                  </a:cubicBezTo>
                  <a:cubicBezTo>
                    <a:pt x="52310" y="46389"/>
                    <a:pt x="55030" y="45874"/>
                    <a:pt x="57771" y="44802"/>
                  </a:cubicBezTo>
                  <a:cubicBezTo>
                    <a:pt x="68818" y="40492"/>
                    <a:pt x="77648" y="28168"/>
                    <a:pt x="77167" y="16325"/>
                  </a:cubicBezTo>
                  <a:cubicBezTo>
                    <a:pt x="76773" y="6383"/>
                    <a:pt x="70079" y="0"/>
                    <a:pt x="61105" y="0"/>
                  </a:cubicBez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261000" y="2000750"/>
              <a:ext cx="1835025" cy="1059275"/>
            </a:xfrm>
            <a:custGeom>
              <a:rect b="b" l="l" r="r" t="t"/>
              <a:pathLst>
                <a:path extrusionOk="0" h="42371" w="73401">
                  <a:moveTo>
                    <a:pt x="61084" y="1"/>
                  </a:moveTo>
                  <a:cubicBezTo>
                    <a:pt x="58147" y="1"/>
                    <a:pt x="54966" y="687"/>
                    <a:pt x="51682" y="2163"/>
                  </a:cubicBezTo>
                  <a:lnTo>
                    <a:pt x="398" y="25116"/>
                  </a:lnTo>
                  <a:lnTo>
                    <a:pt x="1" y="34804"/>
                  </a:lnTo>
                  <a:lnTo>
                    <a:pt x="1" y="34804"/>
                  </a:lnTo>
                  <a:lnTo>
                    <a:pt x="31637" y="31665"/>
                  </a:lnTo>
                  <a:cubicBezTo>
                    <a:pt x="31718" y="31624"/>
                    <a:pt x="31782" y="31601"/>
                    <a:pt x="31822" y="31601"/>
                  </a:cubicBezTo>
                  <a:cubicBezTo>
                    <a:pt x="31845" y="31601"/>
                    <a:pt x="31860" y="31608"/>
                    <a:pt x="31867" y="31623"/>
                  </a:cubicBezTo>
                  <a:cubicBezTo>
                    <a:pt x="31921" y="31618"/>
                    <a:pt x="31974" y="31616"/>
                    <a:pt x="32026" y="31616"/>
                  </a:cubicBezTo>
                  <a:cubicBezTo>
                    <a:pt x="32867" y="31616"/>
                    <a:pt x="33494" y="32239"/>
                    <a:pt x="33750" y="33067"/>
                  </a:cubicBezTo>
                  <a:cubicBezTo>
                    <a:pt x="34721" y="36175"/>
                    <a:pt x="42239" y="42370"/>
                    <a:pt x="51202" y="42370"/>
                  </a:cubicBezTo>
                  <a:cubicBezTo>
                    <a:pt x="54609" y="42370"/>
                    <a:pt x="58224" y="41476"/>
                    <a:pt x="61767" y="39177"/>
                  </a:cubicBezTo>
                  <a:cubicBezTo>
                    <a:pt x="72417" y="32272"/>
                    <a:pt x="73401" y="22270"/>
                    <a:pt x="72919" y="10407"/>
                  </a:cubicBezTo>
                  <a:cubicBezTo>
                    <a:pt x="72836" y="8084"/>
                    <a:pt x="72355" y="5803"/>
                    <a:pt x="71497" y="3669"/>
                  </a:cubicBezTo>
                  <a:cubicBezTo>
                    <a:pt x="68740" y="1314"/>
                    <a:pt x="65146" y="1"/>
                    <a:pt x="6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3570675" y="1927175"/>
              <a:ext cx="652850" cy="354675"/>
            </a:xfrm>
            <a:custGeom>
              <a:rect b="b" l="l" r="r" t="t"/>
              <a:pathLst>
                <a:path extrusionOk="0" h="14187" w="26114">
                  <a:moveTo>
                    <a:pt x="7073" y="0"/>
                  </a:moveTo>
                  <a:lnTo>
                    <a:pt x="0" y="3244"/>
                  </a:lnTo>
                  <a:lnTo>
                    <a:pt x="18957" y="14187"/>
                  </a:lnTo>
                  <a:lnTo>
                    <a:pt x="26113" y="10985"/>
                  </a:lnTo>
                  <a:lnTo>
                    <a:pt x="70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2786050" y="2362550"/>
              <a:ext cx="503750" cy="511275"/>
            </a:xfrm>
            <a:custGeom>
              <a:rect b="b" l="l" r="r" t="t"/>
              <a:pathLst>
                <a:path extrusionOk="0" h="20451" w="20150">
                  <a:moveTo>
                    <a:pt x="451" y="1"/>
                  </a:moveTo>
                  <a:cubicBezTo>
                    <a:pt x="211" y="1"/>
                    <a:pt x="0" y="196"/>
                    <a:pt x="0" y="454"/>
                  </a:cubicBezTo>
                  <a:lnTo>
                    <a:pt x="0" y="8824"/>
                  </a:lnTo>
                  <a:cubicBezTo>
                    <a:pt x="0" y="9389"/>
                    <a:pt x="293" y="9891"/>
                    <a:pt x="795" y="10163"/>
                  </a:cubicBezTo>
                  <a:lnTo>
                    <a:pt x="19103" y="20373"/>
                  </a:lnTo>
                  <a:cubicBezTo>
                    <a:pt x="19199" y="20426"/>
                    <a:pt x="19301" y="20450"/>
                    <a:pt x="19401" y="20450"/>
                  </a:cubicBezTo>
                  <a:cubicBezTo>
                    <a:pt x="19735" y="20450"/>
                    <a:pt x="20045" y="20179"/>
                    <a:pt x="20045" y="19808"/>
                  </a:cubicBezTo>
                  <a:lnTo>
                    <a:pt x="20149" y="11648"/>
                  </a:lnTo>
                  <a:cubicBezTo>
                    <a:pt x="20149" y="10895"/>
                    <a:pt x="19731" y="10205"/>
                    <a:pt x="19082" y="9849"/>
                  </a:cubicBezTo>
                  <a:lnTo>
                    <a:pt x="670" y="57"/>
                  </a:lnTo>
                  <a:cubicBezTo>
                    <a:pt x="597" y="18"/>
                    <a:pt x="523" y="1"/>
                    <a:pt x="451" y="1"/>
                  </a:cubicBezTo>
                  <a:close/>
                </a:path>
              </a:pathLst>
            </a:custGeom>
            <a:solidFill>
              <a:srgbClr val="002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2838350" y="2457550"/>
              <a:ext cx="392350" cy="322850"/>
            </a:xfrm>
            <a:custGeom>
              <a:rect b="b" l="l" r="r" t="t"/>
              <a:pathLst>
                <a:path extrusionOk="0" h="12914" w="15694">
                  <a:moveTo>
                    <a:pt x="707" y="1"/>
                  </a:moveTo>
                  <a:cubicBezTo>
                    <a:pt x="334" y="1"/>
                    <a:pt x="0" y="295"/>
                    <a:pt x="0" y="713"/>
                  </a:cubicBezTo>
                  <a:lnTo>
                    <a:pt x="0" y="4270"/>
                  </a:lnTo>
                  <a:cubicBezTo>
                    <a:pt x="0" y="4542"/>
                    <a:pt x="147" y="4772"/>
                    <a:pt x="377" y="4898"/>
                  </a:cubicBezTo>
                  <a:lnTo>
                    <a:pt x="14605" y="12828"/>
                  </a:lnTo>
                  <a:cubicBezTo>
                    <a:pt x="14712" y="12886"/>
                    <a:pt x="14826" y="12913"/>
                    <a:pt x="14938" y="12913"/>
                  </a:cubicBezTo>
                  <a:cubicBezTo>
                    <a:pt x="15306" y="12913"/>
                    <a:pt x="15651" y="12623"/>
                    <a:pt x="15651" y="12221"/>
                  </a:cubicBezTo>
                  <a:lnTo>
                    <a:pt x="15693" y="8309"/>
                  </a:lnTo>
                  <a:cubicBezTo>
                    <a:pt x="15693" y="8037"/>
                    <a:pt x="15547" y="7806"/>
                    <a:pt x="15316" y="7681"/>
                  </a:cubicBezTo>
                  <a:lnTo>
                    <a:pt x="1047" y="86"/>
                  </a:lnTo>
                  <a:cubicBezTo>
                    <a:pt x="935" y="27"/>
                    <a:pt x="819" y="1"/>
                    <a:pt x="707" y="1"/>
                  </a:cubicBezTo>
                  <a:close/>
                </a:path>
              </a:pathLst>
            </a:custGeom>
            <a:solidFill>
              <a:srgbClr val="001A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312425" y="2222850"/>
              <a:ext cx="748025" cy="690775"/>
            </a:xfrm>
            <a:custGeom>
              <a:rect b="b" l="l" r="r" t="t"/>
              <a:pathLst>
                <a:path extrusionOk="0" h="27631" w="29921">
                  <a:moveTo>
                    <a:pt x="15956" y="0"/>
                  </a:moveTo>
                  <a:cubicBezTo>
                    <a:pt x="11049" y="0"/>
                    <a:pt x="6137" y="2939"/>
                    <a:pt x="3557" y="7946"/>
                  </a:cubicBezTo>
                  <a:cubicBezTo>
                    <a:pt x="0" y="14851"/>
                    <a:pt x="2218" y="23074"/>
                    <a:pt x="8516" y="26317"/>
                  </a:cubicBezTo>
                  <a:cubicBezTo>
                    <a:pt x="10241" y="27208"/>
                    <a:pt x="12095" y="27630"/>
                    <a:pt x="13952" y="27630"/>
                  </a:cubicBezTo>
                  <a:cubicBezTo>
                    <a:pt x="18851" y="27630"/>
                    <a:pt x="23763" y="24692"/>
                    <a:pt x="26343" y="19684"/>
                  </a:cubicBezTo>
                  <a:cubicBezTo>
                    <a:pt x="29921" y="12780"/>
                    <a:pt x="27703" y="4557"/>
                    <a:pt x="21405" y="1313"/>
                  </a:cubicBezTo>
                  <a:cubicBezTo>
                    <a:pt x="19674" y="422"/>
                    <a:pt x="17816" y="0"/>
                    <a:pt x="15956" y="0"/>
                  </a:cubicBezTo>
                  <a:close/>
                </a:path>
              </a:pathLst>
            </a:custGeom>
            <a:solidFill>
              <a:srgbClr val="EAC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347975" y="2222325"/>
              <a:ext cx="615725" cy="570975"/>
            </a:xfrm>
            <a:custGeom>
              <a:rect b="b" l="l" r="r" t="t"/>
              <a:pathLst>
                <a:path extrusionOk="0" h="22839" w="24629">
                  <a:moveTo>
                    <a:pt x="14534" y="0"/>
                  </a:moveTo>
                  <a:cubicBezTo>
                    <a:pt x="9627" y="0"/>
                    <a:pt x="4715" y="2939"/>
                    <a:pt x="2135" y="7946"/>
                  </a:cubicBezTo>
                  <a:cubicBezTo>
                    <a:pt x="440" y="11189"/>
                    <a:pt x="1" y="14956"/>
                    <a:pt x="922" y="18513"/>
                  </a:cubicBezTo>
                  <a:cubicBezTo>
                    <a:pt x="1947" y="19747"/>
                    <a:pt x="3202" y="20772"/>
                    <a:pt x="4646" y="21526"/>
                  </a:cubicBezTo>
                  <a:cubicBezTo>
                    <a:pt x="6371" y="22417"/>
                    <a:pt x="8225" y="22839"/>
                    <a:pt x="10082" y="22839"/>
                  </a:cubicBezTo>
                  <a:cubicBezTo>
                    <a:pt x="14981" y="22839"/>
                    <a:pt x="19893" y="19900"/>
                    <a:pt x="22473" y="14893"/>
                  </a:cubicBezTo>
                  <a:cubicBezTo>
                    <a:pt x="24189" y="11650"/>
                    <a:pt x="24628" y="7883"/>
                    <a:pt x="23707" y="4326"/>
                  </a:cubicBezTo>
                  <a:cubicBezTo>
                    <a:pt x="22682" y="3092"/>
                    <a:pt x="21427" y="2067"/>
                    <a:pt x="19983" y="1313"/>
                  </a:cubicBezTo>
                  <a:cubicBezTo>
                    <a:pt x="18252" y="422"/>
                    <a:pt x="16394" y="0"/>
                    <a:pt x="14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952150" y="2027475"/>
              <a:ext cx="321200" cy="311525"/>
            </a:xfrm>
            <a:custGeom>
              <a:rect b="b" l="l" r="r" t="t"/>
              <a:pathLst>
                <a:path extrusionOk="0" h="12461" w="12848">
                  <a:moveTo>
                    <a:pt x="6424" y="0"/>
                  </a:moveTo>
                  <a:cubicBezTo>
                    <a:pt x="6105" y="0"/>
                    <a:pt x="5786" y="184"/>
                    <a:pt x="5671" y="550"/>
                  </a:cubicBezTo>
                  <a:lnTo>
                    <a:pt x="4771" y="4023"/>
                  </a:lnTo>
                  <a:cubicBezTo>
                    <a:pt x="4688" y="4295"/>
                    <a:pt x="4478" y="4504"/>
                    <a:pt x="4206" y="4567"/>
                  </a:cubicBezTo>
                  <a:lnTo>
                    <a:pt x="733" y="5488"/>
                  </a:lnTo>
                  <a:cubicBezTo>
                    <a:pt x="1" y="5718"/>
                    <a:pt x="1" y="6764"/>
                    <a:pt x="733" y="6994"/>
                  </a:cubicBezTo>
                  <a:lnTo>
                    <a:pt x="4206" y="7915"/>
                  </a:lnTo>
                  <a:cubicBezTo>
                    <a:pt x="4478" y="7978"/>
                    <a:pt x="4688" y="8187"/>
                    <a:pt x="4771" y="8459"/>
                  </a:cubicBezTo>
                  <a:lnTo>
                    <a:pt x="5671" y="11911"/>
                  </a:lnTo>
                  <a:cubicBezTo>
                    <a:pt x="5786" y="12277"/>
                    <a:pt x="6105" y="12460"/>
                    <a:pt x="6424" y="12460"/>
                  </a:cubicBezTo>
                  <a:cubicBezTo>
                    <a:pt x="6743" y="12460"/>
                    <a:pt x="7062" y="12277"/>
                    <a:pt x="7178" y="11911"/>
                  </a:cubicBezTo>
                  <a:lnTo>
                    <a:pt x="8098" y="8438"/>
                  </a:lnTo>
                  <a:cubicBezTo>
                    <a:pt x="8161" y="8166"/>
                    <a:pt x="8370" y="7957"/>
                    <a:pt x="8642" y="7894"/>
                  </a:cubicBezTo>
                  <a:lnTo>
                    <a:pt x="12115" y="6973"/>
                  </a:lnTo>
                  <a:cubicBezTo>
                    <a:pt x="12848" y="6743"/>
                    <a:pt x="12848" y="5718"/>
                    <a:pt x="12115" y="5488"/>
                  </a:cubicBezTo>
                  <a:lnTo>
                    <a:pt x="8642" y="4567"/>
                  </a:lnTo>
                  <a:cubicBezTo>
                    <a:pt x="8370" y="4483"/>
                    <a:pt x="8161" y="4274"/>
                    <a:pt x="8098" y="4023"/>
                  </a:cubicBezTo>
                  <a:lnTo>
                    <a:pt x="7178" y="550"/>
                  </a:lnTo>
                  <a:cubicBezTo>
                    <a:pt x="7062" y="184"/>
                    <a:pt x="6743" y="0"/>
                    <a:pt x="6424" y="0"/>
                  </a:cubicBezTo>
                  <a:close/>
                </a:path>
              </a:pathLst>
            </a:custGeom>
            <a:solidFill>
              <a:srgbClr val="F6E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903500" y="2432275"/>
              <a:ext cx="224950" cy="216925"/>
            </a:xfrm>
            <a:custGeom>
              <a:rect b="b" l="l" r="r" t="t"/>
              <a:pathLst>
                <a:path extrusionOk="0" h="8677" w="8998">
                  <a:moveTo>
                    <a:pt x="4506" y="1"/>
                  </a:moveTo>
                  <a:cubicBezTo>
                    <a:pt x="4274" y="1"/>
                    <a:pt x="4040" y="142"/>
                    <a:pt x="3976" y="427"/>
                  </a:cubicBezTo>
                  <a:lnTo>
                    <a:pt x="3349" y="2812"/>
                  </a:lnTo>
                  <a:cubicBezTo>
                    <a:pt x="3307" y="3001"/>
                    <a:pt x="3160" y="3147"/>
                    <a:pt x="2972" y="3189"/>
                  </a:cubicBezTo>
                  <a:lnTo>
                    <a:pt x="587" y="3817"/>
                  </a:lnTo>
                  <a:cubicBezTo>
                    <a:pt x="1" y="3921"/>
                    <a:pt x="1" y="4758"/>
                    <a:pt x="587" y="4863"/>
                  </a:cubicBezTo>
                  <a:lnTo>
                    <a:pt x="2972" y="5491"/>
                  </a:lnTo>
                  <a:cubicBezTo>
                    <a:pt x="3160" y="5532"/>
                    <a:pt x="3307" y="5679"/>
                    <a:pt x="3349" y="5867"/>
                  </a:cubicBezTo>
                  <a:lnTo>
                    <a:pt x="3976" y="8252"/>
                  </a:lnTo>
                  <a:cubicBezTo>
                    <a:pt x="4029" y="8535"/>
                    <a:pt x="4264" y="8676"/>
                    <a:pt x="4499" y="8676"/>
                  </a:cubicBezTo>
                  <a:cubicBezTo>
                    <a:pt x="4735" y="8676"/>
                    <a:pt x="4970" y="8535"/>
                    <a:pt x="5022" y="8252"/>
                  </a:cubicBezTo>
                  <a:lnTo>
                    <a:pt x="5650" y="5867"/>
                  </a:lnTo>
                  <a:cubicBezTo>
                    <a:pt x="5692" y="5679"/>
                    <a:pt x="5839" y="5532"/>
                    <a:pt x="6027" y="5470"/>
                  </a:cubicBezTo>
                  <a:lnTo>
                    <a:pt x="8412" y="4842"/>
                  </a:lnTo>
                  <a:cubicBezTo>
                    <a:pt x="8998" y="4737"/>
                    <a:pt x="8998" y="3921"/>
                    <a:pt x="8412" y="3817"/>
                  </a:cubicBezTo>
                  <a:lnTo>
                    <a:pt x="6027" y="3189"/>
                  </a:lnTo>
                  <a:cubicBezTo>
                    <a:pt x="5839" y="3147"/>
                    <a:pt x="5692" y="3001"/>
                    <a:pt x="5650" y="2812"/>
                  </a:cubicBezTo>
                  <a:lnTo>
                    <a:pt x="5022" y="406"/>
                  </a:lnTo>
                  <a:cubicBezTo>
                    <a:pt x="4960" y="137"/>
                    <a:pt x="4734" y="1"/>
                    <a:pt x="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017775" y="1740225"/>
              <a:ext cx="2930900" cy="2206625"/>
            </a:xfrm>
            <a:custGeom>
              <a:rect b="b" l="l" r="r" t="t"/>
              <a:pathLst>
                <a:path extrusionOk="0" h="88265" w="117236">
                  <a:moveTo>
                    <a:pt x="78069" y="0"/>
                  </a:moveTo>
                  <a:cubicBezTo>
                    <a:pt x="76733" y="0"/>
                    <a:pt x="75384" y="58"/>
                    <a:pt x="74028" y="176"/>
                  </a:cubicBezTo>
                  <a:cubicBezTo>
                    <a:pt x="72542" y="322"/>
                    <a:pt x="71433" y="1641"/>
                    <a:pt x="71559" y="3147"/>
                  </a:cubicBezTo>
                  <a:cubicBezTo>
                    <a:pt x="71699" y="4568"/>
                    <a:pt x="72891" y="5644"/>
                    <a:pt x="74313" y="5644"/>
                  </a:cubicBezTo>
                  <a:cubicBezTo>
                    <a:pt x="74378" y="5644"/>
                    <a:pt x="74443" y="5642"/>
                    <a:pt x="74509" y="5637"/>
                  </a:cubicBezTo>
                  <a:cubicBezTo>
                    <a:pt x="75729" y="5529"/>
                    <a:pt x="76942" y="5475"/>
                    <a:pt x="78142" y="5475"/>
                  </a:cubicBezTo>
                  <a:cubicBezTo>
                    <a:pt x="90138" y="5475"/>
                    <a:pt x="100968" y="10810"/>
                    <a:pt x="106941" y="19844"/>
                  </a:cubicBezTo>
                  <a:cubicBezTo>
                    <a:pt x="113260" y="29406"/>
                    <a:pt x="113197" y="41375"/>
                    <a:pt x="106732" y="53552"/>
                  </a:cubicBezTo>
                  <a:cubicBezTo>
                    <a:pt x="102693" y="61168"/>
                    <a:pt x="96270" y="66044"/>
                    <a:pt x="87628" y="68073"/>
                  </a:cubicBezTo>
                  <a:cubicBezTo>
                    <a:pt x="84726" y="68750"/>
                    <a:pt x="81605" y="69088"/>
                    <a:pt x="78331" y="69088"/>
                  </a:cubicBezTo>
                  <a:cubicBezTo>
                    <a:pt x="73817" y="69088"/>
                    <a:pt x="69013" y="68447"/>
                    <a:pt x="64089" y="67173"/>
                  </a:cubicBezTo>
                  <a:cubicBezTo>
                    <a:pt x="56285" y="65123"/>
                    <a:pt x="48585" y="61566"/>
                    <a:pt x="42412" y="57130"/>
                  </a:cubicBezTo>
                  <a:cubicBezTo>
                    <a:pt x="36877" y="53155"/>
                    <a:pt x="30305" y="51139"/>
                    <a:pt x="24035" y="51139"/>
                  </a:cubicBezTo>
                  <a:cubicBezTo>
                    <a:pt x="18621" y="51139"/>
                    <a:pt x="13433" y="52642"/>
                    <a:pt x="9332" y="55686"/>
                  </a:cubicBezTo>
                  <a:cubicBezTo>
                    <a:pt x="4792" y="59055"/>
                    <a:pt x="1800" y="64119"/>
                    <a:pt x="670" y="70333"/>
                  </a:cubicBezTo>
                  <a:cubicBezTo>
                    <a:pt x="63" y="73681"/>
                    <a:pt x="0" y="77363"/>
                    <a:pt x="461" y="81339"/>
                  </a:cubicBezTo>
                  <a:cubicBezTo>
                    <a:pt x="2595" y="83808"/>
                    <a:pt x="4917" y="86130"/>
                    <a:pt x="7386" y="88264"/>
                  </a:cubicBezTo>
                  <a:cubicBezTo>
                    <a:pt x="3829" y="75166"/>
                    <a:pt x="5629" y="65228"/>
                    <a:pt x="12596" y="60059"/>
                  </a:cubicBezTo>
                  <a:cubicBezTo>
                    <a:pt x="15753" y="57718"/>
                    <a:pt x="19781" y="56562"/>
                    <a:pt x="24028" y="56562"/>
                  </a:cubicBezTo>
                  <a:cubicBezTo>
                    <a:pt x="29154" y="56562"/>
                    <a:pt x="34599" y="58247"/>
                    <a:pt x="39211" y="61566"/>
                  </a:cubicBezTo>
                  <a:cubicBezTo>
                    <a:pt x="49024" y="68617"/>
                    <a:pt x="63880" y="74559"/>
                    <a:pt x="78317" y="74559"/>
                  </a:cubicBezTo>
                  <a:cubicBezTo>
                    <a:pt x="81874" y="74559"/>
                    <a:pt x="85410" y="74162"/>
                    <a:pt x="88884" y="73388"/>
                  </a:cubicBezTo>
                  <a:cubicBezTo>
                    <a:pt x="98990" y="71023"/>
                    <a:pt x="106815" y="65060"/>
                    <a:pt x="111565" y="56126"/>
                  </a:cubicBezTo>
                  <a:cubicBezTo>
                    <a:pt x="115373" y="48928"/>
                    <a:pt x="117235" y="41751"/>
                    <a:pt x="117089" y="34784"/>
                  </a:cubicBezTo>
                  <a:cubicBezTo>
                    <a:pt x="116963" y="28381"/>
                    <a:pt x="115017" y="22167"/>
                    <a:pt x="111502" y="16831"/>
                  </a:cubicBezTo>
                  <a:cubicBezTo>
                    <a:pt x="104480" y="6240"/>
                    <a:pt x="91922" y="0"/>
                    <a:pt x="7806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0">
            <a:hlinkClick action="ppaction://hlinksldjump" r:id="rId3"/>
          </p:cNvPr>
          <p:cNvSpPr txBox="1"/>
          <p:nvPr/>
        </p:nvSpPr>
        <p:spPr>
          <a:xfrm>
            <a:off x="2912650" y="777750"/>
            <a:ext cx="8799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85" name="Google Shape;285;p20">
            <a:hlinkClick action="ppaction://hlinksldjump" r:id="rId4"/>
          </p:cNvPr>
          <p:cNvSpPr txBox="1"/>
          <p:nvPr/>
        </p:nvSpPr>
        <p:spPr>
          <a:xfrm>
            <a:off x="4954825" y="777775"/>
            <a:ext cx="8799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86" name="Google Shape;286;p20">
            <a:hlinkClick action="ppaction://hlinksldjump" r:id="rId5"/>
          </p:cNvPr>
          <p:cNvSpPr txBox="1"/>
          <p:nvPr/>
        </p:nvSpPr>
        <p:spPr>
          <a:xfrm>
            <a:off x="5107225" y="930175"/>
            <a:ext cx="8799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7019675" y="777750"/>
            <a:ext cx="8799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7647625" y="2040375"/>
            <a:ext cx="1298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accent4"/>
                </a:solidFill>
                <a:latin typeface="Nunito Light"/>
                <a:ea typeface="Nunito Light"/>
                <a:cs typeface="Nunito Light"/>
                <a:sym typeface="Nunito Light"/>
                <a:hlinkClick action="ppaction://hlinksldjump" r:id="rId6"/>
              </a:rPr>
              <a:t>Diapositive 7</a:t>
            </a:r>
            <a:endParaRPr sz="700">
              <a:solidFill>
                <a:schemeClr val="accent4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89" name="Google Shape;289;p20">
            <a:hlinkClick action="ppaction://hlinksldjump" r:id="rId7"/>
          </p:cNvPr>
          <p:cNvSpPr txBox="1"/>
          <p:nvPr/>
        </p:nvSpPr>
        <p:spPr>
          <a:xfrm>
            <a:off x="2914425" y="2698313"/>
            <a:ext cx="834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90" name="Google Shape;290;p20">
            <a:hlinkClick action="ppaction://hlinksldjump" r:id="rId8"/>
          </p:cNvPr>
          <p:cNvSpPr txBox="1"/>
          <p:nvPr/>
        </p:nvSpPr>
        <p:spPr>
          <a:xfrm>
            <a:off x="5006563" y="2698313"/>
            <a:ext cx="834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91" name="Google Shape;291;p20">
            <a:hlinkClick action="ppaction://hlinksldjump" r:id="rId9"/>
          </p:cNvPr>
          <p:cNvSpPr txBox="1"/>
          <p:nvPr/>
        </p:nvSpPr>
        <p:spPr>
          <a:xfrm>
            <a:off x="7041613" y="2697613"/>
            <a:ext cx="834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1"/>
          <p:cNvGrpSpPr/>
          <p:nvPr/>
        </p:nvGrpSpPr>
        <p:grpSpPr>
          <a:xfrm>
            <a:off x="3445150" y="739481"/>
            <a:ext cx="3658000" cy="3664537"/>
            <a:chOff x="1616350" y="837600"/>
            <a:chExt cx="3658000" cy="3664537"/>
          </a:xfrm>
        </p:grpSpPr>
        <p:sp>
          <p:nvSpPr>
            <p:cNvPr id="297" name="Google Shape;297;p21"/>
            <p:cNvSpPr/>
            <p:nvPr/>
          </p:nvSpPr>
          <p:spPr>
            <a:xfrm>
              <a:off x="1616350" y="837600"/>
              <a:ext cx="1779900" cy="1779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494450" y="837600"/>
              <a:ext cx="1779900" cy="1779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616350" y="2722237"/>
              <a:ext cx="1779900" cy="1779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494450" y="2722237"/>
              <a:ext cx="1779900" cy="17799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2879300" y="2098650"/>
              <a:ext cx="1073100" cy="1073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1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Cadrage</a:t>
            </a:r>
            <a:endParaRPr sz="1800"/>
          </a:p>
        </p:txBody>
      </p:sp>
      <p:sp>
        <p:nvSpPr>
          <p:cNvPr id="303" name="Google Shape;303;p21"/>
          <p:cNvSpPr txBox="1"/>
          <p:nvPr>
            <p:ph idx="4294967295" type="subTitle"/>
          </p:nvPr>
        </p:nvSpPr>
        <p:spPr>
          <a:xfrm>
            <a:off x="3537063" y="1241725"/>
            <a:ext cx="16020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4"/>
                </a:solidFill>
              </a:rPr>
              <a:t>Jeux de 5 à 15 secondes, intégrés les uns à la suite des autres 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04" name="Google Shape;304;p21"/>
          <p:cNvSpPr txBox="1"/>
          <p:nvPr>
            <p:ph idx="4294967295" type="ctrTitle"/>
          </p:nvPr>
        </p:nvSpPr>
        <p:spPr>
          <a:xfrm>
            <a:off x="3028413" y="979200"/>
            <a:ext cx="2619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4"/>
                </a:solidFill>
              </a:rPr>
              <a:t>“Ware”</a:t>
            </a:r>
            <a:endParaRPr sz="1400">
              <a:solidFill>
                <a:schemeClr val="accent4"/>
              </a:solidFill>
            </a:endParaRPr>
          </a:p>
        </p:txBody>
      </p:sp>
      <p:sp>
        <p:nvSpPr>
          <p:cNvPr id="305" name="Google Shape;305;p21"/>
          <p:cNvSpPr txBox="1"/>
          <p:nvPr>
            <p:ph idx="4294967295" type="subTitle"/>
          </p:nvPr>
        </p:nvSpPr>
        <p:spPr>
          <a:xfrm>
            <a:off x="3537050" y="3175300"/>
            <a:ext cx="16020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Disponible sur téléphone, sous android</a:t>
            </a:r>
            <a:endParaRPr sz="1000"/>
          </a:p>
        </p:txBody>
      </p:sp>
      <p:sp>
        <p:nvSpPr>
          <p:cNvPr id="306" name="Google Shape;306;p21"/>
          <p:cNvSpPr txBox="1"/>
          <p:nvPr>
            <p:ph idx="4294967295" type="ctrTitle"/>
          </p:nvPr>
        </p:nvSpPr>
        <p:spPr>
          <a:xfrm>
            <a:off x="3028413" y="2912775"/>
            <a:ext cx="2619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Plateforme</a:t>
            </a:r>
            <a:endParaRPr sz="1400"/>
          </a:p>
        </p:txBody>
      </p:sp>
      <p:sp>
        <p:nvSpPr>
          <p:cNvPr id="307" name="Google Shape;307;p21"/>
          <p:cNvSpPr txBox="1"/>
          <p:nvPr>
            <p:ph idx="4294967295" type="subTitle"/>
          </p:nvPr>
        </p:nvSpPr>
        <p:spPr>
          <a:xfrm>
            <a:off x="5409001" y="1241725"/>
            <a:ext cx="16020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Adolescents européens entre 12 et 18 ans.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8" name="Google Shape;308;p21"/>
          <p:cNvSpPr txBox="1"/>
          <p:nvPr>
            <p:ph idx="4294967295" type="ctrTitle"/>
          </p:nvPr>
        </p:nvSpPr>
        <p:spPr>
          <a:xfrm>
            <a:off x="4900343" y="979200"/>
            <a:ext cx="2619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Cible</a:t>
            </a:r>
            <a:endParaRPr sz="1400"/>
          </a:p>
        </p:txBody>
      </p:sp>
      <p:sp>
        <p:nvSpPr>
          <p:cNvPr id="309" name="Google Shape;309;p21"/>
          <p:cNvSpPr txBox="1"/>
          <p:nvPr>
            <p:ph idx="4294967295" type="subTitle"/>
          </p:nvPr>
        </p:nvSpPr>
        <p:spPr>
          <a:xfrm>
            <a:off x="5365500" y="3210975"/>
            <a:ext cx="16890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4"/>
                </a:solidFill>
              </a:rPr>
              <a:t>Qualité, Buzz et communauté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10" name="Google Shape;310;p21"/>
          <p:cNvSpPr txBox="1"/>
          <p:nvPr>
            <p:ph idx="4294967295" type="ctrTitle"/>
          </p:nvPr>
        </p:nvSpPr>
        <p:spPr>
          <a:xfrm>
            <a:off x="4900343" y="2912775"/>
            <a:ext cx="2619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4"/>
                </a:solidFill>
              </a:rPr>
              <a:t>Contraintes</a:t>
            </a:r>
            <a:endParaRPr sz="1400">
              <a:solidFill>
                <a:schemeClr val="accent4"/>
              </a:solidFill>
            </a:endParaRPr>
          </a:p>
        </p:txBody>
      </p:sp>
      <p:grpSp>
        <p:nvGrpSpPr>
          <p:cNvPr id="311" name="Google Shape;311;p21"/>
          <p:cNvGrpSpPr/>
          <p:nvPr/>
        </p:nvGrpSpPr>
        <p:grpSpPr>
          <a:xfrm>
            <a:off x="4832073" y="2134596"/>
            <a:ext cx="802888" cy="792346"/>
            <a:chOff x="1647800" y="1105925"/>
            <a:chExt cx="3394875" cy="3350300"/>
          </a:xfrm>
        </p:grpSpPr>
        <p:sp>
          <p:nvSpPr>
            <p:cNvPr id="312" name="Google Shape;312;p21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323" name="Google Shape;323;p21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1">
            <a:hlinkClick action="ppaction://hlinksldjump" r:id="rId3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/>
          <p:nvPr/>
        </p:nvSpPr>
        <p:spPr>
          <a:xfrm>
            <a:off x="8223356" y="-2329575"/>
            <a:ext cx="5024100" cy="5024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 txBox="1"/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Expérience</a:t>
            </a:r>
            <a:r>
              <a:rPr lang="es"/>
              <a:t> Utilisateur</a:t>
            </a:r>
            <a:endParaRPr/>
          </a:p>
        </p:txBody>
      </p:sp>
      <p:sp>
        <p:nvSpPr>
          <p:cNvPr id="340" name="Google Shape;340;p22"/>
          <p:cNvSpPr txBox="1"/>
          <p:nvPr>
            <p:ph idx="14" type="title"/>
          </p:nvPr>
        </p:nvSpPr>
        <p:spPr>
          <a:xfrm>
            <a:off x="3940024" y="2817956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41" name="Google Shape;341;p22"/>
          <p:cNvSpPr txBox="1"/>
          <p:nvPr>
            <p:ph idx="2" type="ctrTitle"/>
          </p:nvPr>
        </p:nvSpPr>
        <p:spPr>
          <a:xfrm>
            <a:off x="5041900" y="43900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Cible</a:t>
            </a:r>
            <a:endParaRPr/>
          </a:p>
        </p:txBody>
      </p:sp>
      <p:sp>
        <p:nvSpPr>
          <p:cNvPr id="342" name="Google Shape;342;p22"/>
          <p:cNvSpPr txBox="1"/>
          <p:nvPr>
            <p:ph idx="1" type="subTitle"/>
          </p:nvPr>
        </p:nvSpPr>
        <p:spPr>
          <a:xfrm>
            <a:off x="5041902" y="888375"/>
            <a:ext cx="171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Adolescents</a:t>
            </a:r>
            <a:r>
              <a:rPr lang="es"/>
              <a:t> européens occidentaux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Profil “Time Filler”</a:t>
            </a:r>
            <a:endParaRPr/>
          </a:p>
        </p:txBody>
      </p:sp>
      <p:sp>
        <p:nvSpPr>
          <p:cNvPr id="343" name="Google Shape;343;p22"/>
          <p:cNvSpPr txBox="1"/>
          <p:nvPr>
            <p:ph idx="3" type="title"/>
          </p:nvPr>
        </p:nvSpPr>
        <p:spPr>
          <a:xfrm>
            <a:off x="3548006" y="641228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44" name="Google Shape;344;p22"/>
          <p:cNvSpPr txBox="1"/>
          <p:nvPr>
            <p:ph idx="4" type="ctrTitle"/>
          </p:nvPr>
        </p:nvSpPr>
        <p:spPr>
          <a:xfrm>
            <a:off x="5397400" y="155325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Finalité</a:t>
            </a:r>
            <a:endParaRPr/>
          </a:p>
        </p:txBody>
      </p:sp>
      <p:sp>
        <p:nvSpPr>
          <p:cNvPr id="345" name="Google Shape;345;p22"/>
          <p:cNvSpPr txBox="1"/>
          <p:nvPr>
            <p:ph idx="5" type="subTitle"/>
          </p:nvPr>
        </p:nvSpPr>
        <p:spPr>
          <a:xfrm>
            <a:off x="5397393" y="2002627"/>
            <a:ext cx="171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Confrontation,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Immersion,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Amusement</a:t>
            </a:r>
            <a:endParaRPr/>
          </a:p>
        </p:txBody>
      </p:sp>
      <p:sp>
        <p:nvSpPr>
          <p:cNvPr id="346" name="Google Shape;346;p22"/>
          <p:cNvSpPr txBox="1"/>
          <p:nvPr>
            <p:ph idx="6" type="ctrTitle"/>
          </p:nvPr>
        </p:nvSpPr>
        <p:spPr>
          <a:xfrm>
            <a:off x="5397402" y="2634800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Lieu</a:t>
            </a:r>
            <a:endParaRPr/>
          </a:p>
        </p:txBody>
      </p:sp>
      <p:sp>
        <p:nvSpPr>
          <p:cNvPr id="347" name="Google Shape;347;p22"/>
          <p:cNvSpPr txBox="1"/>
          <p:nvPr>
            <p:ph idx="8" type="ctrTitle"/>
          </p:nvPr>
        </p:nvSpPr>
        <p:spPr>
          <a:xfrm>
            <a:off x="5041900" y="3753775"/>
            <a:ext cx="1497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Cognition</a:t>
            </a:r>
            <a:endParaRPr/>
          </a:p>
        </p:txBody>
      </p:sp>
      <p:sp>
        <p:nvSpPr>
          <p:cNvPr id="348" name="Google Shape;348;p22"/>
          <p:cNvSpPr txBox="1"/>
          <p:nvPr>
            <p:ph idx="9" type="subTitle"/>
          </p:nvPr>
        </p:nvSpPr>
        <p:spPr>
          <a:xfrm>
            <a:off x="5041902" y="4203149"/>
            <a:ext cx="171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Reflexes/Précision/Timing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Utilisation du tactile</a:t>
            </a:r>
            <a:endParaRPr/>
          </a:p>
        </p:txBody>
      </p:sp>
      <p:sp>
        <p:nvSpPr>
          <p:cNvPr id="349" name="Google Shape;349;p22"/>
          <p:cNvSpPr txBox="1"/>
          <p:nvPr>
            <p:ph idx="7" type="subTitle"/>
          </p:nvPr>
        </p:nvSpPr>
        <p:spPr>
          <a:xfrm>
            <a:off x="5397393" y="3084175"/>
            <a:ext cx="1718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Moment de disponibilité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 txBox="1"/>
          <p:nvPr>
            <p:ph idx="13" type="title"/>
          </p:nvPr>
        </p:nvSpPr>
        <p:spPr>
          <a:xfrm>
            <a:off x="3940024" y="1748901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51" name="Google Shape;351;p22"/>
          <p:cNvSpPr txBox="1"/>
          <p:nvPr>
            <p:ph idx="15" type="title"/>
          </p:nvPr>
        </p:nvSpPr>
        <p:spPr>
          <a:xfrm>
            <a:off x="3585574" y="3942823"/>
            <a:ext cx="120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grpSp>
        <p:nvGrpSpPr>
          <p:cNvPr id="352" name="Google Shape;352;p22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353" name="Google Shape;353;p22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2">
            <a:hlinkClick action="ppaction://hlinksldjump" r:id="rId3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/>
          <p:nvPr/>
        </p:nvSpPr>
        <p:spPr>
          <a:xfrm rot="-2700000">
            <a:off x="6740533" y="2615046"/>
            <a:ext cx="902834" cy="902834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 rot="-2700000">
            <a:off x="5573283" y="1447771"/>
            <a:ext cx="902834" cy="902834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 rot="-2700000">
            <a:off x="2840883" y="1614296"/>
            <a:ext cx="902834" cy="902834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 rot="-2700000">
            <a:off x="4123894" y="2905421"/>
            <a:ext cx="902834" cy="902834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 txBox="1"/>
          <p:nvPr>
            <p:ph type="ctrTitle"/>
          </p:nvPr>
        </p:nvSpPr>
        <p:spPr>
          <a:xfrm>
            <a:off x="615225" y="2098650"/>
            <a:ext cx="1276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</a:t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 rot="-2700000">
            <a:off x="2909290" y="1682602"/>
            <a:ext cx="766221" cy="766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 rot="-2700000">
            <a:off x="4192402" y="2967015"/>
            <a:ext cx="765797" cy="76579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 rot="-2700000">
            <a:off x="5641802" y="1516305"/>
            <a:ext cx="765797" cy="765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 rot="-2700000">
            <a:off x="6809052" y="2683564"/>
            <a:ext cx="765797" cy="765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3"/>
          <p:cNvCxnSpPr>
            <a:stCxn id="370" idx="4"/>
            <a:endCxn id="371" idx="0"/>
          </p:cNvCxnSpPr>
          <p:nvPr/>
        </p:nvCxnSpPr>
        <p:spPr>
          <a:xfrm>
            <a:off x="3611500" y="2384913"/>
            <a:ext cx="644700" cy="65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3"/>
          <p:cNvCxnSpPr>
            <a:stCxn id="371" idx="6"/>
            <a:endCxn id="369" idx="2"/>
          </p:cNvCxnSpPr>
          <p:nvPr/>
        </p:nvCxnSpPr>
        <p:spPr>
          <a:xfrm flipH="1" rot="10800000">
            <a:off x="4894511" y="2218338"/>
            <a:ext cx="810900" cy="81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>
            <a:stCxn id="369" idx="4"/>
            <a:endCxn id="368" idx="0"/>
          </p:cNvCxnSpPr>
          <p:nvPr/>
        </p:nvCxnSpPr>
        <p:spPr>
          <a:xfrm>
            <a:off x="6343900" y="2218388"/>
            <a:ext cx="528900" cy="52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3"/>
          <p:cNvSpPr txBox="1"/>
          <p:nvPr>
            <p:ph idx="4294967295" type="ctrTitle"/>
          </p:nvPr>
        </p:nvSpPr>
        <p:spPr>
          <a:xfrm>
            <a:off x="2774150" y="732375"/>
            <a:ext cx="1036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1"/>
                </a:solidFill>
              </a:rPr>
              <a:t>Qui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381" name="Google Shape;381;p23"/>
          <p:cNvSpPr txBox="1"/>
          <p:nvPr>
            <p:ph idx="4294967295" type="subTitle"/>
          </p:nvPr>
        </p:nvSpPr>
        <p:spPr>
          <a:xfrm>
            <a:off x="2307625" y="997450"/>
            <a:ext cx="2019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Le joueur sera un sportif aux JO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2" name="Google Shape;382;p23"/>
          <p:cNvSpPr txBox="1"/>
          <p:nvPr>
            <p:ph idx="4294967295" type="ctrTitle"/>
          </p:nvPr>
        </p:nvSpPr>
        <p:spPr>
          <a:xfrm>
            <a:off x="4057050" y="3932572"/>
            <a:ext cx="1036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Quoi</a:t>
            </a:r>
            <a:endParaRPr sz="1400"/>
          </a:p>
        </p:txBody>
      </p:sp>
      <p:sp>
        <p:nvSpPr>
          <p:cNvPr id="383" name="Google Shape;383;p23"/>
          <p:cNvSpPr txBox="1"/>
          <p:nvPr>
            <p:ph idx="4294967295" type="subTitle"/>
          </p:nvPr>
        </p:nvSpPr>
        <p:spPr>
          <a:xfrm>
            <a:off x="3654750" y="4197639"/>
            <a:ext cx="1841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Il devra obtenir le plus de médailles possible</a:t>
            </a:r>
            <a:endParaRPr sz="1000"/>
          </a:p>
        </p:txBody>
      </p:sp>
      <p:sp>
        <p:nvSpPr>
          <p:cNvPr id="384" name="Google Shape;384;p23"/>
          <p:cNvSpPr txBox="1"/>
          <p:nvPr>
            <p:ph idx="4294967295" type="ctrTitle"/>
          </p:nvPr>
        </p:nvSpPr>
        <p:spPr>
          <a:xfrm>
            <a:off x="5418100" y="564287"/>
            <a:ext cx="1213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3"/>
                </a:solidFill>
              </a:rPr>
              <a:t>Comment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5" name="Google Shape;385;p23"/>
          <p:cNvSpPr txBox="1"/>
          <p:nvPr>
            <p:ph idx="4294967295" type="subTitle"/>
          </p:nvPr>
        </p:nvSpPr>
        <p:spPr>
          <a:xfrm>
            <a:off x="5104150" y="829353"/>
            <a:ext cx="1841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Ceci en gagnant les premières places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6" name="Google Shape;386;p23"/>
          <p:cNvSpPr txBox="1"/>
          <p:nvPr>
            <p:ph idx="4294967295" type="ctrTitle"/>
          </p:nvPr>
        </p:nvSpPr>
        <p:spPr>
          <a:xfrm>
            <a:off x="6673700" y="3641219"/>
            <a:ext cx="1036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Pourquoi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387" name="Google Shape;387;p23"/>
          <p:cNvSpPr txBox="1"/>
          <p:nvPr>
            <p:ph idx="4294967295" type="subTitle"/>
          </p:nvPr>
        </p:nvSpPr>
        <p:spPr>
          <a:xfrm>
            <a:off x="6172925" y="3906275"/>
            <a:ext cx="2019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Garnir une armoire à trophées et gagner la tête du classement</a:t>
            </a:r>
            <a:endParaRPr sz="1000"/>
          </a:p>
        </p:txBody>
      </p:sp>
      <p:sp>
        <p:nvSpPr>
          <p:cNvPr id="388" name="Google Shape;388;p23"/>
          <p:cNvSpPr/>
          <p:nvPr/>
        </p:nvSpPr>
        <p:spPr>
          <a:xfrm>
            <a:off x="7042850" y="-2251000"/>
            <a:ext cx="3511800" cy="351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 flipH="1">
            <a:off x="2900650" y="1926500"/>
            <a:ext cx="783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1</a:t>
            </a:r>
            <a:endParaRPr b="1" sz="30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 flipH="1">
            <a:off x="4180350" y="3210725"/>
            <a:ext cx="783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2</a:t>
            </a:r>
            <a:endParaRPr b="1" sz="30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 flipH="1">
            <a:off x="5633050" y="1760000"/>
            <a:ext cx="783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3</a:t>
            </a:r>
            <a:endParaRPr b="1" sz="30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 flipH="1">
            <a:off x="6800300" y="2927275"/>
            <a:ext cx="783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4</a:t>
            </a:r>
            <a:endParaRPr b="1" sz="30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93" name="Google Shape;393;p23"/>
          <p:cNvSpPr/>
          <p:nvPr/>
        </p:nvSpPr>
        <p:spPr>
          <a:xfrm rot="-2700000">
            <a:off x="3028453" y="1801795"/>
            <a:ext cx="527785" cy="527785"/>
          </a:xfrm>
          <a:prstGeom prst="ellipse">
            <a:avLst/>
          </a:prstGeom>
          <a:noFill/>
          <a:ln cap="flat" cmpd="sng" w="76200">
            <a:solidFill>
              <a:srgbClr val="178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 rot="-2700000">
            <a:off x="4309140" y="3086020"/>
            <a:ext cx="527785" cy="527785"/>
          </a:xfrm>
          <a:prstGeom prst="ellipse">
            <a:avLst/>
          </a:prstGeom>
          <a:noFill/>
          <a:ln cap="flat" cmpd="sng" w="762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 rot="-2700000">
            <a:off x="5760815" y="1635295"/>
            <a:ext cx="527785" cy="527785"/>
          </a:xfrm>
          <a:prstGeom prst="ellipse">
            <a:avLst/>
          </a:prstGeom>
          <a:noFill/>
          <a:ln cap="flat" cmpd="sng" w="76200">
            <a:solidFill>
              <a:srgbClr val="EFD6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 rot="-2700000">
            <a:off x="6928065" y="2802570"/>
            <a:ext cx="527785" cy="527785"/>
          </a:xfrm>
          <a:prstGeom prst="ellipse">
            <a:avLst/>
          </a:prstGeom>
          <a:noFill/>
          <a:ln cap="flat" cmpd="sng" w="76200">
            <a:solidFill>
              <a:srgbClr val="FF81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398" name="Google Shape;398;p23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23">
            <a:hlinkClick action="ppaction://hlinksldjump" r:id="rId3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/>
          <p:nvPr/>
        </p:nvSpPr>
        <p:spPr>
          <a:xfrm rot="-2700000">
            <a:off x="6740533" y="2615046"/>
            <a:ext cx="902834" cy="902834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 rot="-2700000">
            <a:off x="5573283" y="1447771"/>
            <a:ext cx="902834" cy="902834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 rot="-2700000">
            <a:off x="2840883" y="1614296"/>
            <a:ext cx="902834" cy="902834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 rot="-2700000">
            <a:off x="4123894" y="2905421"/>
            <a:ext cx="902834" cy="902834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 txBox="1"/>
          <p:nvPr>
            <p:ph type="ctrTitle"/>
          </p:nvPr>
        </p:nvSpPr>
        <p:spPr>
          <a:xfrm>
            <a:off x="615225" y="2098650"/>
            <a:ext cx="1276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 rot="-2700000">
            <a:off x="2909290" y="1682602"/>
            <a:ext cx="766221" cy="7662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 rot="-2700000">
            <a:off x="4192402" y="2967015"/>
            <a:ext cx="765797" cy="76579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 rot="-2700000">
            <a:off x="5641802" y="1516305"/>
            <a:ext cx="765797" cy="765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 rot="-2700000">
            <a:off x="6809052" y="2683564"/>
            <a:ext cx="765797" cy="765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24"/>
          <p:cNvCxnSpPr>
            <a:stCxn id="415" idx="4"/>
            <a:endCxn id="416" idx="0"/>
          </p:cNvCxnSpPr>
          <p:nvPr/>
        </p:nvCxnSpPr>
        <p:spPr>
          <a:xfrm>
            <a:off x="3611500" y="2384913"/>
            <a:ext cx="644700" cy="652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4"/>
          <p:cNvCxnSpPr>
            <a:stCxn id="416" idx="6"/>
            <a:endCxn id="414" idx="2"/>
          </p:cNvCxnSpPr>
          <p:nvPr/>
        </p:nvCxnSpPr>
        <p:spPr>
          <a:xfrm flipH="1" rot="10800000">
            <a:off x="4894511" y="2218338"/>
            <a:ext cx="810900" cy="81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4"/>
          <p:cNvCxnSpPr>
            <a:stCxn id="414" idx="4"/>
            <a:endCxn id="413" idx="0"/>
          </p:cNvCxnSpPr>
          <p:nvPr/>
        </p:nvCxnSpPr>
        <p:spPr>
          <a:xfrm>
            <a:off x="6343900" y="2218388"/>
            <a:ext cx="528900" cy="52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4"/>
          <p:cNvSpPr txBox="1"/>
          <p:nvPr>
            <p:ph idx="4294967295" type="ctrTitle"/>
          </p:nvPr>
        </p:nvSpPr>
        <p:spPr>
          <a:xfrm>
            <a:off x="2774150" y="732375"/>
            <a:ext cx="1036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1"/>
                </a:solidFill>
              </a:rPr>
              <a:t>Quoi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426" name="Google Shape;426;p24"/>
          <p:cNvSpPr txBox="1"/>
          <p:nvPr>
            <p:ph idx="4294967295" type="subTitle"/>
          </p:nvPr>
        </p:nvSpPr>
        <p:spPr>
          <a:xfrm>
            <a:off x="2307625" y="997450"/>
            <a:ext cx="2019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Evénements</a:t>
            </a:r>
            <a:r>
              <a:rPr lang="es" sz="1000"/>
              <a:t> sportifs réguliers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27" name="Google Shape;427;p24"/>
          <p:cNvSpPr txBox="1"/>
          <p:nvPr>
            <p:ph idx="4294967295" type="ctrTitle"/>
          </p:nvPr>
        </p:nvSpPr>
        <p:spPr>
          <a:xfrm>
            <a:off x="4057050" y="3932572"/>
            <a:ext cx="1036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Pourquoi</a:t>
            </a:r>
            <a:endParaRPr sz="1400"/>
          </a:p>
        </p:txBody>
      </p:sp>
      <p:sp>
        <p:nvSpPr>
          <p:cNvPr id="428" name="Google Shape;428;p24"/>
          <p:cNvSpPr txBox="1"/>
          <p:nvPr>
            <p:ph idx="4294967295" type="subTitle"/>
          </p:nvPr>
        </p:nvSpPr>
        <p:spPr>
          <a:xfrm>
            <a:off x="3654750" y="4197639"/>
            <a:ext cx="1841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Faire </a:t>
            </a:r>
            <a:r>
              <a:rPr lang="es" sz="1000"/>
              <a:t>gagner</a:t>
            </a:r>
            <a:r>
              <a:rPr lang="es" sz="1000"/>
              <a:t> son pays</a:t>
            </a:r>
            <a:endParaRPr sz="1000"/>
          </a:p>
        </p:txBody>
      </p:sp>
      <p:sp>
        <p:nvSpPr>
          <p:cNvPr id="429" name="Google Shape;429;p24"/>
          <p:cNvSpPr txBox="1"/>
          <p:nvPr>
            <p:ph idx="4294967295" type="ctrTitle"/>
          </p:nvPr>
        </p:nvSpPr>
        <p:spPr>
          <a:xfrm>
            <a:off x="5418100" y="564287"/>
            <a:ext cx="1213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3"/>
                </a:solidFill>
              </a:rPr>
              <a:t>Comment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30" name="Google Shape;430;p24"/>
          <p:cNvSpPr txBox="1"/>
          <p:nvPr>
            <p:ph idx="4294967295" type="subTitle"/>
          </p:nvPr>
        </p:nvSpPr>
        <p:spPr>
          <a:xfrm>
            <a:off x="5104150" y="829353"/>
            <a:ext cx="1841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Rejoindre un pays et gagner les évènements pour celui-ci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31" name="Google Shape;431;p24"/>
          <p:cNvSpPr txBox="1"/>
          <p:nvPr>
            <p:ph idx="4294967295" type="ctrTitle"/>
          </p:nvPr>
        </p:nvSpPr>
        <p:spPr>
          <a:xfrm>
            <a:off x="6673700" y="3641219"/>
            <a:ext cx="1036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2"/>
                </a:solidFill>
              </a:rPr>
              <a:t>Finalité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432" name="Google Shape;432;p24"/>
          <p:cNvSpPr txBox="1"/>
          <p:nvPr>
            <p:ph idx="4294967295" type="subTitle"/>
          </p:nvPr>
        </p:nvSpPr>
        <p:spPr>
          <a:xfrm>
            <a:off x="6172925" y="3906275"/>
            <a:ext cx="2019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Voir son pays atteindre un rang élevé du classement</a:t>
            </a:r>
            <a:endParaRPr sz="1000"/>
          </a:p>
        </p:txBody>
      </p:sp>
      <p:sp>
        <p:nvSpPr>
          <p:cNvPr id="433" name="Google Shape;433;p24"/>
          <p:cNvSpPr/>
          <p:nvPr/>
        </p:nvSpPr>
        <p:spPr>
          <a:xfrm>
            <a:off x="7042850" y="-2251000"/>
            <a:ext cx="3511800" cy="351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 flipH="1">
            <a:off x="2900650" y="1926500"/>
            <a:ext cx="783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1</a:t>
            </a:r>
            <a:endParaRPr b="1" sz="30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 flipH="1">
            <a:off x="4180350" y="3210725"/>
            <a:ext cx="783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2</a:t>
            </a:r>
            <a:endParaRPr b="1" sz="30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 flipH="1">
            <a:off x="5633050" y="1760000"/>
            <a:ext cx="783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3</a:t>
            </a:r>
            <a:endParaRPr b="1" sz="30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 flipH="1">
            <a:off x="6800300" y="2927275"/>
            <a:ext cx="7833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4</a:t>
            </a:r>
            <a:endParaRPr b="1" sz="30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8" name="Google Shape;438;p24"/>
          <p:cNvSpPr/>
          <p:nvPr/>
        </p:nvSpPr>
        <p:spPr>
          <a:xfrm rot="-2700000">
            <a:off x="3028453" y="1801795"/>
            <a:ext cx="527785" cy="527785"/>
          </a:xfrm>
          <a:prstGeom prst="ellipse">
            <a:avLst/>
          </a:prstGeom>
          <a:noFill/>
          <a:ln cap="flat" cmpd="sng" w="76200">
            <a:solidFill>
              <a:srgbClr val="178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 rot="-2700000">
            <a:off x="4309140" y="3086020"/>
            <a:ext cx="527785" cy="527785"/>
          </a:xfrm>
          <a:prstGeom prst="ellipse">
            <a:avLst/>
          </a:prstGeom>
          <a:noFill/>
          <a:ln cap="flat" cmpd="sng" w="762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 rot="-2700000">
            <a:off x="5760815" y="1635295"/>
            <a:ext cx="527785" cy="527785"/>
          </a:xfrm>
          <a:prstGeom prst="ellipse">
            <a:avLst/>
          </a:prstGeom>
          <a:noFill/>
          <a:ln cap="flat" cmpd="sng" w="76200">
            <a:solidFill>
              <a:srgbClr val="EFD6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 rot="-2700000">
            <a:off x="6928065" y="2802570"/>
            <a:ext cx="527785" cy="527785"/>
          </a:xfrm>
          <a:prstGeom prst="ellipse">
            <a:avLst/>
          </a:prstGeom>
          <a:noFill/>
          <a:ln cap="flat" cmpd="sng" w="76200">
            <a:solidFill>
              <a:srgbClr val="FF81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4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443" name="Google Shape;443;p24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4">
            <a:hlinkClick action="ppaction://hlinksldjump" r:id="rId3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/>
          <p:nvPr/>
        </p:nvSpPr>
        <p:spPr>
          <a:xfrm>
            <a:off x="1161399" y="2305469"/>
            <a:ext cx="5362200" cy="2838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3107509" y="37"/>
            <a:ext cx="1469700" cy="34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Lancement du jeu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107509" y="666914"/>
            <a:ext cx="1469700" cy="34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Ecran titre</a:t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3107237" y="2354681"/>
            <a:ext cx="1469700" cy="3051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Jouer</a:t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6859654" y="1663157"/>
            <a:ext cx="1469700" cy="348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Trophées</a:t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6720900" y="3434050"/>
            <a:ext cx="1742400" cy="348900"/>
          </a:xfrm>
          <a:prstGeom prst="trapezoid">
            <a:avLst>
              <a:gd fmla="val 25000" name="adj"/>
            </a:avLst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Choix du trophée</a:t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6720850" y="4559525"/>
            <a:ext cx="1742400" cy="348900"/>
          </a:xfrm>
          <a:prstGeom prst="trapezoid">
            <a:avLst>
              <a:gd fmla="val 25000" name="adj"/>
            </a:avLst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Description</a:t>
            </a:r>
            <a:endParaRPr/>
          </a:p>
        </p:txBody>
      </p:sp>
      <p:cxnSp>
        <p:nvCxnSpPr>
          <p:cNvPr id="465" name="Google Shape;465;p25"/>
          <p:cNvCxnSpPr>
            <a:stCxn id="464" idx="3"/>
            <a:endCxn id="463" idx="3"/>
          </p:cNvCxnSpPr>
          <p:nvPr/>
        </p:nvCxnSpPr>
        <p:spPr>
          <a:xfrm flipH="1" rot="10800000">
            <a:off x="8419638" y="3608375"/>
            <a:ext cx="600" cy="1125600"/>
          </a:xfrm>
          <a:prstGeom prst="bentConnector3">
            <a:avLst>
              <a:gd fmla="val 4696458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6" name="Google Shape;466;p25"/>
          <p:cNvCxnSpPr>
            <a:stCxn id="463" idx="1"/>
            <a:endCxn id="462" idx="1"/>
          </p:cNvCxnSpPr>
          <p:nvPr/>
        </p:nvCxnSpPr>
        <p:spPr>
          <a:xfrm flipH="1" rot="10800000">
            <a:off x="6764513" y="1837600"/>
            <a:ext cx="95100" cy="1770900"/>
          </a:xfrm>
          <a:prstGeom prst="bentConnector3">
            <a:avLst>
              <a:gd fmla="val -17638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7" name="Google Shape;467;p25"/>
          <p:cNvCxnSpPr>
            <a:stCxn id="462" idx="2"/>
            <a:endCxn id="463" idx="0"/>
          </p:cNvCxnSpPr>
          <p:nvPr/>
        </p:nvCxnSpPr>
        <p:spPr>
          <a:xfrm rot="5400000">
            <a:off x="6882304" y="2721857"/>
            <a:ext cx="1422000" cy="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8" name="Google Shape;468;p25"/>
          <p:cNvCxnSpPr>
            <a:stCxn id="463" idx="2"/>
            <a:endCxn id="464" idx="0"/>
          </p:cNvCxnSpPr>
          <p:nvPr/>
        </p:nvCxnSpPr>
        <p:spPr>
          <a:xfrm flipH="1" rot="-5400000">
            <a:off x="7204050" y="4171000"/>
            <a:ext cx="7767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9" name="Google Shape;469;p25"/>
          <p:cNvCxnSpPr>
            <a:endCxn id="460" idx="0"/>
          </p:cNvCxnSpPr>
          <p:nvPr/>
        </p:nvCxnSpPr>
        <p:spPr>
          <a:xfrm flipH="1" rot="-5400000">
            <a:off x="3682909" y="507464"/>
            <a:ext cx="318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0" name="Google Shape;470;p25"/>
          <p:cNvSpPr/>
          <p:nvPr/>
        </p:nvSpPr>
        <p:spPr>
          <a:xfrm>
            <a:off x="5053620" y="3868208"/>
            <a:ext cx="1469811" cy="305307"/>
          </a:xfrm>
          <a:prstGeom prst="flowChartProcess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Perte de vie</a:t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3057870" y="3509487"/>
            <a:ext cx="1568400" cy="305100"/>
          </a:xfrm>
          <a:prstGeom prst="trapezoid">
            <a:avLst>
              <a:gd fmla="val 25000" name="adj"/>
            </a:avLst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Micro-jeu</a:t>
            </a:r>
            <a:endParaRPr/>
          </a:p>
        </p:txBody>
      </p:sp>
      <p:cxnSp>
        <p:nvCxnSpPr>
          <p:cNvPr id="472" name="Google Shape;472;p25"/>
          <p:cNvCxnSpPr>
            <a:stCxn id="461" idx="2"/>
            <a:endCxn id="471" idx="0"/>
          </p:cNvCxnSpPr>
          <p:nvPr/>
        </p:nvCxnSpPr>
        <p:spPr>
          <a:xfrm flipH="1" rot="-5400000">
            <a:off x="3417587" y="3084281"/>
            <a:ext cx="8496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3" name="Google Shape;473;p25"/>
          <p:cNvSpPr/>
          <p:nvPr/>
        </p:nvSpPr>
        <p:spPr>
          <a:xfrm>
            <a:off x="3125635" y="4612403"/>
            <a:ext cx="1433100" cy="305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Victoire ?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5072030" y="3124013"/>
            <a:ext cx="1433100" cy="305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Reste des vies ?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1179798" y="3124013"/>
            <a:ext cx="1433100" cy="3051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Tous les jeux faits ?</a:t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5053074" y="4612403"/>
            <a:ext cx="1469811" cy="305307"/>
          </a:xfrm>
          <a:prstGeom prst="flowChartProcess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Ecran Échec</a:t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1161399" y="4612403"/>
            <a:ext cx="1469811" cy="305307"/>
          </a:xfrm>
          <a:prstGeom prst="flowChartProcess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Ecran Victoire</a:t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1161399" y="3868208"/>
            <a:ext cx="1469811" cy="305307"/>
          </a:xfrm>
          <a:prstGeom prst="flowChartProcess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Gain de score</a:t>
            </a:r>
            <a:endParaRPr/>
          </a:p>
        </p:txBody>
      </p:sp>
      <p:cxnSp>
        <p:nvCxnSpPr>
          <p:cNvPr id="479" name="Google Shape;479;p25"/>
          <p:cNvCxnSpPr>
            <a:stCxn id="471" idx="2"/>
            <a:endCxn id="473" idx="3"/>
          </p:cNvCxnSpPr>
          <p:nvPr/>
        </p:nvCxnSpPr>
        <p:spPr>
          <a:xfrm flipH="1" rot="-5400000">
            <a:off x="3443520" y="4213137"/>
            <a:ext cx="7977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0" name="Google Shape;480;p25"/>
          <p:cNvCxnSpPr>
            <a:stCxn id="473" idx="2"/>
            <a:endCxn id="477" idx="3"/>
          </p:cNvCxnSpPr>
          <p:nvPr/>
        </p:nvCxnSpPr>
        <p:spPr>
          <a:xfrm flipH="1">
            <a:off x="2631235" y="4764953"/>
            <a:ext cx="4944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1" name="Google Shape;481;p25"/>
          <p:cNvCxnSpPr>
            <a:stCxn id="477" idx="0"/>
            <a:endCxn id="478" idx="2"/>
          </p:cNvCxnSpPr>
          <p:nvPr/>
        </p:nvCxnSpPr>
        <p:spPr>
          <a:xfrm rot="-5400000">
            <a:off x="1677154" y="4392653"/>
            <a:ext cx="4389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2" name="Google Shape;482;p25"/>
          <p:cNvCxnSpPr>
            <a:stCxn id="473" idx="0"/>
            <a:endCxn id="476" idx="1"/>
          </p:cNvCxnSpPr>
          <p:nvPr/>
        </p:nvCxnSpPr>
        <p:spPr>
          <a:xfrm>
            <a:off x="4558735" y="4764953"/>
            <a:ext cx="4944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3" name="Google Shape;483;p25"/>
          <p:cNvCxnSpPr>
            <a:stCxn id="478" idx="0"/>
            <a:endCxn id="475" idx="1"/>
          </p:cNvCxnSpPr>
          <p:nvPr/>
        </p:nvCxnSpPr>
        <p:spPr>
          <a:xfrm rot="-5400000">
            <a:off x="1677004" y="3648308"/>
            <a:ext cx="4392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4" name="Google Shape;484;p25"/>
          <p:cNvCxnSpPr>
            <a:stCxn id="470" idx="0"/>
            <a:endCxn id="474" idx="1"/>
          </p:cNvCxnSpPr>
          <p:nvPr/>
        </p:nvCxnSpPr>
        <p:spPr>
          <a:xfrm rot="-5400000">
            <a:off x="5569225" y="3648308"/>
            <a:ext cx="4392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5" name="Google Shape;485;p25"/>
          <p:cNvCxnSpPr>
            <a:stCxn id="476" idx="0"/>
            <a:endCxn id="470" idx="2"/>
          </p:cNvCxnSpPr>
          <p:nvPr/>
        </p:nvCxnSpPr>
        <p:spPr>
          <a:xfrm rot="-5400000">
            <a:off x="5568830" y="4392653"/>
            <a:ext cx="4389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6" name="Google Shape;486;p25"/>
          <p:cNvSpPr txBox="1"/>
          <p:nvPr/>
        </p:nvSpPr>
        <p:spPr>
          <a:xfrm>
            <a:off x="2631164" y="4765056"/>
            <a:ext cx="494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Oui</a:t>
            </a: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1401640" y="2824614"/>
            <a:ext cx="494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Oui</a:t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4567774" y="2967732"/>
            <a:ext cx="494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Oui</a:t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4558623" y="4765050"/>
            <a:ext cx="592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Non</a:t>
            </a:r>
            <a:endParaRPr/>
          </a:p>
        </p:txBody>
      </p:sp>
      <p:sp>
        <p:nvSpPr>
          <p:cNvPr id="490" name="Google Shape;490;p25"/>
          <p:cNvSpPr txBox="1"/>
          <p:nvPr/>
        </p:nvSpPr>
        <p:spPr>
          <a:xfrm>
            <a:off x="5736975" y="2818700"/>
            <a:ext cx="544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Non</a:t>
            </a:r>
            <a:endParaRPr/>
          </a:p>
        </p:txBody>
      </p:sp>
      <p:sp>
        <p:nvSpPr>
          <p:cNvPr id="491" name="Google Shape;491;p25"/>
          <p:cNvSpPr txBox="1"/>
          <p:nvPr/>
        </p:nvSpPr>
        <p:spPr>
          <a:xfrm>
            <a:off x="2622197" y="2971350"/>
            <a:ext cx="657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Non</a:t>
            </a:r>
            <a:endParaRPr/>
          </a:p>
        </p:txBody>
      </p:sp>
      <p:sp>
        <p:nvSpPr>
          <p:cNvPr id="492" name="Google Shape;492;p25"/>
          <p:cNvSpPr txBox="1"/>
          <p:nvPr/>
        </p:nvSpPr>
        <p:spPr>
          <a:xfrm>
            <a:off x="6593798" y="2132865"/>
            <a:ext cx="8040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Retour</a:t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7791548" y="2952549"/>
            <a:ext cx="8040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Retour</a:t>
            </a:r>
            <a:endParaRPr/>
          </a:p>
        </p:txBody>
      </p:sp>
      <p:cxnSp>
        <p:nvCxnSpPr>
          <p:cNvPr id="494" name="Google Shape;494;p25"/>
          <p:cNvCxnSpPr>
            <a:stCxn id="460" idx="2"/>
            <a:endCxn id="495" idx="0"/>
          </p:cNvCxnSpPr>
          <p:nvPr/>
        </p:nvCxnSpPr>
        <p:spPr>
          <a:xfrm>
            <a:off x="3842359" y="1015814"/>
            <a:ext cx="0" cy="21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6" name="Google Shape;496;p25"/>
          <p:cNvCxnSpPr>
            <a:stCxn id="460" idx="3"/>
            <a:endCxn id="462" idx="0"/>
          </p:cNvCxnSpPr>
          <p:nvPr/>
        </p:nvCxnSpPr>
        <p:spPr>
          <a:xfrm>
            <a:off x="4577209" y="841364"/>
            <a:ext cx="3017400" cy="8217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7" name="Google Shape;497;p25"/>
          <p:cNvCxnSpPr>
            <a:stCxn id="495" idx="2"/>
            <a:endCxn id="461" idx="0"/>
          </p:cNvCxnSpPr>
          <p:nvPr/>
        </p:nvCxnSpPr>
        <p:spPr>
          <a:xfrm flipH="1" rot="-5400000">
            <a:off x="3293046" y="1804563"/>
            <a:ext cx="1099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5" name="Google Shape;495;p25"/>
          <p:cNvSpPr/>
          <p:nvPr/>
        </p:nvSpPr>
        <p:spPr>
          <a:xfrm>
            <a:off x="3825096" y="1230513"/>
            <a:ext cx="34800" cy="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25"/>
          <p:cNvCxnSpPr>
            <a:stCxn id="474" idx="3"/>
            <a:endCxn id="495" idx="2"/>
          </p:cNvCxnSpPr>
          <p:nvPr/>
        </p:nvCxnSpPr>
        <p:spPr>
          <a:xfrm flipH="1" rot="5400000">
            <a:off x="3881030" y="1216463"/>
            <a:ext cx="1869000" cy="19461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25"/>
          <p:cNvCxnSpPr>
            <a:stCxn id="475" idx="3"/>
            <a:endCxn id="495" idx="2"/>
          </p:cNvCxnSpPr>
          <p:nvPr/>
        </p:nvCxnSpPr>
        <p:spPr>
          <a:xfrm rot="-5400000">
            <a:off x="1934898" y="1216463"/>
            <a:ext cx="1869000" cy="19461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25"/>
          <p:cNvCxnSpPr>
            <a:stCxn id="475" idx="0"/>
            <a:endCxn id="471" idx="0"/>
          </p:cNvCxnSpPr>
          <p:nvPr/>
        </p:nvCxnSpPr>
        <p:spPr>
          <a:xfrm>
            <a:off x="2612898" y="3276563"/>
            <a:ext cx="1229100" cy="232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25"/>
          <p:cNvCxnSpPr>
            <a:stCxn id="474" idx="2"/>
            <a:endCxn id="471" idx="0"/>
          </p:cNvCxnSpPr>
          <p:nvPr/>
        </p:nvCxnSpPr>
        <p:spPr>
          <a:xfrm flipH="1">
            <a:off x="3842030" y="3276563"/>
            <a:ext cx="1230000" cy="2328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25"/>
          <p:cNvSpPr/>
          <p:nvPr/>
        </p:nvSpPr>
        <p:spPr>
          <a:xfrm>
            <a:off x="568229" y="1488665"/>
            <a:ext cx="1469700" cy="348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Quitter</a:t>
            </a:r>
            <a:endParaRPr/>
          </a:p>
        </p:txBody>
      </p:sp>
      <p:cxnSp>
        <p:nvCxnSpPr>
          <p:cNvPr id="503" name="Google Shape;503;p25"/>
          <p:cNvCxnSpPr>
            <a:stCxn id="460" idx="1"/>
            <a:endCxn id="502" idx="0"/>
          </p:cNvCxnSpPr>
          <p:nvPr/>
        </p:nvCxnSpPr>
        <p:spPr>
          <a:xfrm flipH="1">
            <a:off x="1303009" y="841364"/>
            <a:ext cx="1804500" cy="6474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4" name="Google Shape;504;p25"/>
          <p:cNvSpPr/>
          <p:nvPr/>
        </p:nvSpPr>
        <p:spPr>
          <a:xfrm>
            <a:off x="518862" y="2156638"/>
            <a:ext cx="1568400" cy="348900"/>
          </a:xfrm>
          <a:prstGeom prst="trapezoid">
            <a:avLst>
              <a:gd fmla="val 25000" name="adj"/>
            </a:avLst>
          </a:prstGeom>
          <a:solidFill>
            <a:srgbClr val="C27BA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 du jeu</a:t>
            </a:r>
            <a:endParaRPr/>
          </a:p>
        </p:txBody>
      </p:sp>
      <p:cxnSp>
        <p:nvCxnSpPr>
          <p:cNvPr id="505" name="Google Shape;505;p25"/>
          <p:cNvCxnSpPr>
            <a:stCxn id="502" idx="2"/>
            <a:endCxn id="504" idx="0"/>
          </p:cNvCxnSpPr>
          <p:nvPr/>
        </p:nvCxnSpPr>
        <p:spPr>
          <a:xfrm flipH="1" rot="-5400000">
            <a:off x="1143779" y="1996865"/>
            <a:ext cx="3192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6" name="Google Shape;506;p25"/>
          <p:cNvSpPr txBox="1"/>
          <p:nvPr/>
        </p:nvSpPr>
        <p:spPr>
          <a:xfrm>
            <a:off x="4332879" y="1993650"/>
            <a:ext cx="2037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Partie Idéale</a:t>
            </a:r>
            <a:endParaRPr/>
          </a:p>
        </p:txBody>
      </p:sp>
      <p:grpSp>
        <p:nvGrpSpPr>
          <p:cNvPr id="507" name="Google Shape;507;p25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508" name="Google Shape;508;p25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25">
            <a:hlinkClick action="ppaction://hlinksldjump" r:id="rId3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/>
          <p:nvPr/>
        </p:nvSpPr>
        <p:spPr>
          <a:xfrm>
            <a:off x="322200" y="137300"/>
            <a:ext cx="2297700" cy="229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39"/>
            <a:ext cx="9144847" cy="511368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6"/>
          <p:cNvSpPr txBox="1"/>
          <p:nvPr/>
        </p:nvSpPr>
        <p:spPr>
          <a:xfrm>
            <a:off x="0" y="3016846"/>
            <a:ext cx="9753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Reconnaissance Sociale</a:t>
            </a:r>
            <a:endParaRPr sz="800"/>
          </a:p>
        </p:txBody>
      </p:sp>
      <p:sp>
        <p:nvSpPr>
          <p:cNvPr id="526" name="Google Shape;526;p26"/>
          <p:cNvSpPr txBox="1"/>
          <p:nvPr/>
        </p:nvSpPr>
        <p:spPr>
          <a:xfrm>
            <a:off x="0" y="3511999"/>
            <a:ext cx="931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Score +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Vies -</a:t>
            </a:r>
            <a:endParaRPr sz="800"/>
          </a:p>
        </p:txBody>
      </p:sp>
      <p:sp>
        <p:nvSpPr>
          <p:cNvPr id="527" name="Google Shape;527;p26"/>
          <p:cNvSpPr txBox="1"/>
          <p:nvPr/>
        </p:nvSpPr>
        <p:spPr>
          <a:xfrm>
            <a:off x="5730290" y="39100"/>
            <a:ext cx="763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Gagner le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plus de jeux</a:t>
            </a:r>
            <a:endParaRPr sz="800"/>
          </a:p>
        </p:txBody>
      </p:sp>
      <p:sp>
        <p:nvSpPr>
          <p:cNvPr id="528" name="Google Shape;528;p26"/>
          <p:cNvSpPr txBox="1"/>
          <p:nvPr/>
        </p:nvSpPr>
        <p:spPr>
          <a:xfrm>
            <a:off x="5730290" y="512391"/>
            <a:ext cx="11037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Récolter médailles et trophées</a:t>
            </a:r>
            <a:endParaRPr sz="800"/>
          </a:p>
        </p:txBody>
      </p:sp>
      <p:sp>
        <p:nvSpPr>
          <p:cNvPr id="529" name="Google Shape;529;p26"/>
          <p:cNvSpPr txBox="1"/>
          <p:nvPr/>
        </p:nvSpPr>
        <p:spPr>
          <a:xfrm>
            <a:off x="5730290" y="1002831"/>
            <a:ext cx="97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Faire les meilleurs scores</a:t>
            </a:r>
            <a:endParaRPr sz="800"/>
          </a:p>
        </p:txBody>
      </p:sp>
      <p:sp>
        <p:nvSpPr>
          <p:cNvPr id="530" name="Google Shape;530;p26"/>
          <p:cNvSpPr txBox="1"/>
          <p:nvPr/>
        </p:nvSpPr>
        <p:spPr>
          <a:xfrm>
            <a:off x="8046088" y="3016846"/>
            <a:ext cx="1207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Capacités cognitives et de réflexion</a:t>
            </a:r>
            <a:endParaRPr sz="800"/>
          </a:p>
        </p:txBody>
      </p:sp>
      <p:sp>
        <p:nvSpPr>
          <p:cNvPr id="531" name="Google Shape;531;p26"/>
          <p:cNvSpPr txBox="1"/>
          <p:nvPr/>
        </p:nvSpPr>
        <p:spPr>
          <a:xfrm>
            <a:off x="8046088" y="3511999"/>
            <a:ext cx="1207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Autres concurrents, non joueurs</a:t>
            </a:r>
            <a:endParaRPr sz="800"/>
          </a:p>
        </p:txBody>
      </p:sp>
      <p:sp>
        <p:nvSpPr>
          <p:cNvPr id="532" name="Google Shape;532;p26"/>
          <p:cNvSpPr txBox="1"/>
          <p:nvPr/>
        </p:nvSpPr>
        <p:spPr>
          <a:xfrm>
            <a:off x="8095463" y="4007153"/>
            <a:ext cx="1207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Autres Joueurs</a:t>
            </a:r>
            <a:endParaRPr sz="800"/>
          </a:p>
        </p:txBody>
      </p:sp>
      <p:grpSp>
        <p:nvGrpSpPr>
          <p:cNvPr id="533" name="Google Shape;533;p26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534" name="Google Shape;534;p26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26">
            <a:hlinkClick action="ppaction://hlinksldjump" r:id="rId4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9" name="Google Shape;549;p27"/>
          <p:cNvCxnSpPr/>
          <p:nvPr/>
        </p:nvCxnSpPr>
        <p:spPr>
          <a:xfrm>
            <a:off x="2721725" y="1977175"/>
            <a:ext cx="5605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7"/>
          <p:cNvSpPr txBox="1"/>
          <p:nvPr>
            <p:ph idx="2" type="subTitle"/>
          </p:nvPr>
        </p:nvSpPr>
        <p:spPr>
          <a:xfrm>
            <a:off x="4590572" y="29594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Courir </a:t>
            </a:r>
            <a:r>
              <a:rPr lang="es"/>
              <a:t>/ Attaquer / Sauter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Tout ce qu’un athlète ferait</a:t>
            </a:r>
            <a:endParaRPr/>
          </a:p>
        </p:txBody>
      </p:sp>
      <p:sp>
        <p:nvSpPr>
          <p:cNvPr id="551" name="Google Shape;551;p27"/>
          <p:cNvSpPr txBox="1"/>
          <p:nvPr>
            <p:ph idx="6" type="ctrTitle"/>
          </p:nvPr>
        </p:nvSpPr>
        <p:spPr>
          <a:xfrm>
            <a:off x="615225" y="2098650"/>
            <a:ext cx="200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3C</a:t>
            </a:r>
            <a:endParaRPr/>
          </a:p>
        </p:txBody>
      </p:sp>
      <p:sp>
        <p:nvSpPr>
          <p:cNvPr id="552" name="Google Shape;552;p27"/>
          <p:cNvSpPr txBox="1"/>
          <p:nvPr>
            <p:ph idx="1" type="subTitle"/>
          </p:nvPr>
        </p:nvSpPr>
        <p:spPr>
          <a:xfrm>
            <a:off x="2509550" y="2959450"/>
            <a:ext cx="2002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Camera 2D fixe ou mobile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Focalisation sur le joueur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Vue éloignée pour appréhender l’environnement *</a:t>
            </a:r>
            <a:endParaRPr/>
          </a:p>
        </p:txBody>
      </p:sp>
      <p:sp>
        <p:nvSpPr>
          <p:cNvPr id="553" name="Google Shape;553;p27"/>
          <p:cNvSpPr txBox="1"/>
          <p:nvPr>
            <p:ph type="ctrTitle"/>
          </p:nvPr>
        </p:nvSpPr>
        <p:spPr>
          <a:xfrm>
            <a:off x="2224067" y="2696936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Cameras</a:t>
            </a:r>
            <a:endParaRPr/>
          </a:p>
        </p:txBody>
      </p:sp>
      <p:sp>
        <p:nvSpPr>
          <p:cNvPr id="554" name="Google Shape;554;p27"/>
          <p:cNvSpPr txBox="1"/>
          <p:nvPr>
            <p:ph idx="3" type="ctrTitle"/>
          </p:nvPr>
        </p:nvSpPr>
        <p:spPr>
          <a:xfrm>
            <a:off x="4196789" y="2696936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Character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5" name="Google Shape;555;p27"/>
          <p:cNvSpPr txBox="1"/>
          <p:nvPr>
            <p:ph idx="4" type="subTitle"/>
          </p:nvPr>
        </p:nvSpPr>
        <p:spPr>
          <a:xfrm>
            <a:off x="6567050" y="29594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Toucher l’écran en tapotant ou en le </a:t>
            </a:r>
            <a:r>
              <a:rPr lang="es"/>
              <a:t>maintenant/glissant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sont les seules actions possibles</a:t>
            </a:r>
            <a:r>
              <a:rPr lang="es"/>
              <a:t> </a:t>
            </a:r>
            <a:endParaRPr/>
          </a:p>
        </p:txBody>
      </p:sp>
      <p:sp>
        <p:nvSpPr>
          <p:cNvPr id="556" name="Google Shape;556;p27"/>
          <p:cNvSpPr txBox="1"/>
          <p:nvPr>
            <p:ph idx="5" type="ctrTitle"/>
          </p:nvPr>
        </p:nvSpPr>
        <p:spPr>
          <a:xfrm>
            <a:off x="6173267" y="2696936"/>
            <a:ext cx="26193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Controls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57" name="Google Shape;557;p27"/>
          <p:cNvGrpSpPr/>
          <p:nvPr/>
        </p:nvGrpSpPr>
        <p:grpSpPr>
          <a:xfrm>
            <a:off x="7080592" y="1591010"/>
            <a:ext cx="790926" cy="772337"/>
            <a:chOff x="1891025" y="1056750"/>
            <a:chExt cx="3428375" cy="3347800"/>
          </a:xfrm>
        </p:grpSpPr>
        <p:sp>
          <p:nvSpPr>
            <p:cNvPr id="558" name="Google Shape;558;p27"/>
            <p:cNvSpPr/>
            <p:nvPr/>
          </p:nvSpPr>
          <p:spPr>
            <a:xfrm>
              <a:off x="1891025" y="1056750"/>
              <a:ext cx="3347800" cy="3347800"/>
            </a:xfrm>
            <a:custGeom>
              <a:rect b="b" l="l" r="r" t="t"/>
              <a:pathLst>
                <a:path extrusionOk="0" h="133912" w="133912">
                  <a:moveTo>
                    <a:pt x="66956" y="0"/>
                  </a:moveTo>
                  <a:cubicBezTo>
                    <a:pt x="29984" y="0"/>
                    <a:pt x="1" y="29984"/>
                    <a:pt x="1" y="66956"/>
                  </a:cubicBezTo>
                  <a:cubicBezTo>
                    <a:pt x="1" y="103928"/>
                    <a:pt x="29984" y="133912"/>
                    <a:pt x="66956" y="133912"/>
                  </a:cubicBezTo>
                  <a:cubicBezTo>
                    <a:pt x="103949" y="133912"/>
                    <a:pt x="133912" y="103928"/>
                    <a:pt x="133912" y="66956"/>
                  </a:cubicBezTo>
                  <a:cubicBezTo>
                    <a:pt x="133912" y="29984"/>
                    <a:pt x="103949" y="0"/>
                    <a:pt x="66956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279175" y="1444350"/>
              <a:ext cx="2572050" cy="2572075"/>
            </a:xfrm>
            <a:custGeom>
              <a:rect b="b" l="l" r="r" t="t"/>
              <a:pathLst>
                <a:path extrusionOk="0" h="102883" w="102882">
                  <a:moveTo>
                    <a:pt x="51430" y="1"/>
                  </a:moveTo>
                  <a:cubicBezTo>
                    <a:pt x="23037" y="1"/>
                    <a:pt x="0" y="23038"/>
                    <a:pt x="0" y="51452"/>
                  </a:cubicBezTo>
                  <a:cubicBezTo>
                    <a:pt x="0" y="79866"/>
                    <a:pt x="23037" y="102882"/>
                    <a:pt x="51430" y="102882"/>
                  </a:cubicBezTo>
                  <a:cubicBezTo>
                    <a:pt x="79845" y="102882"/>
                    <a:pt x="102881" y="79866"/>
                    <a:pt x="102881" y="51452"/>
                  </a:cubicBezTo>
                  <a:cubicBezTo>
                    <a:pt x="102881" y="23038"/>
                    <a:pt x="79845" y="1"/>
                    <a:pt x="51430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043400" y="1100175"/>
              <a:ext cx="2107550" cy="2107550"/>
            </a:xfrm>
            <a:custGeom>
              <a:rect b="b" l="l" r="r" t="t"/>
              <a:pathLst>
                <a:path extrusionOk="0" h="84302" w="84302">
                  <a:moveTo>
                    <a:pt x="42141" y="0"/>
                  </a:moveTo>
                  <a:cubicBezTo>
                    <a:pt x="18874" y="0"/>
                    <a:pt x="0" y="18873"/>
                    <a:pt x="0" y="42161"/>
                  </a:cubicBezTo>
                  <a:cubicBezTo>
                    <a:pt x="0" y="65428"/>
                    <a:pt x="18874" y="84301"/>
                    <a:pt x="42141" y="84301"/>
                  </a:cubicBezTo>
                  <a:cubicBezTo>
                    <a:pt x="65429" y="84301"/>
                    <a:pt x="84302" y="65428"/>
                    <a:pt x="84302" y="42161"/>
                  </a:cubicBezTo>
                  <a:cubicBezTo>
                    <a:pt x="84302" y="18873"/>
                    <a:pt x="65429" y="0"/>
                    <a:pt x="42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047050" y="1747225"/>
              <a:ext cx="2272350" cy="1461450"/>
            </a:xfrm>
            <a:custGeom>
              <a:rect b="b" l="l" r="r" t="t"/>
              <a:pathLst>
                <a:path extrusionOk="0" h="58458" w="90894">
                  <a:moveTo>
                    <a:pt x="80892" y="1"/>
                  </a:moveTo>
                  <a:lnTo>
                    <a:pt x="80892" y="1"/>
                  </a:lnTo>
                  <a:cubicBezTo>
                    <a:pt x="82649" y="20673"/>
                    <a:pt x="69091" y="39546"/>
                    <a:pt x="48920" y="44505"/>
                  </a:cubicBezTo>
                  <a:cubicBezTo>
                    <a:pt x="45568" y="45327"/>
                    <a:pt x="42199" y="45722"/>
                    <a:pt x="38874" y="45722"/>
                  </a:cubicBezTo>
                  <a:cubicBezTo>
                    <a:pt x="22217" y="45722"/>
                    <a:pt x="6681" y="35799"/>
                    <a:pt x="1" y="19857"/>
                  </a:cubicBezTo>
                  <a:lnTo>
                    <a:pt x="1" y="19857"/>
                  </a:lnTo>
                  <a:cubicBezTo>
                    <a:pt x="1901" y="42171"/>
                    <a:pt x="20643" y="58458"/>
                    <a:pt x="41944" y="58458"/>
                  </a:cubicBezTo>
                  <a:cubicBezTo>
                    <a:pt x="45271" y="58458"/>
                    <a:pt x="48661" y="58061"/>
                    <a:pt x="52059" y="57227"/>
                  </a:cubicBezTo>
                  <a:cubicBezTo>
                    <a:pt x="77188" y="51054"/>
                    <a:pt x="90893" y="23874"/>
                    <a:pt x="80892" y="1"/>
                  </a:cubicBezTo>
                  <a:close/>
                </a:path>
              </a:pathLst>
            </a:custGeom>
            <a:solidFill>
              <a:srgbClr val="E55248">
                <a:alpha val="7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054900" y="1100075"/>
              <a:ext cx="2096050" cy="2107700"/>
            </a:xfrm>
            <a:custGeom>
              <a:rect b="b" l="l" r="r" t="t"/>
              <a:pathLst>
                <a:path extrusionOk="0" h="84308" w="83842">
                  <a:moveTo>
                    <a:pt x="41685" y="0"/>
                  </a:moveTo>
                  <a:cubicBezTo>
                    <a:pt x="40143" y="0"/>
                    <a:pt x="38602" y="89"/>
                    <a:pt x="37077" y="255"/>
                  </a:cubicBezTo>
                  <a:cubicBezTo>
                    <a:pt x="36429" y="339"/>
                    <a:pt x="35801" y="423"/>
                    <a:pt x="35173" y="527"/>
                  </a:cubicBezTo>
                  <a:cubicBezTo>
                    <a:pt x="20673" y="8792"/>
                    <a:pt x="11697" y="24150"/>
                    <a:pt x="11572" y="40826"/>
                  </a:cubicBezTo>
                  <a:cubicBezTo>
                    <a:pt x="10023" y="40742"/>
                    <a:pt x="8705" y="40491"/>
                    <a:pt x="7868" y="40052"/>
                  </a:cubicBezTo>
                  <a:cubicBezTo>
                    <a:pt x="3495" y="37771"/>
                    <a:pt x="2009" y="32896"/>
                    <a:pt x="1528" y="29360"/>
                  </a:cubicBezTo>
                  <a:cubicBezTo>
                    <a:pt x="859" y="31494"/>
                    <a:pt x="336" y="33670"/>
                    <a:pt x="1" y="35888"/>
                  </a:cubicBezTo>
                  <a:cubicBezTo>
                    <a:pt x="1424" y="39048"/>
                    <a:pt x="3579" y="41433"/>
                    <a:pt x="6382" y="42898"/>
                  </a:cubicBezTo>
                  <a:cubicBezTo>
                    <a:pt x="7680" y="43588"/>
                    <a:pt x="9563" y="43944"/>
                    <a:pt x="11655" y="44048"/>
                  </a:cubicBezTo>
                  <a:cubicBezTo>
                    <a:pt x="11697" y="44781"/>
                    <a:pt x="11760" y="45534"/>
                    <a:pt x="11844" y="46287"/>
                  </a:cubicBezTo>
                  <a:cubicBezTo>
                    <a:pt x="11885" y="46747"/>
                    <a:pt x="11948" y="47187"/>
                    <a:pt x="12011" y="47647"/>
                  </a:cubicBezTo>
                  <a:lnTo>
                    <a:pt x="84" y="48965"/>
                  </a:lnTo>
                  <a:cubicBezTo>
                    <a:pt x="252" y="49907"/>
                    <a:pt x="419" y="50828"/>
                    <a:pt x="649" y="51727"/>
                  </a:cubicBezTo>
                  <a:lnTo>
                    <a:pt x="12492" y="50430"/>
                  </a:lnTo>
                  <a:cubicBezTo>
                    <a:pt x="12848" y="52250"/>
                    <a:pt x="13329" y="54029"/>
                    <a:pt x="13894" y="55786"/>
                  </a:cubicBezTo>
                  <a:cubicBezTo>
                    <a:pt x="10714" y="56310"/>
                    <a:pt x="7826" y="57293"/>
                    <a:pt x="6194" y="58674"/>
                  </a:cubicBezTo>
                  <a:cubicBezTo>
                    <a:pt x="5357" y="59364"/>
                    <a:pt x="4625" y="60160"/>
                    <a:pt x="3997" y="61038"/>
                  </a:cubicBezTo>
                  <a:cubicBezTo>
                    <a:pt x="4541" y="62126"/>
                    <a:pt x="5148" y="63214"/>
                    <a:pt x="5776" y="64240"/>
                  </a:cubicBezTo>
                  <a:cubicBezTo>
                    <a:pt x="6382" y="63047"/>
                    <a:pt x="7240" y="62001"/>
                    <a:pt x="8266" y="61122"/>
                  </a:cubicBezTo>
                  <a:cubicBezTo>
                    <a:pt x="9479" y="60076"/>
                    <a:pt x="12116" y="59302"/>
                    <a:pt x="15045" y="58862"/>
                  </a:cubicBezTo>
                  <a:cubicBezTo>
                    <a:pt x="19753" y="70349"/>
                    <a:pt x="28813" y="79493"/>
                    <a:pt x="40258" y="84284"/>
                  </a:cubicBezTo>
                  <a:cubicBezTo>
                    <a:pt x="40741" y="84300"/>
                    <a:pt x="41225" y="84307"/>
                    <a:pt x="41710" y="84307"/>
                  </a:cubicBezTo>
                  <a:cubicBezTo>
                    <a:pt x="43242" y="84307"/>
                    <a:pt x="44784" y="84229"/>
                    <a:pt x="46326" y="84054"/>
                  </a:cubicBezTo>
                  <a:cubicBezTo>
                    <a:pt x="47435" y="83929"/>
                    <a:pt x="48544" y="83761"/>
                    <a:pt x="49632" y="83552"/>
                  </a:cubicBezTo>
                  <a:cubicBezTo>
                    <a:pt x="35864" y="80727"/>
                    <a:pt x="24335" y="71395"/>
                    <a:pt x="18665" y="58548"/>
                  </a:cubicBezTo>
                  <a:cubicBezTo>
                    <a:pt x="19077" y="58532"/>
                    <a:pt x="19487" y="58524"/>
                    <a:pt x="19890" y="58524"/>
                  </a:cubicBezTo>
                  <a:cubicBezTo>
                    <a:pt x="22106" y="58524"/>
                    <a:pt x="24137" y="58771"/>
                    <a:pt x="25465" y="59302"/>
                  </a:cubicBezTo>
                  <a:cubicBezTo>
                    <a:pt x="30717" y="61436"/>
                    <a:pt x="34901" y="65453"/>
                    <a:pt x="39337" y="69722"/>
                  </a:cubicBezTo>
                  <a:cubicBezTo>
                    <a:pt x="43982" y="74199"/>
                    <a:pt x="49004" y="79012"/>
                    <a:pt x="55783" y="81899"/>
                  </a:cubicBezTo>
                  <a:cubicBezTo>
                    <a:pt x="57269" y="81355"/>
                    <a:pt x="58712" y="80748"/>
                    <a:pt x="60135" y="80058"/>
                  </a:cubicBezTo>
                  <a:cubicBezTo>
                    <a:pt x="52289" y="77714"/>
                    <a:pt x="46870" y="72504"/>
                    <a:pt x="41576" y="67399"/>
                  </a:cubicBezTo>
                  <a:cubicBezTo>
                    <a:pt x="36910" y="62921"/>
                    <a:pt x="32516" y="58695"/>
                    <a:pt x="26678" y="56330"/>
                  </a:cubicBezTo>
                  <a:cubicBezTo>
                    <a:pt x="24991" y="55643"/>
                    <a:pt x="22471" y="55314"/>
                    <a:pt x="19739" y="55314"/>
                  </a:cubicBezTo>
                  <a:cubicBezTo>
                    <a:pt x="18981" y="55314"/>
                    <a:pt x="18207" y="55339"/>
                    <a:pt x="17430" y="55389"/>
                  </a:cubicBezTo>
                  <a:cubicBezTo>
                    <a:pt x="16823" y="53631"/>
                    <a:pt x="16342" y="51853"/>
                    <a:pt x="15965" y="50032"/>
                  </a:cubicBezTo>
                  <a:lnTo>
                    <a:pt x="83842" y="42542"/>
                  </a:lnTo>
                  <a:cubicBezTo>
                    <a:pt x="83842" y="41600"/>
                    <a:pt x="83842" y="40659"/>
                    <a:pt x="83779" y="39717"/>
                  </a:cubicBezTo>
                  <a:lnTo>
                    <a:pt x="15484" y="47271"/>
                  </a:lnTo>
                  <a:cubicBezTo>
                    <a:pt x="15421" y="46810"/>
                    <a:pt x="15359" y="46350"/>
                    <a:pt x="15296" y="45911"/>
                  </a:cubicBezTo>
                  <a:cubicBezTo>
                    <a:pt x="15233" y="45262"/>
                    <a:pt x="15170" y="44613"/>
                    <a:pt x="15129" y="43986"/>
                  </a:cubicBezTo>
                  <a:cubicBezTo>
                    <a:pt x="15568" y="43944"/>
                    <a:pt x="16007" y="43923"/>
                    <a:pt x="16447" y="43860"/>
                  </a:cubicBezTo>
                  <a:cubicBezTo>
                    <a:pt x="20569" y="43400"/>
                    <a:pt x="24691" y="42228"/>
                    <a:pt x="26888" y="40701"/>
                  </a:cubicBezTo>
                  <a:cubicBezTo>
                    <a:pt x="32056" y="37123"/>
                    <a:pt x="35424" y="32038"/>
                    <a:pt x="39002" y="26640"/>
                  </a:cubicBezTo>
                  <a:cubicBezTo>
                    <a:pt x="44673" y="18061"/>
                    <a:pt x="50531" y="9211"/>
                    <a:pt x="64508" y="6721"/>
                  </a:cubicBezTo>
                  <a:cubicBezTo>
                    <a:pt x="63169" y="5863"/>
                    <a:pt x="61788" y="5068"/>
                    <a:pt x="60365" y="4356"/>
                  </a:cubicBezTo>
                  <a:cubicBezTo>
                    <a:pt x="47581" y="7892"/>
                    <a:pt x="41639" y="16848"/>
                    <a:pt x="36324" y="24882"/>
                  </a:cubicBezTo>
                  <a:cubicBezTo>
                    <a:pt x="32935" y="30009"/>
                    <a:pt x="29733" y="34842"/>
                    <a:pt x="25088" y="38064"/>
                  </a:cubicBezTo>
                  <a:cubicBezTo>
                    <a:pt x="23038" y="39466"/>
                    <a:pt x="18874" y="40470"/>
                    <a:pt x="15045" y="40763"/>
                  </a:cubicBezTo>
                  <a:cubicBezTo>
                    <a:pt x="15233" y="22288"/>
                    <a:pt x="27097" y="5967"/>
                    <a:pt x="44610" y="109"/>
                  </a:cubicBezTo>
                  <a:cubicBezTo>
                    <a:pt x="43637" y="36"/>
                    <a:pt x="42661" y="0"/>
                    <a:pt x="41685" y="0"/>
                  </a:cubicBezTo>
                  <a:close/>
                </a:path>
              </a:pathLst>
            </a:custGeom>
            <a:solidFill>
              <a:srgbClr val="0F3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154825" y="2546500"/>
              <a:ext cx="144400" cy="159575"/>
            </a:xfrm>
            <a:custGeom>
              <a:rect b="b" l="l" r="r" t="t"/>
              <a:pathLst>
                <a:path extrusionOk="0" h="6383" w="5776">
                  <a:moveTo>
                    <a:pt x="3411" y="1"/>
                  </a:moveTo>
                  <a:cubicBezTo>
                    <a:pt x="2971" y="231"/>
                    <a:pt x="2574" y="503"/>
                    <a:pt x="2197" y="817"/>
                  </a:cubicBezTo>
                  <a:cubicBezTo>
                    <a:pt x="1360" y="1507"/>
                    <a:pt x="628" y="2303"/>
                    <a:pt x="0" y="3181"/>
                  </a:cubicBezTo>
                  <a:cubicBezTo>
                    <a:pt x="565" y="4269"/>
                    <a:pt x="1151" y="5336"/>
                    <a:pt x="1800" y="6383"/>
                  </a:cubicBezTo>
                  <a:cubicBezTo>
                    <a:pt x="2406" y="5190"/>
                    <a:pt x="3243" y="4123"/>
                    <a:pt x="4269" y="3265"/>
                  </a:cubicBezTo>
                  <a:cubicBezTo>
                    <a:pt x="4729" y="2909"/>
                    <a:pt x="5231" y="2595"/>
                    <a:pt x="5775" y="2386"/>
                  </a:cubicBezTo>
                  <a:cubicBezTo>
                    <a:pt x="4959" y="1612"/>
                    <a:pt x="4164" y="817"/>
                    <a:pt x="3411" y="1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538250" y="2774050"/>
              <a:ext cx="757450" cy="433725"/>
            </a:xfrm>
            <a:custGeom>
              <a:rect b="b" l="l" r="r" t="t"/>
              <a:pathLst>
                <a:path extrusionOk="0" h="17349" w="30298">
                  <a:moveTo>
                    <a:pt x="0" y="1"/>
                  </a:moveTo>
                  <a:lnTo>
                    <a:pt x="0" y="1"/>
                  </a:lnTo>
                  <a:cubicBezTo>
                    <a:pt x="5106" y="7701"/>
                    <a:pt x="12387" y="13748"/>
                    <a:pt x="20924" y="17325"/>
                  </a:cubicBezTo>
                  <a:cubicBezTo>
                    <a:pt x="21407" y="17341"/>
                    <a:pt x="21891" y="17348"/>
                    <a:pt x="22376" y="17348"/>
                  </a:cubicBezTo>
                  <a:cubicBezTo>
                    <a:pt x="23908" y="17348"/>
                    <a:pt x="25450" y="17270"/>
                    <a:pt x="26992" y="17095"/>
                  </a:cubicBezTo>
                  <a:cubicBezTo>
                    <a:pt x="28101" y="16970"/>
                    <a:pt x="29210" y="16802"/>
                    <a:pt x="30298" y="16593"/>
                  </a:cubicBezTo>
                  <a:cubicBezTo>
                    <a:pt x="21007" y="14689"/>
                    <a:pt x="12596" y="9772"/>
                    <a:pt x="6361" y="2637"/>
                  </a:cubicBezTo>
                  <a:cubicBezTo>
                    <a:pt x="4164" y="1926"/>
                    <a:pt x="2030" y="1047"/>
                    <a:pt x="0" y="1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015975" y="2093000"/>
              <a:ext cx="134975" cy="85800"/>
            </a:xfrm>
            <a:custGeom>
              <a:rect b="b" l="l" r="r" t="t"/>
              <a:pathLst>
                <a:path extrusionOk="0" h="3432" w="5399">
                  <a:moveTo>
                    <a:pt x="5336" y="0"/>
                  </a:moveTo>
                  <a:lnTo>
                    <a:pt x="879" y="502"/>
                  </a:lnTo>
                  <a:cubicBezTo>
                    <a:pt x="628" y="1486"/>
                    <a:pt x="314" y="2469"/>
                    <a:pt x="0" y="3432"/>
                  </a:cubicBezTo>
                  <a:lnTo>
                    <a:pt x="5399" y="2825"/>
                  </a:lnTo>
                  <a:cubicBezTo>
                    <a:pt x="5399" y="1883"/>
                    <a:pt x="5378" y="942"/>
                    <a:pt x="533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4085925" y="2876050"/>
              <a:ext cx="472375" cy="271000"/>
            </a:xfrm>
            <a:custGeom>
              <a:rect b="b" l="l" r="r" t="t"/>
              <a:pathLst>
                <a:path extrusionOk="0" h="10840" w="18895">
                  <a:moveTo>
                    <a:pt x="4185" y="1"/>
                  </a:moveTo>
                  <a:cubicBezTo>
                    <a:pt x="2804" y="231"/>
                    <a:pt x="1402" y="398"/>
                    <a:pt x="0" y="482"/>
                  </a:cubicBezTo>
                  <a:cubicBezTo>
                    <a:pt x="4122" y="4416"/>
                    <a:pt x="8663" y="8349"/>
                    <a:pt x="14542" y="10839"/>
                  </a:cubicBezTo>
                  <a:cubicBezTo>
                    <a:pt x="16028" y="10316"/>
                    <a:pt x="17471" y="9709"/>
                    <a:pt x="18894" y="9019"/>
                  </a:cubicBezTo>
                  <a:cubicBezTo>
                    <a:pt x="12931" y="7240"/>
                    <a:pt x="8370" y="3809"/>
                    <a:pt x="4185" y="1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3057000" y="2321050"/>
              <a:ext cx="64375" cy="72750"/>
            </a:xfrm>
            <a:custGeom>
              <a:rect b="b" l="l" r="r" t="t"/>
              <a:pathLst>
                <a:path extrusionOk="0" h="2910" w="2575">
                  <a:moveTo>
                    <a:pt x="1047" y="1"/>
                  </a:moveTo>
                  <a:lnTo>
                    <a:pt x="0" y="126"/>
                  </a:lnTo>
                  <a:cubicBezTo>
                    <a:pt x="168" y="1068"/>
                    <a:pt x="356" y="1989"/>
                    <a:pt x="565" y="2909"/>
                  </a:cubicBezTo>
                  <a:lnTo>
                    <a:pt x="2574" y="2679"/>
                  </a:lnTo>
                  <a:cubicBezTo>
                    <a:pt x="2051" y="1800"/>
                    <a:pt x="1528" y="921"/>
                    <a:pt x="1047" y="1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163175" y="3377175"/>
              <a:ext cx="919625" cy="920150"/>
            </a:xfrm>
            <a:custGeom>
              <a:rect b="b" l="l" r="r" t="t"/>
              <a:pathLst>
                <a:path extrusionOk="0" h="36806" w="36785">
                  <a:moveTo>
                    <a:pt x="18393" y="1"/>
                  </a:moveTo>
                  <a:cubicBezTo>
                    <a:pt x="8224" y="1"/>
                    <a:pt x="1" y="8245"/>
                    <a:pt x="1" y="18413"/>
                  </a:cubicBezTo>
                  <a:cubicBezTo>
                    <a:pt x="1" y="28561"/>
                    <a:pt x="8224" y="36805"/>
                    <a:pt x="18393" y="36805"/>
                  </a:cubicBezTo>
                  <a:cubicBezTo>
                    <a:pt x="28541" y="36805"/>
                    <a:pt x="36785" y="28561"/>
                    <a:pt x="36785" y="18413"/>
                  </a:cubicBezTo>
                  <a:cubicBezTo>
                    <a:pt x="36785" y="8245"/>
                    <a:pt x="28541" y="1"/>
                    <a:pt x="18393" y="1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263625" y="3411700"/>
              <a:ext cx="907575" cy="885400"/>
            </a:xfrm>
            <a:custGeom>
              <a:rect b="b" l="l" r="r" t="t"/>
              <a:pathLst>
                <a:path extrusionOk="0" h="35416" w="36303">
                  <a:moveTo>
                    <a:pt x="21363" y="1"/>
                  </a:moveTo>
                  <a:cubicBezTo>
                    <a:pt x="26615" y="6550"/>
                    <a:pt x="26762" y="15819"/>
                    <a:pt x="21719" y="22535"/>
                  </a:cubicBezTo>
                  <a:cubicBezTo>
                    <a:pt x="18165" y="27274"/>
                    <a:pt x="12651" y="29896"/>
                    <a:pt x="6979" y="29896"/>
                  </a:cubicBezTo>
                  <a:cubicBezTo>
                    <a:pt x="4637" y="29896"/>
                    <a:pt x="2269" y="29449"/>
                    <a:pt x="0" y="28519"/>
                  </a:cubicBezTo>
                  <a:lnTo>
                    <a:pt x="0" y="28519"/>
                  </a:lnTo>
                  <a:cubicBezTo>
                    <a:pt x="3700" y="33124"/>
                    <a:pt x="9046" y="35416"/>
                    <a:pt x="14381" y="35416"/>
                  </a:cubicBezTo>
                  <a:cubicBezTo>
                    <a:pt x="19907" y="35416"/>
                    <a:pt x="25422" y="32956"/>
                    <a:pt x="29084" y="28059"/>
                  </a:cubicBezTo>
                  <a:cubicBezTo>
                    <a:pt x="36303" y="18413"/>
                    <a:pt x="32495" y="4583"/>
                    <a:pt x="21363" y="1"/>
                  </a:cubicBezTo>
                  <a:close/>
                </a:path>
              </a:pathLst>
            </a:custGeom>
            <a:solidFill>
              <a:srgbClr val="ED9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3171025" y="3686850"/>
              <a:ext cx="559225" cy="608375"/>
            </a:xfrm>
            <a:custGeom>
              <a:rect b="b" l="l" r="r" t="t"/>
              <a:pathLst>
                <a:path extrusionOk="0" h="24335" w="22369">
                  <a:moveTo>
                    <a:pt x="691" y="0"/>
                  </a:moveTo>
                  <a:cubicBezTo>
                    <a:pt x="398" y="837"/>
                    <a:pt x="168" y="1716"/>
                    <a:pt x="1" y="2616"/>
                  </a:cubicBezTo>
                  <a:cubicBezTo>
                    <a:pt x="3788" y="4185"/>
                    <a:pt x="7282" y="6403"/>
                    <a:pt x="10316" y="9207"/>
                  </a:cubicBezTo>
                  <a:cubicBezTo>
                    <a:pt x="14564" y="13182"/>
                    <a:pt x="17702" y="18246"/>
                    <a:pt x="19732" y="24335"/>
                  </a:cubicBezTo>
                  <a:cubicBezTo>
                    <a:pt x="20611" y="24251"/>
                    <a:pt x="21489" y="24104"/>
                    <a:pt x="22368" y="23895"/>
                  </a:cubicBezTo>
                  <a:cubicBezTo>
                    <a:pt x="20213" y="17200"/>
                    <a:pt x="16782" y="11634"/>
                    <a:pt x="12095" y="7261"/>
                  </a:cubicBezTo>
                  <a:cubicBezTo>
                    <a:pt x="8768" y="4164"/>
                    <a:pt x="4897" y="1716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594225" y="4102700"/>
              <a:ext cx="136025" cy="189400"/>
            </a:xfrm>
            <a:custGeom>
              <a:rect b="b" l="l" r="r" t="t"/>
              <a:pathLst>
                <a:path extrusionOk="0" h="7576" w="5441">
                  <a:moveTo>
                    <a:pt x="2427" y="1"/>
                  </a:moveTo>
                  <a:cubicBezTo>
                    <a:pt x="1632" y="398"/>
                    <a:pt x="816" y="775"/>
                    <a:pt x="0" y="1068"/>
                  </a:cubicBezTo>
                  <a:cubicBezTo>
                    <a:pt x="1109" y="3139"/>
                    <a:pt x="2051" y="5336"/>
                    <a:pt x="2783" y="7575"/>
                  </a:cubicBezTo>
                  <a:cubicBezTo>
                    <a:pt x="2992" y="7554"/>
                    <a:pt x="3201" y="7533"/>
                    <a:pt x="3411" y="7512"/>
                  </a:cubicBezTo>
                  <a:lnTo>
                    <a:pt x="3536" y="7491"/>
                  </a:lnTo>
                  <a:cubicBezTo>
                    <a:pt x="4185" y="7408"/>
                    <a:pt x="4812" y="7303"/>
                    <a:pt x="5440" y="7136"/>
                  </a:cubicBezTo>
                  <a:cubicBezTo>
                    <a:pt x="4645" y="4667"/>
                    <a:pt x="3641" y="2281"/>
                    <a:pt x="2427" y="1"/>
                  </a:cubicBezTo>
                  <a:close/>
                </a:path>
              </a:pathLst>
            </a:custGeom>
            <a:solidFill>
              <a:srgbClr val="FFE9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3490125" y="3382400"/>
              <a:ext cx="592150" cy="548750"/>
            </a:xfrm>
            <a:custGeom>
              <a:rect b="b" l="l" r="r" t="t"/>
              <a:pathLst>
                <a:path extrusionOk="0" h="21950" w="23686">
                  <a:moveTo>
                    <a:pt x="2637" y="1"/>
                  </a:moveTo>
                  <a:cubicBezTo>
                    <a:pt x="1758" y="126"/>
                    <a:pt x="858" y="315"/>
                    <a:pt x="0" y="587"/>
                  </a:cubicBezTo>
                  <a:cubicBezTo>
                    <a:pt x="1444" y="4081"/>
                    <a:pt x="3390" y="7345"/>
                    <a:pt x="5817" y="10253"/>
                  </a:cubicBezTo>
                  <a:cubicBezTo>
                    <a:pt x="10232" y="15526"/>
                    <a:pt x="16090" y="19439"/>
                    <a:pt x="23330" y="21950"/>
                  </a:cubicBezTo>
                  <a:cubicBezTo>
                    <a:pt x="23497" y="21050"/>
                    <a:pt x="23623" y="20150"/>
                    <a:pt x="23686" y="19251"/>
                  </a:cubicBezTo>
                  <a:cubicBezTo>
                    <a:pt x="17137" y="16907"/>
                    <a:pt x="11843" y="13329"/>
                    <a:pt x="7867" y="8580"/>
                  </a:cubicBezTo>
                  <a:cubicBezTo>
                    <a:pt x="5712" y="5985"/>
                    <a:pt x="3955" y="3098"/>
                    <a:pt x="2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876675" y="3773150"/>
              <a:ext cx="205075" cy="158000"/>
            </a:xfrm>
            <a:custGeom>
              <a:rect b="b" l="l" r="r" t="t"/>
              <a:pathLst>
                <a:path extrusionOk="0" h="6320" w="8203">
                  <a:moveTo>
                    <a:pt x="649" y="1"/>
                  </a:moveTo>
                  <a:cubicBezTo>
                    <a:pt x="503" y="921"/>
                    <a:pt x="273" y="1821"/>
                    <a:pt x="1" y="2721"/>
                  </a:cubicBezTo>
                  <a:cubicBezTo>
                    <a:pt x="2491" y="4165"/>
                    <a:pt x="5127" y="5378"/>
                    <a:pt x="7868" y="6320"/>
                  </a:cubicBezTo>
                  <a:cubicBezTo>
                    <a:pt x="7868" y="6236"/>
                    <a:pt x="7889" y="6152"/>
                    <a:pt x="7910" y="6069"/>
                  </a:cubicBezTo>
                  <a:cubicBezTo>
                    <a:pt x="7952" y="5901"/>
                    <a:pt x="7973" y="5713"/>
                    <a:pt x="8015" y="5525"/>
                  </a:cubicBezTo>
                  <a:cubicBezTo>
                    <a:pt x="8015" y="5399"/>
                    <a:pt x="8035" y="5274"/>
                    <a:pt x="8056" y="5169"/>
                  </a:cubicBezTo>
                  <a:cubicBezTo>
                    <a:pt x="8077" y="5043"/>
                    <a:pt x="8098" y="4876"/>
                    <a:pt x="8119" y="4730"/>
                  </a:cubicBezTo>
                  <a:cubicBezTo>
                    <a:pt x="8119" y="4583"/>
                    <a:pt x="8140" y="4458"/>
                    <a:pt x="8161" y="4332"/>
                  </a:cubicBezTo>
                  <a:cubicBezTo>
                    <a:pt x="8182" y="4102"/>
                    <a:pt x="8203" y="3872"/>
                    <a:pt x="8203" y="3621"/>
                  </a:cubicBezTo>
                  <a:cubicBezTo>
                    <a:pt x="5566" y="2679"/>
                    <a:pt x="3035" y="1465"/>
                    <a:pt x="649" y="1"/>
                  </a:cubicBezTo>
                  <a:close/>
                </a:path>
              </a:pathLst>
            </a:custGeom>
            <a:solidFill>
              <a:srgbClr val="FFE9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008200" y="2468850"/>
              <a:ext cx="999650" cy="952525"/>
            </a:xfrm>
            <a:custGeom>
              <a:rect b="b" l="l" r="r" t="t"/>
              <a:pathLst>
                <a:path extrusionOk="0" h="38101" w="39986">
                  <a:moveTo>
                    <a:pt x="19939" y="1"/>
                  </a:moveTo>
                  <a:cubicBezTo>
                    <a:pt x="19097" y="1"/>
                    <a:pt x="18245" y="59"/>
                    <a:pt x="17388" y="178"/>
                  </a:cubicBezTo>
                  <a:cubicBezTo>
                    <a:pt x="7136" y="1579"/>
                    <a:pt x="1" y="11183"/>
                    <a:pt x="1423" y="21603"/>
                  </a:cubicBezTo>
                  <a:cubicBezTo>
                    <a:pt x="2746" y="31152"/>
                    <a:pt x="10799" y="38101"/>
                    <a:pt x="20027" y="38101"/>
                  </a:cubicBezTo>
                  <a:cubicBezTo>
                    <a:pt x="20869" y="38101"/>
                    <a:pt x="21720" y="38043"/>
                    <a:pt x="22577" y="37924"/>
                  </a:cubicBezTo>
                  <a:cubicBezTo>
                    <a:pt x="32830" y="36522"/>
                    <a:pt x="39986" y="26918"/>
                    <a:pt x="38542" y="16498"/>
                  </a:cubicBezTo>
                  <a:cubicBezTo>
                    <a:pt x="37238" y="6949"/>
                    <a:pt x="29169" y="1"/>
                    <a:pt x="19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186575" y="2484275"/>
              <a:ext cx="821275" cy="937475"/>
            </a:xfrm>
            <a:custGeom>
              <a:rect b="b" l="l" r="r" t="t"/>
              <a:pathLst>
                <a:path extrusionOk="0" h="37499" w="32851">
                  <a:moveTo>
                    <a:pt x="17514" y="0"/>
                  </a:moveTo>
                  <a:lnTo>
                    <a:pt x="17514" y="0"/>
                  </a:lnTo>
                  <a:cubicBezTo>
                    <a:pt x="20631" y="3013"/>
                    <a:pt x="22619" y="6968"/>
                    <a:pt x="23205" y="11257"/>
                  </a:cubicBezTo>
                  <a:cubicBezTo>
                    <a:pt x="24649" y="21677"/>
                    <a:pt x="17493" y="31281"/>
                    <a:pt x="7261" y="32683"/>
                  </a:cubicBezTo>
                  <a:cubicBezTo>
                    <a:pt x="6417" y="32799"/>
                    <a:pt x="5568" y="32857"/>
                    <a:pt x="4719" y="32857"/>
                  </a:cubicBezTo>
                  <a:cubicBezTo>
                    <a:pt x="3129" y="32857"/>
                    <a:pt x="1543" y="32653"/>
                    <a:pt x="1" y="32243"/>
                  </a:cubicBezTo>
                  <a:lnTo>
                    <a:pt x="1" y="32243"/>
                  </a:lnTo>
                  <a:cubicBezTo>
                    <a:pt x="3477" y="35630"/>
                    <a:pt x="8138" y="37499"/>
                    <a:pt x="12948" y="37499"/>
                  </a:cubicBezTo>
                  <a:cubicBezTo>
                    <a:pt x="13784" y="37499"/>
                    <a:pt x="14624" y="37442"/>
                    <a:pt x="15463" y="37328"/>
                  </a:cubicBezTo>
                  <a:cubicBezTo>
                    <a:pt x="25716" y="35926"/>
                    <a:pt x="32851" y="26322"/>
                    <a:pt x="31407" y="15902"/>
                  </a:cubicBezTo>
                  <a:cubicBezTo>
                    <a:pt x="30403" y="8286"/>
                    <a:pt x="24921" y="2009"/>
                    <a:pt x="17514" y="0"/>
                  </a:cubicBezTo>
                  <a:close/>
                </a:path>
              </a:pathLst>
            </a:custGeom>
            <a:solidFill>
              <a:srgbClr val="C2C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194950" y="2778250"/>
              <a:ext cx="136550" cy="139450"/>
            </a:xfrm>
            <a:custGeom>
              <a:rect b="b" l="l" r="r" t="t"/>
              <a:pathLst>
                <a:path extrusionOk="0" h="5578" w="5462">
                  <a:moveTo>
                    <a:pt x="1423" y="0"/>
                  </a:moveTo>
                  <a:cubicBezTo>
                    <a:pt x="1088" y="0"/>
                    <a:pt x="754" y="126"/>
                    <a:pt x="503" y="377"/>
                  </a:cubicBezTo>
                  <a:cubicBezTo>
                    <a:pt x="0" y="900"/>
                    <a:pt x="0" y="1716"/>
                    <a:pt x="503" y="2239"/>
                  </a:cubicBezTo>
                  <a:cubicBezTo>
                    <a:pt x="1402" y="3139"/>
                    <a:pt x="2218" y="4080"/>
                    <a:pt x="2992" y="5085"/>
                  </a:cubicBezTo>
                  <a:cubicBezTo>
                    <a:pt x="3230" y="5395"/>
                    <a:pt x="3610" y="5578"/>
                    <a:pt x="4009" y="5578"/>
                  </a:cubicBezTo>
                  <a:cubicBezTo>
                    <a:pt x="4067" y="5578"/>
                    <a:pt x="4126" y="5574"/>
                    <a:pt x="4185" y="5566"/>
                  </a:cubicBezTo>
                  <a:cubicBezTo>
                    <a:pt x="4415" y="5545"/>
                    <a:pt x="4624" y="5461"/>
                    <a:pt x="4813" y="5315"/>
                  </a:cubicBezTo>
                  <a:cubicBezTo>
                    <a:pt x="5378" y="4854"/>
                    <a:pt x="5461" y="4038"/>
                    <a:pt x="5022" y="3473"/>
                  </a:cubicBezTo>
                  <a:cubicBezTo>
                    <a:pt x="4185" y="2385"/>
                    <a:pt x="3306" y="1360"/>
                    <a:pt x="2344" y="377"/>
                  </a:cubicBezTo>
                  <a:cubicBezTo>
                    <a:pt x="2093" y="126"/>
                    <a:pt x="1758" y="0"/>
                    <a:pt x="1423" y="0"/>
                  </a:cubicBezTo>
                  <a:close/>
                </a:path>
              </a:pathLst>
            </a:custGeom>
            <a:solidFill>
              <a:srgbClr val="FF81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086675" y="2677275"/>
              <a:ext cx="107775" cy="101375"/>
            </a:xfrm>
            <a:custGeom>
              <a:rect b="b" l="l" r="r" t="t"/>
              <a:pathLst>
                <a:path extrusionOk="0" h="4055" w="4311">
                  <a:moveTo>
                    <a:pt x="1318" y="1"/>
                  </a:moveTo>
                  <a:cubicBezTo>
                    <a:pt x="816" y="712"/>
                    <a:pt x="377" y="1486"/>
                    <a:pt x="0" y="2281"/>
                  </a:cubicBezTo>
                  <a:cubicBezTo>
                    <a:pt x="691" y="2742"/>
                    <a:pt x="1381" y="3244"/>
                    <a:pt x="2030" y="3767"/>
                  </a:cubicBezTo>
                  <a:cubicBezTo>
                    <a:pt x="2267" y="3961"/>
                    <a:pt x="2553" y="4054"/>
                    <a:pt x="2837" y="4054"/>
                  </a:cubicBezTo>
                  <a:cubicBezTo>
                    <a:pt x="3228" y="4054"/>
                    <a:pt x="3616" y="3876"/>
                    <a:pt x="3871" y="3537"/>
                  </a:cubicBezTo>
                  <a:cubicBezTo>
                    <a:pt x="4310" y="2972"/>
                    <a:pt x="4206" y="2156"/>
                    <a:pt x="3641" y="1696"/>
                  </a:cubicBezTo>
                  <a:cubicBezTo>
                    <a:pt x="2888" y="1089"/>
                    <a:pt x="2113" y="524"/>
                    <a:pt x="1318" y="1"/>
                  </a:cubicBezTo>
                  <a:close/>
                </a:path>
              </a:pathLst>
            </a:custGeom>
            <a:solidFill>
              <a:srgbClr val="FF81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313700" y="2933625"/>
              <a:ext cx="118225" cy="153575"/>
            </a:xfrm>
            <a:custGeom>
              <a:rect b="b" l="l" r="r" t="t"/>
              <a:pathLst>
                <a:path extrusionOk="0" h="6143" w="4729">
                  <a:moveTo>
                    <a:pt x="1465" y="0"/>
                  </a:moveTo>
                  <a:cubicBezTo>
                    <a:pt x="1238" y="0"/>
                    <a:pt x="1007" y="61"/>
                    <a:pt x="795" y="188"/>
                  </a:cubicBezTo>
                  <a:cubicBezTo>
                    <a:pt x="188" y="564"/>
                    <a:pt x="0" y="1359"/>
                    <a:pt x="356" y="1987"/>
                  </a:cubicBezTo>
                  <a:cubicBezTo>
                    <a:pt x="1004" y="3075"/>
                    <a:pt x="1569" y="4184"/>
                    <a:pt x="2071" y="5356"/>
                  </a:cubicBezTo>
                  <a:cubicBezTo>
                    <a:pt x="2278" y="5825"/>
                    <a:pt x="2754" y="6143"/>
                    <a:pt x="3257" y="6143"/>
                  </a:cubicBezTo>
                  <a:cubicBezTo>
                    <a:pt x="3315" y="6143"/>
                    <a:pt x="3373" y="6139"/>
                    <a:pt x="3431" y="6130"/>
                  </a:cubicBezTo>
                  <a:cubicBezTo>
                    <a:pt x="3557" y="6109"/>
                    <a:pt x="3662" y="6088"/>
                    <a:pt x="3787" y="6046"/>
                  </a:cubicBezTo>
                  <a:cubicBezTo>
                    <a:pt x="4436" y="5732"/>
                    <a:pt x="4729" y="4958"/>
                    <a:pt x="4457" y="4310"/>
                  </a:cubicBezTo>
                  <a:cubicBezTo>
                    <a:pt x="3892" y="3033"/>
                    <a:pt x="3285" y="1820"/>
                    <a:pt x="2574" y="648"/>
                  </a:cubicBezTo>
                  <a:cubicBezTo>
                    <a:pt x="2338" y="232"/>
                    <a:pt x="1910" y="0"/>
                    <a:pt x="1465" y="0"/>
                  </a:cubicBezTo>
                  <a:close/>
                </a:path>
              </a:pathLst>
            </a:custGeom>
            <a:solidFill>
              <a:srgbClr val="FF81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430325" y="3308000"/>
              <a:ext cx="69600" cy="113675"/>
            </a:xfrm>
            <a:custGeom>
              <a:rect b="b" l="l" r="r" t="t"/>
              <a:pathLst>
                <a:path extrusionOk="0" h="4547" w="2784">
                  <a:moveTo>
                    <a:pt x="1371" y="1"/>
                  </a:moveTo>
                  <a:cubicBezTo>
                    <a:pt x="1333" y="1"/>
                    <a:pt x="1295" y="2"/>
                    <a:pt x="1256" y="6"/>
                  </a:cubicBezTo>
                  <a:cubicBezTo>
                    <a:pt x="545" y="48"/>
                    <a:pt x="1" y="696"/>
                    <a:pt x="64" y="1408"/>
                  </a:cubicBezTo>
                  <a:cubicBezTo>
                    <a:pt x="147" y="2349"/>
                    <a:pt x="189" y="3312"/>
                    <a:pt x="189" y="4295"/>
                  </a:cubicBezTo>
                  <a:cubicBezTo>
                    <a:pt x="1047" y="4442"/>
                    <a:pt x="1926" y="4525"/>
                    <a:pt x="2784" y="4546"/>
                  </a:cubicBezTo>
                  <a:cubicBezTo>
                    <a:pt x="2784" y="3416"/>
                    <a:pt x="2742" y="2286"/>
                    <a:pt x="2658" y="1219"/>
                  </a:cubicBezTo>
                  <a:cubicBezTo>
                    <a:pt x="2599" y="526"/>
                    <a:pt x="2051" y="1"/>
                    <a:pt x="1371" y="1"/>
                  </a:cubicBezTo>
                  <a:close/>
                </a:path>
              </a:pathLst>
            </a:custGeom>
            <a:solidFill>
              <a:srgbClr val="F565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392675" y="3113750"/>
              <a:ext cx="94700" cy="162200"/>
            </a:xfrm>
            <a:custGeom>
              <a:rect b="b" l="l" r="r" t="t"/>
              <a:pathLst>
                <a:path extrusionOk="0" h="6488" w="3788">
                  <a:moveTo>
                    <a:pt x="1432" y="1"/>
                  </a:moveTo>
                  <a:cubicBezTo>
                    <a:pt x="1311" y="1"/>
                    <a:pt x="1189" y="18"/>
                    <a:pt x="1068" y="55"/>
                  </a:cubicBezTo>
                  <a:cubicBezTo>
                    <a:pt x="377" y="264"/>
                    <a:pt x="0" y="996"/>
                    <a:pt x="210" y="1687"/>
                  </a:cubicBezTo>
                  <a:cubicBezTo>
                    <a:pt x="565" y="2921"/>
                    <a:pt x="858" y="4156"/>
                    <a:pt x="1088" y="5390"/>
                  </a:cubicBezTo>
                  <a:cubicBezTo>
                    <a:pt x="1205" y="6028"/>
                    <a:pt x="1749" y="6488"/>
                    <a:pt x="2393" y="6488"/>
                  </a:cubicBezTo>
                  <a:cubicBezTo>
                    <a:pt x="2446" y="6488"/>
                    <a:pt x="2499" y="6485"/>
                    <a:pt x="2553" y="6478"/>
                  </a:cubicBezTo>
                  <a:lnTo>
                    <a:pt x="2595" y="6478"/>
                  </a:lnTo>
                  <a:cubicBezTo>
                    <a:pt x="3306" y="6332"/>
                    <a:pt x="3788" y="5641"/>
                    <a:pt x="3641" y="4930"/>
                  </a:cubicBezTo>
                  <a:cubicBezTo>
                    <a:pt x="3411" y="3591"/>
                    <a:pt x="3076" y="2252"/>
                    <a:pt x="2700" y="955"/>
                  </a:cubicBezTo>
                  <a:cubicBezTo>
                    <a:pt x="2527" y="385"/>
                    <a:pt x="1999" y="1"/>
                    <a:pt x="1432" y="1"/>
                  </a:cubicBezTo>
                  <a:close/>
                </a:path>
              </a:pathLst>
            </a:custGeom>
            <a:solidFill>
              <a:srgbClr val="FF81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870775" y="3072325"/>
              <a:ext cx="81625" cy="86750"/>
            </a:xfrm>
            <a:custGeom>
              <a:rect b="b" l="l" r="r" t="t"/>
              <a:pathLst>
                <a:path extrusionOk="0" h="3470" w="3265">
                  <a:moveTo>
                    <a:pt x="1473" y="1"/>
                  </a:moveTo>
                  <a:cubicBezTo>
                    <a:pt x="1069" y="1"/>
                    <a:pt x="672" y="187"/>
                    <a:pt x="419" y="540"/>
                  </a:cubicBezTo>
                  <a:cubicBezTo>
                    <a:pt x="1" y="1126"/>
                    <a:pt x="126" y="1942"/>
                    <a:pt x="712" y="2381"/>
                  </a:cubicBezTo>
                  <a:cubicBezTo>
                    <a:pt x="1214" y="2758"/>
                    <a:pt x="1737" y="3114"/>
                    <a:pt x="2260" y="3469"/>
                  </a:cubicBezTo>
                  <a:cubicBezTo>
                    <a:pt x="2658" y="2674"/>
                    <a:pt x="2993" y="1837"/>
                    <a:pt x="3265" y="980"/>
                  </a:cubicBezTo>
                  <a:cubicBezTo>
                    <a:pt x="2930" y="749"/>
                    <a:pt x="2574" y="498"/>
                    <a:pt x="2239" y="247"/>
                  </a:cubicBezTo>
                  <a:cubicBezTo>
                    <a:pt x="2007" y="81"/>
                    <a:pt x="1738" y="1"/>
                    <a:pt x="1473" y="1"/>
                  </a:cubicBezTo>
                  <a:close/>
                </a:path>
              </a:pathLst>
            </a:custGeom>
            <a:solidFill>
              <a:srgbClr val="F565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1300" y="2469625"/>
              <a:ext cx="71675" cy="91775"/>
            </a:xfrm>
            <a:custGeom>
              <a:rect b="b" l="l" r="r" t="t"/>
              <a:pathLst>
                <a:path extrusionOk="0" h="3671" w="2867">
                  <a:moveTo>
                    <a:pt x="0" y="0"/>
                  </a:moveTo>
                  <a:lnTo>
                    <a:pt x="0" y="0"/>
                  </a:lnTo>
                  <a:cubicBezTo>
                    <a:pt x="42" y="837"/>
                    <a:pt x="105" y="1674"/>
                    <a:pt x="209" y="2490"/>
                  </a:cubicBezTo>
                  <a:cubicBezTo>
                    <a:pt x="268" y="3171"/>
                    <a:pt x="832" y="3671"/>
                    <a:pt x="1500" y="3671"/>
                  </a:cubicBezTo>
                  <a:cubicBezTo>
                    <a:pt x="1550" y="3671"/>
                    <a:pt x="1601" y="3668"/>
                    <a:pt x="1653" y="3662"/>
                  </a:cubicBezTo>
                  <a:lnTo>
                    <a:pt x="1674" y="3662"/>
                  </a:lnTo>
                  <a:cubicBezTo>
                    <a:pt x="2386" y="3557"/>
                    <a:pt x="2867" y="2909"/>
                    <a:pt x="2783" y="2197"/>
                  </a:cubicBezTo>
                  <a:cubicBezTo>
                    <a:pt x="2720" y="1590"/>
                    <a:pt x="2658" y="963"/>
                    <a:pt x="2616" y="335"/>
                  </a:cubicBezTo>
                  <a:cubicBezTo>
                    <a:pt x="1758" y="168"/>
                    <a:pt x="879" y="63"/>
                    <a:pt x="0" y="0"/>
                  </a:cubicBezTo>
                  <a:close/>
                </a:path>
              </a:pathLst>
            </a:custGeom>
            <a:solidFill>
              <a:srgbClr val="FF81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616025" y="2777675"/>
              <a:ext cx="124000" cy="150400"/>
            </a:xfrm>
            <a:custGeom>
              <a:rect b="b" l="l" r="r" t="t"/>
              <a:pathLst>
                <a:path extrusionOk="0" h="6016" w="4960">
                  <a:moveTo>
                    <a:pt x="1482" y="0"/>
                  </a:moveTo>
                  <a:cubicBezTo>
                    <a:pt x="1280" y="0"/>
                    <a:pt x="1074" y="48"/>
                    <a:pt x="880" y="149"/>
                  </a:cubicBezTo>
                  <a:cubicBezTo>
                    <a:pt x="252" y="483"/>
                    <a:pt x="1" y="1278"/>
                    <a:pt x="336" y="1927"/>
                  </a:cubicBezTo>
                  <a:cubicBezTo>
                    <a:pt x="963" y="3141"/>
                    <a:pt x="1654" y="4312"/>
                    <a:pt x="2428" y="5442"/>
                  </a:cubicBezTo>
                  <a:cubicBezTo>
                    <a:pt x="2673" y="5816"/>
                    <a:pt x="3077" y="6015"/>
                    <a:pt x="3487" y="6015"/>
                  </a:cubicBezTo>
                  <a:cubicBezTo>
                    <a:pt x="3744" y="6015"/>
                    <a:pt x="4002" y="5938"/>
                    <a:pt x="4227" y="5777"/>
                  </a:cubicBezTo>
                  <a:cubicBezTo>
                    <a:pt x="4813" y="5359"/>
                    <a:pt x="4960" y="4543"/>
                    <a:pt x="4562" y="3957"/>
                  </a:cubicBezTo>
                  <a:cubicBezTo>
                    <a:pt x="3851" y="2911"/>
                    <a:pt x="3202" y="1823"/>
                    <a:pt x="2637" y="714"/>
                  </a:cubicBezTo>
                  <a:cubicBezTo>
                    <a:pt x="2403" y="260"/>
                    <a:pt x="1953" y="0"/>
                    <a:pt x="1482" y="0"/>
                  </a:cubicBezTo>
                  <a:close/>
                </a:path>
              </a:pathLst>
            </a:custGeom>
            <a:solidFill>
              <a:srgbClr val="FF81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546975" y="2589000"/>
              <a:ext cx="104650" cy="164325"/>
            </a:xfrm>
            <a:custGeom>
              <a:rect b="b" l="l" r="r" t="t"/>
              <a:pathLst>
                <a:path extrusionOk="0" h="6573" w="4186">
                  <a:moveTo>
                    <a:pt x="1504" y="0"/>
                  </a:moveTo>
                  <a:cubicBezTo>
                    <a:pt x="1402" y="0"/>
                    <a:pt x="1298" y="12"/>
                    <a:pt x="1194" y="38"/>
                  </a:cubicBezTo>
                  <a:cubicBezTo>
                    <a:pt x="419" y="205"/>
                    <a:pt x="1" y="1021"/>
                    <a:pt x="273" y="1774"/>
                  </a:cubicBezTo>
                  <a:cubicBezTo>
                    <a:pt x="587" y="3092"/>
                    <a:pt x="984" y="4411"/>
                    <a:pt x="1466" y="5708"/>
                  </a:cubicBezTo>
                  <a:cubicBezTo>
                    <a:pt x="1640" y="6230"/>
                    <a:pt x="2152" y="6573"/>
                    <a:pt x="2708" y="6573"/>
                  </a:cubicBezTo>
                  <a:cubicBezTo>
                    <a:pt x="2754" y="6573"/>
                    <a:pt x="2800" y="6571"/>
                    <a:pt x="2847" y="6566"/>
                  </a:cubicBezTo>
                  <a:cubicBezTo>
                    <a:pt x="3683" y="6440"/>
                    <a:pt x="4186" y="5582"/>
                    <a:pt x="3893" y="4787"/>
                  </a:cubicBezTo>
                  <a:lnTo>
                    <a:pt x="3872" y="4787"/>
                  </a:lnTo>
                  <a:cubicBezTo>
                    <a:pt x="3453" y="3616"/>
                    <a:pt x="3077" y="2402"/>
                    <a:pt x="2805" y="1167"/>
                  </a:cubicBezTo>
                  <a:cubicBezTo>
                    <a:pt x="2732" y="498"/>
                    <a:pt x="2159" y="0"/>
                    <a:pt x="1504" y="0"/>
                  </a:cubicBezTo>
                  <a:close/>
                </a:path>
              </a:pathLst>
            </a:custGeom>
            <a:solidFill>
              <a:srgbClr val="FF81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727450" y="2939900"/>
              <a:ext cx="140750" cy="135975"/>
            </a:xfrm>
            <a:custGeom>
              <a:rect b="b" l="l" r="r" t="t"/>
              <a:pathLst>
                <a:path extrusionOk="0" h="5439" w="5630">
                  <a:moveTo>
                    <a:pt x="1449" y="0"/>
                  </a:moveTo>
                  <a:cubicBezTo>
                    <a:pt x="1140" y="0"/>
                    <a:pt x="829" y="111"/>
                    <a:pt x="586" y="334"/>
                  </a:cubicBezTo>
                  <a:cubicBezTo>
                    <a:pt x="42" y="815"/>
                    <a:pt x="1" y="1652"/>
                    <a:pt x="482" y="2196"/>
                  </a:cubicBezTo>
                  <a:cubicBezTo>
                    <a:pt x="1361" y="3222"/>
                    <a:pt x="2323" y="4184"/>
                    <a:pt x="3327" y="5105"/>
                  </a:cubicBezTo>
                  <a:cubicBezTo>
                    <a:pt x="3570" y="5328"/>
                    <a:pt x="3876" y="5439"/>
                    <a:pt x="4183" y="5439"/>
                  </a:cubicBezTo>
                  <a:cubicBezTo>
                    <a:pt x="4536" y="5439"/>
                    <a:pt x="4890" y="5292"/>
                    <a:pt x="5148" y="5000"/>
                  </a:cubicBezTo>
                  <a:cubicBezTo>
                    <a:pt x="5629" y="4456"/>
                    <a:pt x="5587" y="3640"/>
                    <a:pt x="5043" y="3138"/>
                  </a:cubicBezTo>
                  <a:cubicBezTo>
                    <a:pt x="4123" y="2301"/>
                    <a:pt x="3244" y="1401"/>
                    <a:pt x="2407" y="439"/>
                  </a:cubicBezTo>
                  <a:cubicBezTo>
                    <a:pt x="2160" y="147"/>
                    <a:pt x="1806" y="0"/>
                    <a:pt x="1449" y="0"/>
                  </a:cubicBezTo>
                  <a:close/>
                </a:path>
              </a:pathLst>
            </a:custGeom>
            <a:solidFill>
              <a:srgbClr val="FF81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2741575" y="2940075"/>
              <a:ext cx="126625" cy="136025"/>
            </a:xfrm>
            <a:custGeom>
              <a:rect b="b" l="l" r="r" t="t"/>
              <a:pathLst>
                <a:path extrusionOk="0" h="5441" w="5065">
                  <a:moveTo>
                    <a:pt x="874" y="0"/>
                  </a:moveTo>
                  <a:cubicBezTo>
                    <a:pt x="814" y="0"/>
                    <a:pt x="752" y="5"/>
                    <a:pt x="691" y="13"/>
                  </a:cubicBezTo>
                  <a:cubicBezTo>
                    <a:pt x="503" y="788"/>
                    <a:pt x="273" y="1541"/>
                    <a:pt x="1" y="2294"/>
                  </a:cubicBezTo>
                  <a:cubicBezTo>
                    <a:pt x="879" y="3277"/>
                    <a:pt x="1800" y="4219"/>
                    <a:pt x="2762" y="5098"/>
                  </a:cubicBezTo>
                  <a:cubicBezTo>
                    <a:pt x="3000" y="5317"/>
                    <a:pt x="3317" y="5441"/>
                    <a:pt x="3658" y="5441"/>
                  </a:cubicBezTo>
                  <a:cubicBezTo>
                    <a:pt x="3708" y="5441"/>
                    <a:pt x="3758" y="5438"/>
                    <a:pt x="3809" y="5433"/>
                  </a:cubicBezTo>
                  <a:cubicBezTo>
                    <a:pt x="4102" y="5391"/>
                    <a:pt x="4374" y="5223"/>
                    <a:pt x="4583" y="4993"/>
                  </a:cubicBezTo>
                  <a:cubicBezTo>
                    <a:pt x="5064" y="4449"/>
                    <a:pt x="5022" y="3633"/>
                    <a:pt x="4478" y="3131"/>
                  </a:cubicBezTo>
                  <a:cubicBezTo>
                    <a:pt x="3558" y="2294"/>
                    <a:pt x="2679" y="1394"/>
                    <a:pt x="1842" y="432"/>
                  </a:cubicBezTo>
                  <a:cubicBezTo>
                    <a:pt x="1590" y="162"/>
                    <a:pt x="1245" y="0"/>
                    <a:pt x="874" y="0"/>
                  </a:cubicBezTo>
                  <a:close/>
                </a:path>
              </a:pathLst>
            </a:custGeom>
            <a:solidFill>
              <a:srgbClr val="F565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7"/>
          <p:cNvGrpSpPr/>
          <p:nvPr/>
        </p:nvGrpSpPr>
        <p:grpSpPr>
          <a:xfrm>
            <a:off x="5111730" y="1583977"/>
            <a:ext cx="786398" cy="786398"/>
            <a:chOff x="2405225" y="1202175"/>
            <a:chExt cx="3347800" cy="3347800"/>
          </a:xfrm>
        </p:grpSpPr>
        <p:sp>
          <p:nvSpPr>
            <p:cNvPr id="588" name="Google Shape;588;p27"/>
            <p:cNvSpPr/>
            <p:nvPr/>
          </p:nvSpPr>
          <p:spPr>
            <a:xfrm>
              <a:off x="2405225" y="1202175"/>
              <a:ext cx="3347800" cy="3347800"/>
            </a:xfrm>
            <a:custGeom>
              <a:rect b="b" l="l" r="r" t="t"/>
              <a:pathLst>
                <a:path extrusionOk="0" h="133912" w="133912">
                  <a:moveTo>
                    <a:pt x="66956" y="0"/>
                  </a:moveTo>
                  <a:cubicBezTo>
                    <a:pt x="29963" y="0"/>
                    <a:pt x="1" y="29963"/>
                    <a:pt x="1" y="66956"/>
                  </a:cubicBezTo>
                  <a:cubicBezTo>
                    <a:pt x="1" y="103928"/>
                    <a:pt x="29963" y="133911"/>
                    <a:pt x="66956" y="133911"/>
                  </a:cubicBezTo>
                  <a:cubicBezTo>
                    <a:pt x="103928" y="133911"/>
                    <a:pt x="133912" y="103928"/>
                    <a:pt x="133912" y="66956"/>
                  </a:cubicBezTo>
                  <a:cubicBezTo>
                    <a:pt x="133912" y="29963"/>
                    <a:pt x="103928" y="0"/>
                    <a:pt x="66956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2762500" y="1202175"/>
              <a:ext cx="2632750" cy="2632725"/>
            </a:xfrm>
            <a:custGeom>
              <a:rect b="b" l="l" r="r" t="t"/>
              <a:pathLst>
                <a:path extrusionOk="0" h="105309" w="105310">
                  <a:moveTo>
                    <a:pt x="52665" y="0"/>
                  </a:moveTo>
                  <a:cubicBezTo>
                    <a:pt x="23581" y="0"/>
                    <a:pt x="0" y="23581"/>
                    <a:pt x="0" y="52665"/>
                  </a:cubicBezTo>
                  <a:cubicBezTo>
                    <a:pt x="0" y="81728"/>
                    <a:pt x="23581" y="105309"/>
                    <a:pt x="52665" y="105309"/>
                  </a:cubicBezTo>
                  <a:cubicBezTo>
                    <a:pt x="81749" y="105309"/>
                    <a:pt x="105309" y="81728"/>
                    <a:pt x="105309" y="52665"/>
                  </a:cubicBezTo>
                  <a:cubicBezTo>
                    <a:pt x="105309" y="23581"/>
                    <a:pt x="81749" y="0"/>
                    <a:pt x="52665" y="0"/>
                  </a:cubicBezTo>
                  <a:close/>
                </a:path>
              </a:pathLst>
            </a:custGeom>
            <a:solidFill>
              <a:srgbClr val="1F8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2859800" y="1916925"/>
              <a:ext cx="2447550" cy="2179275"/>
            </a:xfrm>
            <a:custGeom>
              <a:rect b="b" l="l" r="r" t="t"/>
              <a:pathLst>
                <a:path extrusionOk="0" h="87171" w="97902">
                  <a:moveTo>
                    <a:pt x="70928" y="1"/>
                  </a:moveTo>
                  <a:cubicBezTo>
                    <a:pt x="69282" y="1"/>
                    <a:pt x="67595" y="145"/>
                    <a:pt x="65868" y="431"/>
                  </a:cubicBezTo>
                  <a:cubicBezTo>
                    <a:pt x="60156" y="1373"/>
                    <a:pt x="55280" y="4072"/>
                    <a:pt x="51305" y="8340"/>
                  </a:cubicBezTo>
                  <a:cubicBezTo>
                    <a:pt x="50594" y="9094"/>
                    <a:pt x="49882" y="9847"/>
                    <a:pt x="49129" y="10663"/>
                  </a:cubicBezTo>
                  <a:cubicBezTo>
                    <a:pt x="49024" y="10768"/>
                    <a:pt x="48883" y="10820"/>
                    <a:pt x="48744" y="10820"/>
                  </a:cubicBezTo>
                  <a:cubicBezTo>
                    <a:pt x="48606" y="10820"/>
                    <a:pt x="48470" y="10768"/>
                    <a:pt x="48376" y="10663"/>
                  </a:cubicBezTo>
                  <a:lnTo>
                    <a:pt x="48313" y="10600"/>
                  </a:lnTo>
                  <a:cubicBezTo>
                    <a:pt x="47539" y="9763"/>
                    <a:pt x="46744" y="8905"/>
                    <a:pt x="45969" y="8068"/>
                  </a:cubicBezTo>
                  <a:cubicBezTo>
                    <a:pt x="43500" y="5453"/>
                    <a:pt x="40508" y="3382"/>
                    <a:pt x="37202" y="2042"/>
                  </a:cubicBezTo>
                  <a:cubicBezTo>
                    <a:pt x="33876" y="720"/>
                    <a:pt x="30479" y="99"/>
                    <a:pt x="27022" y="99"/>
                  </a:cubicBezTo>
                  <a:cubicBezTo>
                    <a:pt x="25173" y="99"/>
                    <a:pt x="23307" y="277"/>
                    <a:pt x="21426" y="620"/>
                  </a:cubicBezTo>
                  <a:cubicBezTo>
                    <a:pt x="17262" y="1394"/>
                    <a:pt x="13454" y="3026"/>
                    <a:pt x="10253" y="5809"/>
                  </a:cubicBezTo>
                  <a:cubicBezTo>
                    <a:pt x="3139" y="12023"/>
                    <a:pt x="0" y="19848"/>
                    <a:pt x="1046" y="29264"/>
                  </a:cubicBezTo>
                  <a:cubicBezTo>
                    <a:pt x="1507" y="33449"/>
                    <a:pt x="3034" y="37278"/>
                    <a:pt x="5336" y="40793"/>
                  </a:cubicBezTo>
                  <a:cubicBezTo>
                    <a:pt x="6780" y="43011"/>
                    <a:pt x="8621" y="44873"/>
                    <a:pt x="10441" y="46798"/>
                  </a:cubicBezTo>
                  <a:cubicBezTo>
                    <a:pt x="23079" y="60189"/>
                    <a:pt x="35738" y="73601"/>
                    <a:pt x="48397" y="87013"/>
                  </a:cubicBezTo>
                  <a:cubicBezTo>
                    <a:pt x="48491" y="87118"/>
                    <a:pt x="48622" y="87170"/>
                    <a:pt x="48752" y="87170"/>
                  </a:cubicBezTo>
                  <a:cubicBezTo>
                    <a:pt x="48883" y="87170"/>
                    <a:pt x="49014" y="87118"/>
                    <a:pt x="49108" y="87013"/>
                  </a:cubicBezTo>
                  <a:lnTo>
                    <a:pt x="49129" y="86992"/>
                  </a:lnTo>
                  <a:cubicBezTo>
                    <a:pt x="62499" y="72890"/>
                    <a:pt x="75807" y="58766"/>
                    <a:pt x="89093" y="44622"/>
                  </a:cubicBezTo>
                  <a:cubicBezTo>
                    <a:pt x="95454" y="37843"/>
                    <a:pt x="97902" y="29766"/>
                    <a:pt x="96123" y="20581"/>
                  </a:cubicBezTo>
                  <a:cubicBezTo>
                    <a:pt x="95203" y="15538"/>
                    <a:pt x="92713" y="10935"/>
                    <a:pt x="89009" y="7420"/>
                  </a:cubicBezTo>
                  <a:cubicBezTo>
                    <a:pt x="83775" y="2438"/>
                    <a:pt x="77700" y="1"/>
                    <a:pt x="70928" y="1"/>
                  </a:cubicBezTo>
                  <a:close/>
                </a:path>
              </a:pathLst>
            </a:custGeom>
            <a:solidFill>
              <a:srgbClr val="BF4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2860325" y="1917150"/>
              <a:ext cx="2058375" cy="1895275"/>
            </a:xfrm>
            <a:custGeom>
              <a:rect b="b" l="l" r="r" t="t"/>
              <a:pathLst>
                <a:path extrusionOk="0" h="75811" w="82335">
                  <a:moveTo>
                    <a:pt x="70824" y="0"/>
                  </a:moveTo>
                  <a:cubicBezTo>
                    <a:pt x="69161" y="0"/>
                    <a:pt x="67503" y="147"/>
                    <a:pt x="65868" y="443"/>
                  </a:cubicBezTo>
                  <a:cubicBezTo>
                    <a:pt x="60135" y="1385"/>
                    <a:pt x="55259" y="4063"/>
                    <a:pt x="51284" y="8331"/>
                  </a:cubicBezTo>
                  <a:cubicBezTo>
                    <a:pt x="50593" y="9085"/>
                    <a:pt x="49882" y="9838"/>
                    <a:pt x="49108" y="10654"/>
                  </a:cubicBezTo>
                  <a:cubicBezTo>
                    <a:pt x="49003" y="10759"/>
                    <a:pt x="48867" y="10811"/>
                    <a:pt x="48731" y="10811"/>
                  </a:cubicBezTo>
                  <a:cubicBezTo>
                    <a:pt x="48595" y="10811"/>
                    <a:pt x="48459" y="10759"/>
                    <a:pt x="48355" y="10654"/>
                  </a:cubicBezTo>
                  <a:lnTo>
                    <a:pt x="48313" y="10591"/>
                  </a:lnTo>
                  <a:cubicBezTo>
                    <a:pt x="47518" y="9754"/>
                    <a:pt x="46744" y="8917"/>
                    <a:pt x="45948" y="8080"/>
                  </a:cubicBezTo>
                  <a:cubicBezTo>
                    <a:pt x="43500" y="5444"/>
                    <a:pt x="40508" y="3393"/>
                    <a:pt x="37181" y="2033"/>
                  </a:cubicBezTo>
                  <a:cubicBezTo>
                    <a:pt x="33885" y="718"/>
                    <a:pt x="30501" y="105"/>
                    <a:pt x="27063" y="105"/>
                  </a:cubicBezTo>
                  <a:cubicBezTo>
                    <a:pt x="25198" y="105"/>
                    <a:pt x="23317" y="286"/>
                    <a:pt x="21426" y="632"/>
                  </a:cubicBezTo>
                  <a:cubicBezTo>
                    <a:pt x="17262" y="1385"/>
                    <a:pt x="13433" y="3038"/>
                    <a:pt x="10232" y="5821"/>
                  </a:cubicBezTo>
                  <a:cubicBezTo>
                    <a:pt x="3118" y="12014"/>
                    <a:pt x="0" y="19839"/>
                    <a:pt x="1025" y="29255"/>
                  </a:cubicBezTo>
                  <a:cubicBezTo>
                    <a:pt x="1507" y="33440"/>
                    <a:pt x="3013" y="37269"/>
                    <a:pt x="5315" y="40805"/>
                  </a:cubicBezTo>
                  <a:cubicBezTo>
                    <a:pt x="6779" y="43002"/>
                    <a:pt x="8621" y="44885"/>
                    <a:pt x="10420" y="46789"/>
                  </a:cubicBezTo>
                  <a:lnTo>
                    <a:pt x="37809" y="75810"/>
                  </a:lnTo>
                  <a:cubicBezTo>
                    <a:pt x="55615" y="74241"/>
                    <a:pt x="72291" y="59866"/>
                    <a:pt x="78338" y="39005"/>
                  </a:cubicBezTo>
                  <a:cubicBezTo>
                    <a:pt x="82335" y="25217"/>
                    <a:pt x="80891" y="11323"/>
                    <a:pt x="75346" y="360"/>
                  </a:cubicBezTo>
                  <a:cubicBezTo>
                    <a:pt x="73844" y="121"/>
                    <a:pt x="72332" y="0"/>
                    <a:pt x="70824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2664150" y="2414725"/>
              <a:ext cx="2829425" cy="1001700"/>
            </a:xfrm>
            <a:custGeom>
              <a:rect b="b" l="l" r="r" t="t"/>
              <a:pathLst>
                <a:path extrusionOk="0" h="40068" w="113177">
                  <a:moveTo>
                    <a:pt x="38624" y="1"/>
                  </a:moveTo>
                  <a:cubicBezTo>
                    <a:pt x="37869" y="1"/>
                    <a:pt x="37110" y="382"/>
                    <a:pt x="36701" y="1171"/>
                  </a:cubicBezTo>
                  <a:lnTo>
                    <a:pt x="26574" y="20693"/>
                  </a:lnTo>
                  <a:lnTo>
                    <a:pt x="2219" y="20693"/>
                  </a:lnTo>
                  <a:cubicBezTo>
                    <a:pt x="1005" y="20693"/>
                    <a:pt x="1" y="21697"/>
                    <a:pt x="22" y="22931"/>
                  </a:cubicBezTo>
                  <a:cubicBezTo>
                    <a:pt x="22" y="24166"/>
                    <a:pt x="1026" y="25149"/>
                    <a:pt x="2261" y="25149"/>
                  </a:cubicBezTo>
                  <a:lnTo>
                    <a:pt x="27892" y="25149"/>
                  </a:lnTo>
                  <a:cubicBezTo>
                    <a:pt x="28708" y="25149"/>
                    <a:pt x="29440" y="24689"/>
                    <a:pt x="29817" y="23978"/>
                  </a:cubicBezTo>
                  <a:lnTo>
                    <a:pt x="38228" y="7783"/>
                  </a:lnTo>
                  <a:lnTo>
                    <a:pt x="48711" y="38603"/>
                  </a:lnTo>
                  <a:cubicBezTo>
                    <a:pt x="49004" y="39440"/>
                    <a:pt x="49757" y="40026"/>
                    <a:pt x="50657" y="40068"/>
                  </a:cubicBezTo>
                  <a:lnTo>
                    <a:pt x="50762" y="40068"/>
                  </a:lnTo>
                  <a:cubicBezTo>
                    <a:pt x="51598" y="40068"/>
                    <a:pt x="52373" y="39587"/>
                    <a:pt x="52728" y="38833"/>
                  </a:cubicBezTo>
                  <a:lnTo>
                    <a:pt x="59947" y="23308"/>
                  </a:lnTo>
                  <a:lnTo>
                    <a:pt x="110959" y="23308"/>
                  </a:lnTo>
                  <a:cubicBezTo>
                    <a:pt x="112193" y="23308"/>
                    <a:pt x="113177" y="22304"/>
                    <a:pt x="113177" y="21069"/>
                  </a:cubicBezTo>
                  <a:cubicBezTo>
                    <a:pt x="113156" y="19848"/>
                    <a:pt x="112172" y="18872"/>
                    <a:pt x="110976" y="18872"/>
                  </a:cubicBezTo>
                  <a:cubicBezTo>
                    <a:pt x="110963" y="18872"/>
                    <a:pt x="110951" y="18872"/>
                    <a:pt x="110938" y="18872"/>
                  </a:cubicBezTo>
                  <a:lnTo>
                    <a:pt x="58566" y="18872"/>
                  </a:lnTo>
                  <a:cubicBezTo>
                    <a:pt x="57708" y="18872"/>
                    <a:pt x="56955" y="19354"/>
                    <a:pt x="56599" y="20107"/>
                  </a:cubicBezTo>
                  <a:lnTo>
                    <a:pt x="51054" y="31991"/>
                  </a:lnTo>
                  <a:lnTo>
                    <a:pt x="40676" y="1464"/>
                  </a:lnTo>
                  <a:cubicBezTo>
                    <a:pt x="40352" y="502"/>
                    <a:pt x="39490" y="1"/>
                    <a:pt x="38624" y="1"/>
                  </a:cubicBezTo>
                  <a:close/>
                </a:path>
              </a:pathLst>
            </a:custGeom>
            <a:solidFill>
              <a:srgbClr val="F6E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7"/>
          <p:cNvGrpSpPr/>
          <p:nvPr/>
        </p:nvGrpSpPr>
        <p:grpSpPr>
          <a:xfrm>
            <a:off x="3138184" y="1581638"/>
            <a:ext cx="791085" cy="791085"/>
            <a:chOff x="2622825" y="1006000"/>
            <a:chExt cx="3347800" cy="3347800"/>
          </a:xfrm>
        </p:grpSpPr>
        <p:sp>
          <p:nvSpPr>
            <p:cNvPr id="594" name="Google Shape;594;p27"/>
            <p:cNvSpPr/>
            <p:nvPr/>
          </p:nvSpPr>
          <p:spPr>
            <a:xfrm>
              <a:off x="2622825" y="1006000"/>
              <a:ext cx="3347800" cy="3347800"/>
            </a:xfrm>
            <a:custGeom>
              <a:rect b="b" l="l" r="r" t="t"/>
              <a:pathLst>
                <a:path extrusionOk="0" h="133912" w="133912">
                  <a:moveTo>
                    <a:pt x="66936" y="1"/>
                  </a:moveTo>
                  <a:cubicBezTo>
                    <a:pt x="29963" y="1"/>
                    <a:pt x="1" y="29984"/>
                    <a:pt x="1" y="66956"/>
                  </a:cubicBezTo>
                  <a:cubicBezTo>
                    <a:pt x="1" y="103928"/>
                    <a:pt x="29963" y="133912"/>
                    <a:pt x="66956" y="133912"/>
                  </a:cubicBezTo>
                  <a:cubicBezTo>
                    <a:pt x="103928" y="133912"/>
                    <a:pt x="133912" y="103928"/>
                    <a:pt x="133912" y="66956"/>
                  </a:cubicBezTo>
                  <a:cubicBezTo>
                    <a:pt x="133912" y="29984"/>
                    <a:pt x="103928" y="1"/>
                    <a:pt x="66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735825" y="2854100"/>
              <a:ext cx="2534875" cy="1091700"/>
            </a:xfrm>
            <a:custGeom>
              <a:rect b="b" l="l" r="r" t="t"/>
              <a:pathLst>
                <a:path extrusionOk="0" h="43668" w="101395">
                  <a:moveTo>
                    <a:pt x="21928" y="0"/>
                  </a:moveTo>
                  <a:cubicBezTo>
                    <a:pt x="19941" y="0"/>
                    <a:pt x="17890" y="1569"/>
                    <a:pt x="17493" y="3515"/>
                  </a:cubicBezTo>
                  <a:cubicBezTo>
                    <a:pt x="16907" y="6277"/>
                    <a:pt x="19020" y="8872"/>
                    <a:pt x="21845" y="8872"/>
                  </a:cubicBezTo>
                  <a:lnTo>
                    <a:pt x="23205" y="8872"/>
                  </a:lnTo>
                  <a:cubicBezTo>
                    <a:pt x="23351" y="8893"/>
                    <a:pt x="23519" y="8893"/>
                    <a:pt x="23686" y="8913"/>
                  </a:cubicBezTo>
                  <a:cubicBezTo>
                    <a:pt x="23686" y="8913"/>
                    <a:pt x="24653" y="8867"/>
                    <a:pt x="25509" y="8867"/>
                  </a:cubicBezTo>
                  <a:cubicBezTo>
                    <a:pt x="25936" y="8867"/>
                    <a:pt x="26336" y="8879"/>
                    <a:pt x="26573" y="8913"/>
                  </a:cubicBezTo>
                  <a:cubicBezTo>
                    <a:pt x="29168" y="9269"/>
                    <a:pt x="30863" y="11152"/>
                    <a:pt x="30863" y="12931"/>
                  </a:cubicBezTo>
                  <a:cubicBezTo>
                    <a:pt x="30863" y="15002"/>
                    <a:pt x="28498" y="16990"/>
                    <a:pt x="25255" y="17241"/>
                  </a:cubicBezTo>
                  <a:cubicBezTo>
                    <a:pt x="22926" y="17421"/>
                    <a:pt x="19026" y="17481"/>
                    <a:pt x="14866" y="17481"/>
                  </a:cubicBezTo>
                  <a:cubicBezTo>
                    <a:pt x="9350" y="17481"/>
                    <a:pt x="3376" y="17375"/>
                    <a:pt x="0" y="17304"/>
                  </a:cubicBezTo>
                  <a:lnTo>
                    <a:pt x="0" y="17304"/>
                  </a:lnTo>
                  <a:cubicBezTo>
                    <a:pt x="1172" y="20296"/>
                    <a:pt x="2553" y="23204"/>
                    <a:pt x="4122" y="26008"/>
                  </a:cubicBezTo>
                  <a:cubicBezTo>
                    <a:pt x="6759" y="25962"/>
                    <a:pt x="9834" y="25928"/>
                    <a:pt x="12766" y="25928"/>
                  </a:cubicBezTo>
                  <a:cubicBezTo>
                    <a:pt x="16464" y="25928"/>
                    <a:pt x="19935" y="25982"/>
                    <a:pt x="22012" y="26134"/>
                  </a:cubicBezTo>
                  <a:cubicBezTo>
                    <a:pt x="25255" y="26385"/>
                    <a:pt x="27599" y="28372"/>
                    <a:pt x="27599" y="30444"/>
                  </a:cubicBezTo>
                  <a:cubicBezTo>
                    <a:pt x="27599" y="32515"/>
                    <a:pt x="25255" y="34503"/>
                    <a:pt x="22012" y="34754"/>
                  </a:cubicBezTo>
                  <a:cubicBezTo>
                    <a:pt x="21077" y="34824"/>
                    <a:pt x="19520" y="34847"/>
                    <a:pt x="17858" y="34847"/>
                  </a:cubicBezTo>
                  <a:cubicBezTo>
                    <a:pt x="14535" y="34847"/>
                    <a:pt x="10797" y="34754"/>
                    <a:pt x="10797" y="34754"/>
                  </a:cubicBezTo>
                  <a:cubicBezTo>
                    <a:pt x="10567" y="34754"/>
                    <a:pt x="10337" y="34775"/>
                    <a:pt x="10106" y="34817"/>
                  </a:cubicBezTo>
                  <a:cubicBezTo>
                    <a:pt x="12659" y="38018"/>
                    <a:pt x="15505" y="40968"/>
                    <a:pt x="18581" y="43668"/>
                  </a:cubicBezTo>
                  <a:lnTo>
                    <a:pt x="96479" y="43668"/>
                  </a:lnTo>
                  <a:cubicBezTo>
                    <a:pt x="98572" y="43668"/>
                    <a:pt x="100664" y="41973"/>
                    <a:pt x="100978" y="39880"/>
                  </a:cubicBezTo>
                  <a:cubicBezTo>
                    <a:pt x="101394" y="37214"/>
                    <a:pt x="99322" y="34775"/>
                    <a:pt x="96618" y="34775"/>
                  </a:cubicBezTo>
                  <a:cubicBezTo>
                    <a:pt x="96607" y="34775"/>
                    <a:pt x="96595" y="34775"/>
                    <a:pt x="96584" y="34775"/>
                  </a:cubicBezTo>
                  <a:lnTo>
                    <a:pt x="64968" y="34775"/>
                  </a:lnTo>
                  <a:cubicBezTo>
                    <a:pt x="61767" y="34273"/>
                    <a:pt x="59361" y="32515"/>
                    <a:pt x="59361" y="30444"/>
                  </a:cubicBezTo>
                  <a:cubicBezTo>
                    <a:pt x="59361" y="28372"/>
                    <a:pt x="61767" y="26636"/>
                    <a:pt x="64968" y="26134"/>
                  </a:cubicBezTo>
                  <a:lnTo>
                    <a:pt x="82983" y="26134"/>
                  </a:lnTo>
                  <a:cubicBezTo>
                    <a:pt x="85076" y="26134"/>
                    <a:pt x="87168" y="24439"/>
                    <a:pt x="87482" y="22367"/>
                  </a:cubicBezTo>
                  <a:cubicBezTo>
                    <a:pt x="87880" y="19668"/>
                    <a:pt x="85808" y="17262"/>
                    <a:pt x="83088" y="17241"/>
                  </a:cubicBezTo>
                  <a:cubicBezTo>
                    <a:pt x="83088" y="17241"/>
                    <a:pt x="78122" y="17371"/>
                    <a:pt x="73708" y="17371"/>
                  </a:cubicBezTo>
                  <a:cubicBezTo>
                    <a:pt x="71501" y="17371"/>
                    <a:pt x="69432" y="17339"/>
                    <a:pt x="68190" y="17241"/>
                  </a:cubicBezTo>
                  <a:cubicBezTo>
                    <a:pt x="64947" y="16990"/>
                    <a:pt x="62583" y="15002"/>
                    <a:pt x="62583" y="12931"/>
                  </a:cubicBezTo>
                  <a:cubicBezTo>
                    <a:pt x="62583" y="11152"/>
                    <a:pt x="64278" y="9269"/>
                    <a:pt x="66872" y="8893"/>
                  </a:cubicBezTo>
                  <a:cubicBezTo>
                    <a:pt x="67165" y="8882"/>
                    <a:pt x="67463" y="8877"/>
                    <a:pt x="67761" y="8877"/>
                  </a:cubicBezTo>
                  <a:cubicBezTo>
                    <a:pt x="68060" y="8877"/>
                    <a:pt x="68358" y="8882"/>
                    <a:pt x="68651" y="8893"/>
                  </a:cubicBezTo>
                  <a:cubicBezTo>
                    <a:pt x="68839" y="8893"/>
                    <a:pt x="68986" y="8872"/>
                    <a:pt x="69153" y="8872"/>
                  </a:cubicBezTo>
                  <a:cubicBezTo>
                    <a:pt x="69271" y="8865"/>
                    <a:pt x="69467" y="8862"/>
                    <a:pt x="69674" y="8862"/>
                  </a:cubicBezTo>
                  <a:cubicBezTo>
                    <a:pt x="70090" y="8862"/>
                    <a:pt x="70555" y="8872"/>
                    <a:pt x="70555" y="8872"/>
                  </a:cubicBezTo>
                  <a:cubicBezTo>
                    <a:pt x="73275" y="8872"/>
                    <a:pt x="75367" y="6444"/>
                    <a:pt x="74949" y="3745"/>
                  </a:cubicBezTo>
                  <a:cubicBezTo>
                    <a:pt x="74635" y="1674"/>
                    <a:pt x="72563" y="0"/>
                    <a:pt x="70471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4203100" y="1905700"/>
              <a:ext cx="1761775" cy="804050"/>
            </a:xfrm>
            <a:custGeom>
              <a:rect b="b" l="l" r="r" t="t"/>
              <a:pathLst>
                <a:path extrusionOk="0" h="32162" w="70471">
                  <a:moveTo>
                    <a:pt x="22742" y="0"/>
                  </a:moveTo>
                  <a:cubicBezTo>
                    <a:pt x="21147" y="0"/>
                    <a:pt x="19789" y="1138"/>
                    <a:pt x="19501" y="2701"/>
                  </a:cubicBezTo>
                  <a:cubicBezTo>
                    <a:pt x="19145" y="4709"/>
                    <a:pt x="20694" y="6551"/>
                    <a:pt x="22744" y="6572"/>
                  </a:cubicBezTo>
                  <a:cubicBezTo>
                    <a:pt x="22744" y="6572"/>
                    <a:pt x="23088" y="6562"/>
                    <a:pt x="23398" y="6562"/>
                  </a:cubicBezTo>
                  <a:cubicBezTo>
                    <a:pt x="23553" y="6562"/>
                    <a:pt x="23700" y="6565"/>
                    <a:pt x="23790" y="6572"/>
                  </a:cubicBezTo>
                  <a:cubicBezTo>
                    <a:pt x="23895" y="6572"/>
                    <a:pt x="24020" y="6592"/>
                    <a:pt x="24146" y="6592"/>
                  </a:cubicBezTo>
                  <a:cubicBezTo>
                    <a:pt x="24366" y="6572"/>
                    <a:pt x="24585" y="6561"/>
                    <a:pt x="24805" y="6561"/>
                  </a:cubicBezTo>
                  <a:cubicBezTo>
                    <a:pt x="25025" y="6561"/>
                    <a:pt x="25244" y="6572"/>
                    <a:pt x="25464" y="6592"/>
                  </a:cubicBezTo>
                  <a:cubicBezTo>
                    <a:pt x="27389" y="6844"/>
                    <a:pt x="28645" y="8245"/>
                    <a:pt x="28645" y="9564"/>
                  </a:cubicBezTo>
                  <a:cubicBezTo>
                    <a:pt x="28645" y="11091"/>
                    <a:pt x="26908" y="12577"/>
                    <a:pt x="24502" y="12744"/>
                  </a:cubicBezTo>
                  <a:cubicBezTo>
                    <a:pt x="23588" y="12821"/>
                    <a:pt x="22058" y="12846"/>
                    <a:pt x="20425" y="12846"/>
                  </a:cubicBezTo>
                  <a:cubicBezTo>
                    <a:pt x="17157" y="12846"/>
                    <a:pt x="13475" y="12744"/>
                    <a:pt x="13475" y="12744"/>
                  </a:cubicBezTo>
                  <a:cubicBezTo>
                    <a:pt x="11445" y="12765"/>
                    <a:pt x="9876" y="14606"/>
                    <a:pt x="10232" y="16615"/>
                  </a:cubicBezTo>
                  <a:cubicBezTo>
                    <a:pt x="10546" y="18205"/>
                    <a:pt x="11947" y="19356"/>
                    <a:pt x="13580" y="19356"/>
                  </a:cubicBezTo>
                  <a:lnTo>
                    <a:pt x="26929" y="19356"/>
                  </a:lnTo>
                  <a:cubicBezTo>
                    <a:pt x="29272" y="19712"/>
                    <a:pt x="31009" y="20988"/>
                    <a:pt x="31009" y="22494"/>
                  </a:cubicBezTo>
                  <a:cubicBezTo>
                    <a:pt x="31009" y="24001"/>
                    <a:pt x="29272" y="25256"/>
                    <a:pt x="26929" y="25633"/>
                  </a:cubicBezTo>
                  <a:lnTo>
                    <a:pt x="3557" y="25633"/>
                  </a:lnTo>
                  <a:cubicBezTo>
                    <a:pt x="3530" y="25632"/>
                    <a:pt x="3502" y="25632"/>
                    <a:pt x="3475" y="25632"/>
                  </a:cubicBezTo>
                  <a:cubicBezTo>
                    <a:pt x="1795" y="25632"/>
                    <a:pt x="374" y="26895"/>
                    <a:pt x="188" y="28583"/>
                  </a:cubicBezTo>
                  <a:cubicBezTo>
                    <a:pt x="0" y="30487"/>
                    <a:pt x="1507" y="32161"/>
                    <a:pt x="3432" y="32161"/>
                  </a:cubicBezTo>
                  <a:lnTo>
                    <a:pt x="66914" y="32161"/>
                  </a:lnTo>
                  <a:cubicBezTo>
                    <a:pt x="66928" y="32161"/>
                    <a:pt x="66942" y="32161"/>
                    <a:pt x="66955" y="32161"/>
                  </a:cubicBezTo>
                  <a:cubicBezTo>
                    <a:pt x="68653" y="32161"/>
                    <a:pt x="70096" y="30892"/>
                    <a:pt x="70283" y="29190"/>
                  </a:cubicBezTo>
                  <a:cubicBezTo>
                    <a:pt x="70471" y="27265"/>
                    <a:pt x="68964" y="25612"/>
                    <a:pt x="67039" y="25612"/>
                  </a:cubicBezTo>
                  <a:cubicBezTo>
                    <a:pt x="67039" y="25612"/>
                    <a:pt x="64277" y="25677"/>
                    <a:pt x="61829" y="25677"/>
                  </a:cubicBezTo>
                  <a:cubicBezTo>
                    <a:pt x="60604" y="25677"/>
                    <a:pt x="59458" y="25661"/>
                    <a:pt x="58775" y="25612"/>
                  </a:cubicBezTo>
                  <a:cubicBezTo>
                    <a:pt x="56389" y="25424"/>
                    <a:pt x="54653" y="23959"/>
                    <a:pt x="54653" y="22432"/>
                  </a:cubicBezTo>
                  <a:cubicBezTo>
                    <a:pt x="54653" y="20904"/>
                    <a:pt x="56389" y="19440"/>
                    <a:pt x="58775" y="19251"/>
                  </a:cubicBezTo>
                  <a:cubicBezTo>
                    <a:pt x="60281" y="19140"/>
                    <a:pt x="62820" y="19102"/>
                    <a:pt x="65529" y="19102"/>
                  </a:cubicBezTo>
                  <a:cubicBezTo>
                    <a:pt x="66884" y="19102"/>
                    <a:pt x="68281" y="19112"/>
                    <a:pt x="69613" y="19126"/>
                  </a:cubicBezTo>
                  <a:cubicBezTo>
                    <a:pt x="69236" y="16991"/>
                    <a:pt x="68755" y="14899"/>
                    <a:pt x="68169" y="12849"/>
                  </a:cubicBezTo>
                  <a:cubicBezTo>
                    <a:pt x="66762" y="12862"/>
                    <a:pt x="65300" y="12871"/>
                    <a:pt x="63883" y="12871"/>
                  </a:cubicBezTo>
                  <a:cubicBezTo>
                    <a:pt x="60876" y="12871"/>
                    <a:pt x="58067" y="12830"/>
                    <a:pt x="56389" y="12702"/>
                  </a:cubicBezTo>
                  <a:cubicBezTo>
                    <a:pt x="54004" y="12514"/>
                    <a:pt x="52267" y="11049"/>
                    <a:pt x="52267" y="9522"/>
                  </a:cubicBezTo>
                  <a:cubicBezTo>
                    <a:pt x="52267" y="8204"/>
                    <a:pt x="53502" y="6823"/>
                    <a:pt x="55406" y="6551"/>
                  </a:cubicBezTo>
                  <a:cubicBezTo>
                    <a:pt x="55762" y="6530"/>
                    <a:pt x="56117" y="6519"/>
                    <a:pt x="56473" y="6519"/>
                  </a:cubicBezTo>
                  <a:cubicBezTo>
                    <a:pt x="56829" y="6519"/>
                    <a:pt x="57184" y="6530"/>
                    <a:pt x="57540" y="6551"/>
                  </a:cubicBezTo>
                  <a:cubicBezTo>
                    <a:pt x="57645" y="6551"/>
                    <a:pt x="57770" y="6551"/>
                    <a:pt x="57896" y="6530"/>
                  </a:cubicBezTo>
                  <a:lnTo>
                    <a:pt x="58712" y="6530"/>
                  </a:lnTo>
                  <a:cubicBezTo>
                    <a:pt x="58726" y="6530"/>
                    <a:pt x="58739" y="6530"/>
                    <a:pt x="58753" y="6530"/>
                  </a:cubicBezTo>
                  <a:cubicBezTo>
                    <a:pt x="60451" y="6530"/>
                    <a:pt x="61873" y="5261"/>
                    <a:pt x="62080" y="3579"/>
                  </a:cubicBezTo>
                  <a:cubicBezTo>
                    <a:pt x="62248" y="1654"/>
                    <a:pt x="60741" y="1"/>
                    <a:pt x="58816" y="1"/>
                  </a:cubicBezTo>
                  <a:lnTo>
                    <a:pt x="22828" y="1"/>
                  </a:lnTo>
                  <a:cubicBezTo>
                    <a:pt x="22799" y="1"/>
                    <a:pt x="22770" y="0"/>
                    <a:pt x="2274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451400" y="1739825"/>
              <a:ext cx="2085075" cy="2480600"/>
            </a:xfrm>
            <a:custGeom>
              <a:rect b="b" l="l" r="r" t="t"/>
              <a:pathLst>
                <a:path extrusionOk="0" h="99224" w="83403">
                  <a:moveTo>
                    <a:pt x="59276" y="1"/>
                  </a:moveTo>
                  <a:cubicBezTo>
                    <a:pt x="58005" y="1"/>
                    <a:pt x="56853" y="912"/>
                    <a:pt x="56599" y="2201"/>
                  </a:cubicBezTo>
                  <a:cubicBezTo>
                    <a:pt x="56306" y="3707"/>
                    <a:pt x="57311" y="5151"/>
                    <a:pt x="58817" y="5423"/>
                  </a:cubicBezTo>
                  <a:cubicBezTo>
                    <a:pt x="65868" y="6804"/>
                    <a:pt x="71016" y="9754"/>
                    <a:pt x="74112" y="14211"/>
                  </a:cubicBezTo>
                  <a:cubicBezTo>
                    <a:pt x="77460" y="19002"/>
                    <a:pt x="77544" y="24296"/>
                    <a:pt x="77042" y="27874"/>
                  </a:cubicBezTo>
                  <a:cubicBezTo>
                    <a:pt x="76184" y="33544"/>
                    <a:pt x="73506" y="38796"/>
                    <a:pt x="69404" y="42792"/>
                  </a:cubicBezTo>
                  <a:cubicBezTo>
                    <a:pt x="65537" y="46508"/>
                    <a:pt x="60862" y="48507"/>
                    <a:pt x="56080" y="48507"/>
                  </a:cubicBezTo>
                  <a:cubicBezTo>
                    <a:pt x="55584" y="48507"/>
                    <a:pt x="55088" y="48485"/>
                    <a:pt x="54591" y="48442"/>
                  </a:cubicBezTo>
                  <a:cubicBezTo>
                    <a:pt x="53377" y="48335"/>
                    <a:pt x="52149" y="48282"/>
                    <a:pt x="50912" y="48282"/>
                  </a:cubicBezTo>
                  <a:cubicBezTo>
                    <a:pt x="36682" y="48282"/>
                    <a:pt x="21173" y="55244"/>
                    <a:pt x="11279" y="66332"/>
                  </a:cubicBezTo>
                  <a:cubicBezTo>
                    <a:pt x="3453" y="75099"/>
                    <a:pt x="1" y="85623"/>
                    <a:pt x="1403" y="96210"/>
                  </a:cubicBezTo>
                  <a:cubicBezTo>
                    <a:pt x="3390" y="97299"/>
                    <a:pt x="5441" y="98324"/>
                    <a:pt x="7533" y="99223"/>
                  </a:cubicBezTo>
                  <a:cubicBezTo>
                    <a:pt x="7408" y="98659"/>
                    <a:pt x="7282" y="98115"/>
                    <a:pt x="7157" y="97571"/>
                  </a:cubicBezTo>
                  <a:cubicBezTo>
                    <a:pt x="4625" y="85184"/>
                    <a:pt x="10212" y="75726"/>
                    <a:pt x="15359" y="69993"/>
                  </a:cubicBezTo>
                  <a:cubicBezTo>
                    <a:pt x="24139" y="60130"/>
                    <a:pt x="38408" y="53752"/>
                    <a:pt x="51026" y="53752"/>
                  </a:cubicBezTo>
                  <a:cubicBezTo>
                    <a:pt x="52059" y="53752"/>
                    <a:pt x="53081" y="53795"/>
                    <a:pt x="54088" y="53882"/>
                  </a:cubicBezTo>
                  <a:cubicBezTo>
                    <a:pt x="54758" y="53945"/>
                    <a:pt x="55428" y="53987"/>
                    <a:pt x="56097" y="53987"/>
                  </a:cubicBezTo>
                  <a:cubicBezTo>
                    <a:pt x="62290" y="53987"/>
                    <a:pt x="68275" y="51434"/>
                    <a:pt x="73192" y="46747"/>
                  </a:cubicBezTo>
                  <a:cubicBezTo>
                    <a:pt x="77795" y="42332"/>
                    <a:pt x="81457" y="35448"/>
                    <a:pt x="82440" y="28648"/>
                  </a:cubicBezTo>
                  <a:cubicBezTo>
                    <a:pt x="83402" y="22099"/>
                    <a:pt x="82042" y="16031"/>
                    <a:pt x="78590" y="11072"/>
                  </a:cubicBezTo>
                  <a:cubicBezTo>
                    <a:pt x="74698" y="5507"/>
                    <a:pt x="68233" y="1699"/>
                    <a:pt x="59863" y="66"/>
                  </a:cubicBezTo>
                  <a:cubicBezTo>
                    <a:pt x="59667" y="22"/>
                    <a:pt x="59470" y="1"/>
                    <a:pt x="59276" y="1"/>
                  </a:cubicBezTo>
                  <a:close/>
                </a:path>
              </a:pathLst>
            </a:custGeom>
            <a:solidFill>
              <a:srgbClr val="BF4F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454700" y="1730975"/>
              <a:ext cx="615700" cy="502250"/>
            </a:xfrm>
            <a:custGeom>
              <a:rect b="b" l="l" r="r" t="t"/>
              <a:pathLst>
                <a:path extrusionOk="0" h="20090" w="24628">
                  <a:moveTo>
                    <a:pt x="12668" y="3164"/>
                  </a:moveTo>
                  <a:cubicBezTo>
                    <a:pt x="16456" y="3164"/>
                    <a:pt x="19687" y="5526"/>
                    <a:pt x="20192" y="8874"/>
                  </a:cubicBezTo>
                  <a:cubicBezTo>
                    <a:pt x="20757" y="12598"/>
                    <a:pt x="17681" y="16155"/>
                    <a:pt x="13329" y="16804"/>
                  </a:cubicBezTo>
                  <a:cubicBezTo>
                    <a:pt x="12855" y="16877"/>
                    <a:pt x="12385" y="16912"/>
                    <a:pt x="11924" y="16912"/>
                  </a:cubicBezTo>
                  <a:cubicBezTo>
                    <a:pt x="8151" y="16912"/>
                    <a:pt x="4940" y="14555"/>
                    <a:pt x="4436" y="11217"/>
                  </a:cubicBezTo>
                  <a:cubicBezTo>
                    <a:pt x="3892" y="7472"/>
                    <a:pt x="6947" y="3915"/>
                    <a:pt x="11299" y="3266"/>
                  </a:cubicBezTo>
                  <a:cubicBezTo>
                    <a:pt x="11761" y="3197"/>
                    <a:pt x="12218" y="3164"/>
                    <a:pt x="12668" y="3164"/>
                  </a:cubicBezTo>
                  <a:close/>
                  <a:moveTo>
                    <a:pt x="12831" y="1"/>
                  </a:moveTo>
                  <a:cubicBezTo>
                    <a:pt x="12177" y="1"/>
                    <a:pt x="11511" y="49"/>
                    <a:pt x="10839" y="148"/>
                  </a:cubicBezTo>
                  <a:cubicBezTo>
                    <a:pt x="4478" y="1090"/>
                    <a:pt x="0" y="6300"/>
                    <a:pt x="816" y="11761"/>
                  </a:cubicBezTo>
                  <a:cubicBezTo>
                    <a:pt x="1546" y="16645"/>
                    <a:pt x="6276" y="20090"/>
                    <a:pt x="11802" y="20090"/>
                  </a:cubicBezTo>
                  <a:cubicBezTo>
                    <a:pt x="12455" y="20090"/>
                    <a:pt x="13119" y="20042"/>
                    <a:pt x="13789" y="19942"/>
                  </a:cubicBezTo>
                  <a:cubicBezTo>
                    <a:pt x="20150" y="18980"/>
                    <a:pt x="24627" y="13791"/>
                    <a:pt x="23811" y="8330"/>
                  </a:cubicBezTo>
                  <a:cubicBezTo>
                    <a:pt x="23082" y="3446"/>
                    <a:pt x="18369" y="1"/>
                    <a:pt x="12831" y="1"/>
                  </a:cubicBezTo>
                  <a:close/>
                </a:path>
              </a:pathLst>
            </a:custGeom>
            <a:solidFill>
              <a:srgbClr val="002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797550" y="1738250"/>
              <a:ext cx="2239900" cy="890400"/>
            </a:xfrm>
            <a:custGeom>
              <a:rect b="b" l="l" r="r" t="t"/>
              <a:pathLst>
                <a:path extrusionOk="0" h="35616" w="89596">
                  <a:moveTo>
                    <a:pt x="58368" y="0"/>
                  </a:moveTo>
                  <a:cubicBezTo>
                    <a:pt x="55824" y="0"/>
                    <a:pt x="53280" y="531"/>
                    <a:pt x="50908" y="1594"/>
                  </a:cubicBezTo>
                  <a:lnTo>
                    <a:pt x="0" y="25049"/>
                  </a:lnTo>
                  <a:lnTo>
                    <a:pt x="18936" y="35616"/>
                  </a:lnTo>
                  <a:lnTo>
                    <a:pt x="89595" y="13793"/>
                  </a:lnTo>
                  <a:lnTo>
                    <a:pt x="66705" y="2013"/>
                  </a:lnTo>
                  <a:cubicBezTo>
                    <a:pt x="64090" y="672"/>
                    <a:pt x="61229" y="0"/>
                    <a:pt x="58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4558275" y="1812625"/>
              <a:ext cx="512125" cy="420625"/>
            </a:xfrm>
            <a:custGeom>
              <a:rect b="b" l="l" r="r" t="t"/>
              <a:pathLst>
                <a:path extrusionOk="0" h="16825" w="20485">
                  <a:moveTo>
                    <a:pt x="12659" y="0"/>
                  </a:moveTo>
                  <a:cubicBezTo>
                    <a:pt x="11989" y="0"/>
                    <a:pt x="11341" y="63"/>
                    <a:pt x="10692" y="167"/>
                  </a:cubicBezTo>
                  <a:cubicBezTo>
                    <a:pt x="13475" y="858"/>
                    <a:pt x="15651" y="2908"/>
                    <a:pt x="16049" y="5608"/>
                  </a:cubicBezTo>
                  <a:cubicBezTo>
                    <a:pt x="16614" y="9332"/>
                    <a:pt x="13538" y="12889"/>
                    <a:pt x="9186" y="13538"/>
                  </a:cubicBezTo>
                  <a:cubicBezTo>
                    <a:pt x="8257" y="13676"/>
                    <a:pt x="7349" y="13756"/>
                    <a:pt x="6488" y="13756"/>
                  </a:cubicBezTo>
                  <a:cubicBezTo>
                    <a:pt x="3703" y="13756"/>
                    <a:pt x="1422" y="12918"/>
                    <a:pt x="607" y="10504"/>
                  </a:cubicBezTo>
                  <a:cubicBezTo>
                    <a:pt x="251" y="11675"/>
                    <a:pt x="0" y="11362"/>
                    <a:pt x="0" y="12659"/>
                  </a:cubicBezTo>
                  <a:cubicBezTo>
                    <a:pt x="0" y="13203"/>
                    <a:pt x="42" y="13747"/>
                    <a:pt x="105" y="14291"/>
                  </a:cubicBezTo>
                  <a:cubicBezTo>
                    <a:pt x="2102" y="15878"/>
                    <a:pt x="4766" y="16825"/>
                    <a:pt x="7657" y="16825"/>
                  </a:cubicBezTo>
                  <a:cubicBezTo>
                    <a:pt x="8310" y="16825"/>
                    <a:pt x="8975" y="16777"/>
                    <a:pt x="9646" y="16676"/>
                  </a:cubicBezTo>
                  <a:cubicBezTo>
                    <a:pt x="16007" y="15714"/>
                    <a:pt x="20484" y="10525"/>
                    <a:pt x="19668" y="5064"/>
                  </a:cubicBezTo>
                  <a:cubicBezTo>
                    <a:pt x="19459" y="3683"/>
                    <a:pt x="18936" y="2385"/>
                    <a:pt x="18141" y="1256"/>
                  </a:cubicBezTo>
                  <a:cubicBezTo>
                    <a:pt x="16425" y="439"/>
                    <a:pt x="14542" y="0"/>
                    <a:pt x="12659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3261000" y="2000825"/>
              <a:ext cx="1941225" cy="1159725"/>
            </a:xfrm>
            <a:custGeom>
              <a:rect b="b" l="l" r="r" t="t"/>
              <a:pathLst>
                <a:path extrusionOk="0" h="46389" w="77649">
                  <a:moveTo>
                    <a:pt x="61105" y="0"/>
                  </a:moveTo>
                  <a:cubicBezTo>
                    <a:pt x="58162" y="0"/>
                    <a:pt x="54974" y="687"/>
                    <a:pt x="51682" y="2160"/>
                  </a:cubicBezTo>
                  <a:cubicBezTo>
                    <a:pt x="51347" y="2306"/>
                    <a:pt x="51012" y="2453"/>
                    <a:pt x="50699" y="2620"/>
                  </a:cubicBezTo>
                  <a:lnTo>
                    <a:pt x="398" y="25113"/>
                  </a:lnTo>
                  <a:lnTo>
                    <a:pt x="1" y="34780"/>
                  </a:lnTo>
                  <a:lnTo>
                    <a:pt x="1" y="34780"/>
                  </a:lnTo>
                  <a:lnTo>
                    <a:pt x="31867" y="31620"/>
                  </a:lnTo>
                  <a:cubicBezTo>
                    <a:pt x="31921" y="31615"/>
                    <a:pt x="31975" y="31613"/>
                    <a:pt x="32028" y="31613"/>
                  </a:cubicBezTo>
                  <a:cubicBezTo>
                    <a:pt x="32865" y="31613"/>
                    <a:pt x="33613" y="32218"/>
                    <a:pt x="33750" y="33064"/>
                  </a:cubicBezTo>
                  <a:cubicBezTo>
                    <a:pt x="33834" y="33461"/>
                    <a:pt x="33918" y="33859"/>
                    <a:pt x="34022" y="34257"/>
                  </a:cubicBezTo>
                  <a:cubicBezTo>
                    <a:pt x="35940" y="41990"/>
                    <a:pt x="42214" y="46389"/>
                    <a:pt x="49737" y="46389"/>
                  </a:cubicBezTo>
                  <a:cubicBezTo>
                    <a:pt x="52310" y="46389"/>
                    <a:pt x="55030" y="45874"/>
                    <a:pt x="57771" y="44802"/>
                  </a:cubicBezTo>
                  <a:cubicBezTo>
                    <a:pt x="68818" y="40492"/>
                    <a:pt x="77648" y="28168"/>
                    <a:pt x="77167" y="16325"/>
                  </a:cubicBezTo>
                  <a:cubicBezTo>
                    <a:pt x="76773" y="6383"/>
                    <a:pt x="70079" y="0"/>
                    <a:pt x="61105" y="0"/>
                  </a:cubicBezTo>
                  <a:close/>
                </a:path>
              </a:pathLst>
            </a:custGeom>
            <a:solidFill>
              <a:srgbClr val="294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261000" y="2000825"/>
              <a:ext cx="1941225" cy="1159725"/>
            </a:xfrm>
            <a:custGeom>
              <a:rect b="b" l="l" r="r" t="t"/>
              <a:pathLst>
                <a:path extrusionOk="0" h="46389" w="77649">
                  <a:moveTo>
                    <a:pt x="61105" y="0"/>
                  </a:moveTo>
                  <a:cubicBezTo>
                    <a:pt x="58162" y="0"/>
                    <a:pt x="54974" y="687"/>
                    <a:pt x="51682" y="2160"/>
                  </a:cubicBezTo>
                  <a:cubicBezTo>
                    <a:pt x="51347" y="2306"/>
                    <a:pt x="51012" y="2453"/>
                    <a:pt x="50699" y="2620"/>
                  </a:cubicBezTo>
                  <a:lnTo>
                    <a:pt x="398" y="25113"/>
                  </a:lnTo>
                  <a:lnTo>
                    <a:pt x="1" y="34780"/>
                  </a:lnTo>
                  <a:lnTo>
                    <a:pt x="1" y="34780"/>
                  </a:lnTo>
                  <a:lnTo>
                    <a:pt x="31867" y="31620"/>
                  </a:lnTo>
                  <a:cubicBezTo>
                    <a:pt x="31921" y="31615"/>
                    <a:pt x="31975" y="31613"/>
                    <a:pt x="32028" y="31613"/>
                  </a:cubicBezTo>
                  <a:cubicBezTo>
                    <a:pt x="32865" y="31613"/>
                    <a:pt x="33613" y="32218"/>
                    <a:pt x="33750" y="33064"/>
                  </a:cubicBezTo>
                  <a:cubicBezTo>
                    <a:pt x="33834" y="33461"/>
                    <a:pt x="33918" y="33859"/>
                    <a:pt x="34022" y="34257"/>
                  </a:cubicBezTo>
                  <a:cubicBezTo>
                    <a:pt x="35940" y="41990"/>
                    <a:pt x="42214" y="46389"/>
                    <a:pt x="49737" y="46389"/>
                  </a:cubicBezTo>
                  <a:cubicBezTo>
                    <a:pt x="52310" y="46389"/>
                    <a:pt x="55030" y="45874"/>
                    <a:pt x="57771" y="44802"/>
                  </a:cubicBezTo>
                  <a:cubicBezTo>
                    <a:pt x="68818" y="40492"/>
                    <a:pt x="77648" y="28168"/>
                    <a:pt x="77167" y="16325"/>
                  </a:cubicBezTo>
                  <a:cubicBezTo>
                    <a:pt x="76773" y="6383"/>
                    <a:pt x="70079" y="0"/>
                    <a:pt x="61105" y="0"/>
                  </a:cubicBezTo>
                  <a:close/>
                </a:path>
              </a:pathLst>
            </a:custGeom>
            <a:solidFill>
              <a:srgbClr val="007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3261000" y="2000750"/>
              <a:ext cx="1835025" cy="1059275"/>
            </a:xfrm>
            <a:custGeom>
              <a:rect b="b" l="l" r="r" t="t"/>
              <a:pathLst>
                <a:path extrusionOk="0" h="42371" w="73401">
                  <a:moveTo>
                    <a:pt x="61084" y="1"/>
                  </a:moveTo>
                  <a:cubicBezTo>
                    <a:pt x="58147" y="1"/>
                    <a:pt x="54966" y="687"/>
                    <a:pt x="51682" y="2163"/>
                  </a:cubicBezTo>
                  <a:lnTo>
                    <a:pt x="398" y="25116"/>
                  </a:lnTo>
                  <a:lnTo>
                    <a:pt x="1" y="34804"/>
                  </a:lnTo>
                  <a:lnTo>
                    <a:pt x="1" y="34804"/>
                  </a:lnTo>
                  <a:lnTo>
                    <a:pt x="31637" y="31665"/>
                  </a:lnTo>
                  <a:cubicBezTo>
                    <a:pt x="31718" y="31624"/>
                    <a:pt x="31782" y="31601"/>
                    <a:pt x="31822" y="31601"/>
                  </a:cubicBezTo>
                  <a:cubicBezTo>
                    <a:pt x="31845" y="31601"/>
                    <a:pt x="31860" y="31608"/>
                    <a:pt x="31867" y="31623"/>
                  </a:cubicBezTo>
                  <a:cubicBezTo>
                    <a:pt x="31921" y="31618"/>
                    <a:pt x="31974" y="31616"/>
                    <a:pt x="32026" y="31616"/>
                  </a:cubicBezTo>
                  <a:cubicBezTo>
                    <a:pt x="32867" y="31616"/>
                    <a:pt x="33494" y="32239"/>
                    <a:pt x="33750" y="33067"/>
                  </a:cubicBezTo>
                  <a:cubicBezTo>
                    <a:pt x="34721" y="36175"/>
                    <a:pt x="42239" y="42370"/>
                    <a:pt x="51202" y="42370"/>
                  </a:cubicBezTo>
                  <a:cubicBezTo>
                    <a:pt x="54609" y="42370"/>
                    <a:pt x="58224" y="41476"/>
                    <a:pt x="61767" y="39177"/>
                  </a:cubicBezTo>
                  <a:cubicBezTo>
                    <a:pt x="72417" y="32272"/>
                    <a:pt x="73401" y="22270"/>
                    <a:pt x="72919" y="10407"/>
                  </a:cubicBezTo>
                  <a:cubicBezTo>
                    <a:pt x="72836" y="8084"/>
                    <a:pt x="72355" y="5803"/>
                    <a:pt x="71497" y="3669"/>
                  </a:cubicBezTo>
                  <a:cubicBezTo>
                    <a:pt x="68740" y="1314"/>
                    <a:pt x="65146" y="1"/>
                    <a:pt x="6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570675" y="1927175"/>
              <a:ext cx="652850" cy="354675"/>
            </a:xfrm>
            <a:custGeom>
              <a:rect b="b" l="l" r="r" t="t"/>
              <a:pathLst>
                <a:path extrusionOk="0" h="14187" w="26114">
                  <a:moveTo>
                    <a:pt x="7073" y="0"/>
                  </a:moveTo>
                  <a:lnTo>
                    <a:pt x="0" y="3244"/>
                  </a:lnTo>
                  <a:lnTo>
                    <a:pt x="18957" y="14187"/>
                  </a:lnTo>
                  <a:lnTo>
                    <a:pt x="26113" y="10985"/>
                  </a:lnTo>
                  <a:lnTo>
                    <a:pt x="70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786050" y="2362550"/>
              <a:ext cx="503750" cy="511275"/>
            </a:xfrm>
            <a:custGeom>
              <a:rect b="b" l="l" r="r" t="t"/>
              <a:pathLst>
                <a:path extrusionOk="0" h="20451" w="20150">
                  <a:moveTo>
                    <a:pt x="451" y="1"/>
                  </a:moveTo>
                  <a:cubicBezTo>
                    <a:pt x="211" y="1"/>
                    <a:pt x="0" y="196"/>
                    <a:pt x="0" y="454"/>
                  </a:cubicBezTo>
                  <a:lnTo>
                    <a:pt x="0" y="8824"/>
                  </a:lnTo>
                  <a:cubicBezTo>
                    <a:pt x="0" y="9389"/>
                    <a:pt x="293" y="9891"/>
                    <a:pt x="795" y="10163"/>
                  </a:cubicBezTo>
                  <a:lnTo>
                    <a:pt x="19103" y="20373"/>
                  </a:lnTo>
                  <a:cubicBezTo>
                    <a:pt x="19199" y="20426"/>
                    <a:pt x="19301" y="20450"/>
                    <a:pt x="19401" y="20450"/>
                  </a:cubicBezTo>
                  <a:cubicBezTo>
                    <a:pt x="19735" y="20450"/>
                    <a:pt x="20045" y="20179"/>
                    <a:pt x="20045" y="19808"/>
                  </a:cubicBezTo>
                  <a:lnTo>
                    <a:pt x="20149" y="11648"/>
                  </a:lnTo>
                  <a:cubicBezTo>
                    <a:pt x="20149" y="10895"/>
                    <a:pt x="19731" y="10205"/>
                    <a:pt x="19082" y="9849"/>
                  </a:cubicBezTo>
                  <a:lnTo>
                    <a:pt x="670" y="57"/>
                  </a:lnTo>
                  <a:cubicBezTo>
                    <a:pt x="597" y="18"/>
                    <a:pt x="523" y="1"/>
                    <a:pt x="451" y="1"/>
                  </a:cubicBezTo>
                  <a:close/>
                </a:path>
              </a:pathLst>
            </a:custGeom>
            <a:solidFill>
              <a:srgbClr val="002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838350" y="2457550"/>
              <a:ext cx="392350" cy="322850"/>
            </a:xfrm>
            <a:custGeom>
              <a:rect b="b" l="l" r="r" t="t"/>
              <a:pathLst>
                <a:path extrusionOk="0" h="12914" w="15694">
                  <a:moveTo>
                    <a:pt x="707" y="1"/>
                  </a:moveTo>
                  <a:cubicBezTo>
                    <a:pt x="334" y="1"/>
                    <a:pt x="0" y="295"/>
                    <a:pt x="0" y="713"/>
                  </a:cubicBezTo>
                  <a:lnTo>
                    <a:pt x="0" y="4270"/>
                  </a:lnTo>
                  <a:cubicBezTo>
                    <a:pt x="0" y="4542"/>
                    <a:pt x="147" y="4772"/>
                    <a:pt x="377" y="4898"/>
                  </a:cubicBezTo>
                  <a:lnTo>
                    <a:pt x="14605" y="12828"/>
                  </a:lnTo>
                  <a:cubicBezTo>
                    <a:pt x="14712" y="12886"/>
                    <a:pt x="14826" y="12913"/>
                    <a:pt x="14938" y="12913"/>
                  </a:cubicBezTo>
                  <a:cubicBezTo>
                    <a:pt x="15306" y="12913"/>
                    <a:pt x="15651" y="12623"/>
                    <a:pt x="15651" y="12221"/>
                  </a:cubicBezTo>
                  <a:lnTo>
                    <a:pt x="15693" y="8309"/>
                  </a:lnTo>
                  <a:cubicBezTo>
                    <a:pt x="15693" y="8037"/>
                    <a:pt x="15547" y="7806"/>
                    <a:pt x="15316" y="7681"/>
                  </a:cubicBezTo>
                  <a:lnTo>
                    <a:pt x="1047" y="86"/>
                  </a:lnTo>
                  <a:cubicBezTo>
                    <a:pt x="935" y="27"/>
                    <a:pt x="819" y="1"/>
                    <a:pt x="707" y="1"/>
                  </a:cubicBezTo>
                  <a:close/>
                </a:path>
              </a:pathLst>
            </a:custGeom>
            <a:solidFill>
              <a:srgbClr val="001A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12425" y="2222850"/>
              <a:ext cx="748025" cy="690775"/>
            </a:xfrm>
            <a:custGeom>
              <a:rect b="b" l="l" r="r" t="t"/>
              <a:pathLst>
                <a:path extrusionOk="0" h="27631" w="29921">
                  <a:moveTo>
                    <a:pt x="15956" y="0"/>
                  </a:moveTo>
                  <a:cubicBezTo>
                    <a:pt x="11049" y="0"/>
                    <a:pt x="6137" y="2939"/>
                    <a:pt x="3557" y="7946"/>
                  </a:cubicBezTo>
                  <a:cubicBezTo>
                    <a:pt x="0" y="14851"/>
                    <a:pt x="2218" y="23074"/>
                    <a:pt x="8516" y="26317"/>
                  </a:cubicBezTo>
                  <a:cubicBezTo>
                    <a:pt x="10241" y="27208"/>
                    <a:pt x="12095" y="27630"/>
                    <a:pt x="13952" y="27630"/>
                  </a:cubicBezTo>
                  <a:cubicBezTo>
                    <a:pt x="18851" y="27630"/>
                    <a:pt x="23763" y="24692"/>
                    <a:pt x="26343" y="19684"/>
                  </a:cubicBezTo>
                  <a:cubicBezTo>
                    <a:pt x="29921" y="12780"/>
                    <a:pt x="27703" y="4557"/>
                    <a:pt x="21405" y="1313"/>
                  </a:cubicBezTo>
                  <a:cubicBezTo>
                    <a:pt x="19674" y="422"/>
                    <a:pt x="17816" y="0"/>
                    <a:pt x="15956" y="0"/>
                  </a:cubicBezTo>
                  <a:close/>
                </a:path>
              </a:pathLst>
            </a:custGeom>
            <a:solidFill>
              <a:srgbClr val="EAC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347975" y="2222325"/>
              <a:ext cx="615725" cy="570975"/>
            </a:xfrm>
            <a:custGeom>
              <a:rect b="b" l="l" r="r" t="t"/>
              <a:pathLst>
                <a:path extrusionOk="0" h="22839" w="24629">
                  <a:moveTo>
                    <a:pt x="14534" y="0"/>
                  </a:moveTo>
                  <a:cubicBezTo>
                    <a:pt x="9627" y="0"/>
                    <a:pt x="4715" y="2939"/>
                    <a:pt x="2135" y="7946"/>
                  </a:cubicBezTo>
                  <a:cubicBezTo>
                    <a:pt x="440" y="11189"/>
                    <a:pt x="1" y="14956"/>
                    <a:pt x="922" y="18513"/>
                  </a:cubicBezTo>
                  <a:cubicBezTo>
                    <a:pt x="1947" y="19747"/>
                    <a:pt x="3202" y="20772"/>
                    <a:pt x="4646" y="21526"/>
                  </a:cubicBezTo>
                  <a:cubicBezTo>
                    <a:pt x="6371" y="22417"/>
                    <a:pt x="8225" y="22839"/>
                    <a:pt x="10082" y="22839"/>
                  </a:cubicBezTo>
                  <a:cubicBezTo>
                    <a:pt x="14981" y="22839"/>
                    <a:pt x="19893" y="19900"/>
                    <a:pt x="22473" y="14893"/>
                  </a:cubicBezTo>
                  <a:cubicBezTo>
                    <a:pt x="24189" y="11650"/>
                    <a:pt x="24628" y="7883"/>
                    <a:pt x="23707" y="4326"/>
                  </a:cubicBezTo>
                  <a:cubicBezTo>
                    <a:pt x="22682" y="3092"/>
                    <a:pt x="21427" y="2067"/>
                    <a:pt x="19983" y="1313"/>
                  </a:cubicBezTo>
                  <a:cubicBezTo>
                    <a:pt x="18252" y="422"/>
                    <a:pt x="16394" y="0"/>
                    <a:pt x="14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952150" y="2027475"/>
              <a:ext cx="321200" cy="311525"/>
            </a:xfrm>
            <a:custGeom>
              <a:rect b="b" l="l" r="r" t="t"/>
              <a:pathLst>
                <a:path extrusionOk="0" h="12461" w="12848">
                  <a:moveTo>
                    <a:pt x="6424" y="0"/>
                  </a:moveTo>
                  <a:cubicBezTo>
                    <a:pt x="6105" y="0"/>
                    <a:pt x="5786" y="184"/>
                    <a:pt x="5671" y="550"/>
                  </a:cubicBezTo>
                  <a:lnTo>
                    <a:pt x="4771" y="4023"/>
                  </a:lnTo>
                  <a:cubicBezTo>
                    <a:pt x="4688" y="4295"/>
                    <a:pt x="4478" y="4504"/>
                    <a:pt x="4206" y="4567"/>
                  </a:cubicBezTo>
                  <a:lnTo>
                    <a:pt x="733" y="5488"/>
                  </a:lnTo>
                  <a:cubicBezTo>
                    <a:pt x="1" y="5718"/>
                    <a:pt x="1" y="6764"/>
                    <a:pt x="733" y="6994"/>
                  </a:cubicBezTo>
                  <a:lnTo>
                    <a:pt x="4206" y="7915"/>
                  </a:lnTo>
                  <a:cubicBezTo>
                    <a:pt x="4478" y="7978"/>
                    <a:pt x="4688" y="8187"/>
                    <a:pt x="4771" y="8459"/>
                  </a:cubicBezTo>
                  <a:lnTo>
                    <a:pt x="5671" y="11911"/>
                  </a:lnTo>
                  <a:cubicBezTo>
                    <a:pt x="5786" y="12277"/>
                    <a:pt x="6105" y="12460"/>
                    <a:pt x="6424" y="12460"/>
                  </a:cubicBezTo>
                  <a:cubicBezTo>
                    <a:pt x="6743" y="12460"/>
                    <a:pt x="7062" y="12277"/>
                    <a:pt x="7178" y="11911"/>
                  </a:cubicBezTo>
                  <a:lnTo>
                    <a:pt x="8098" y="8438"/>
                  </a:lnTo>
                  <a:cubicBezTo>
                    <a:pt x="8161" y="8166"/>
                    <a:pt x="8370" y="7957"/>
                    <a:pt x="8642" y="7894"/>
                  </a:cubicBezTo>
                  <a:lnTo>
                    <a:pt x="12115" y="6973"/>
                  </a:lnTo>
                  <a:cubicBezTo>
                    <a:pt x="12848" y="6743"/>
                    <a:pt x="12848" y="5718"/>
                    <a:pt x="12115" y="5488"/>
                  </a:cubicBezTo>
                  <a:lnTo>
                    <a:pt x="8642" y="4567"/>
                  </a:lnTo>
                  <a:cubicBezTo>
                    <a:pt x="8370" y="4483"/>
                    <a:pt x="8161" y="4274"/>
                    <a:pt x="8098" y="4023"/>
                  </a:cubicBezTo>
                  <a:lnTo>
                    <a:pt x="7178" y="550"/>
                  </a:lnTo>
                  <a:cubicBezTo>
                    <a:pt x="7062" y="184"/>
                    <a:pt x="6743" y="0"/>
                    <a:pt x="6424" y="0"/>
                  </a:cubicBezTo>
                  <a:close/>
                </a:path>
              </a:pathLst>
            </a:custGeom>
            <a:solidFill>
              <a:srgbClr val="F6E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4903500" y="2432275"/>
              <a:ext cx="224950" cy="216925"/>
            </a:xfrm>
            <a:custGeom>
              <a:rect b="b" l="l" r="r" t="t"/>
              <a:pathLst>
                <a:path extrusionOk="0" h="8677" w="8998">
                  <a:moveTo>
                    <a:pt x="4506" y="1"/>
                  </a:moveTo>
                  <a:cubicBezTo>
                    <a:pt x="4274" y="1"/>
                    <a:pt x="4040" y="142"/>
                    <a:pt x="3976" y="427"/>
                  </a:cubicBezTo>
                  <a:lnTo>
                    <a:pt x="3349" y="2812"/>
                  </a:lnTo>
                  <a:cubicBezTo>
                    <a:pt x="3307" y="3001"/>
                    <a:pt x="3160" y="3147"/>
                    <a:pt x="2972" y="3189"/>
                  </a:cubicBezTo>
                  <a:lnTo>
                    <a:pt x="587" y="3817"/>
                  </a:lnTo>
                  <a:cubicBezTo>
                    <a:pt x="1" y="3921"/>
                    <a:pt x="1" y="4758"/>
                    <a:pt x="587" y="4863"/>
                  </a:cubicBezTo>
                  <a:lnTo>
                    <a:pt x="2972" y="5491"/>
                  </a:lnTo>
                  <a:cubicBezTo>
                    <a:pt x="3160" y="5532"/>
                    <a:pt x="3307" y="5679"/>
                    <a:pt x="3349" y="5867"/>
                  </a:cubicBezTo>
                  <a:lnTo>
                    <a:pt x="3976" y="8252"/>
                  </a:lnTo>
                  <a:cubicBezTo>
                    <a:pt x="4029" y="8535"/>
                    <a:pt x="4264" y="8676"/>
                    <a:pt x="4499" y="8676"/>
                  </a:cubicBezTo>
                  <a:cubicBezTo>
                    <a:pt x="4735" y="8676"/>
                    <a:pt x="4970" y="8535"/>
                    <a:pt x="5022" y="8252"/>
                  </a:cubicBezTo>
                  <a:lnTo>
                    <a:pt x="5650" y="5867"/>
                  </a:lnTo>
                  <a:cubicBezTo>
                    <a:pt x="5692" y="5679"/>
                    <a:pt x="5839" y="5532"/>
                    <a:pt x="6027" y="5470"/>
                  </a:cubicBezTo>
                  <a:lnTo>
                    <a:pt x="8412" y="4842"/>
                  </a:lnTo>
                  <a:cubicBezTo>
                    <a:pt x="8998" y="4737"/>
                    <a:pt x="8998" y="3921"/>
                    <a:pt x="8412" y="3817"/>
                  </a:cubicBezTo>
                  <a:lnTo>
                    <a:pt x="6027" y="3189"/>
                  </a:lnTo>
                  <a:cubicBezTo>
                    <a:pt x="5839" y="3147"/>
                    <a:pt x="5692" y="3001"/>
                    <a:pt x="5650" y="2812"/>
                  </a:cubicBezTo>
                  <a:lnTo>
                    <a:pt x="5022" y="406"/>
                  </a:lnTo>
                  <a:cubicBezTo>
                    <a:pt x="4960" y="137"/>
                    <a:pt x="4734" y="1"/>
                    <a:pt x="4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3017775" y="1740225"/>
              <a:ext cx="2930900" cy="2206625"/>
            </a:xfrm>
            <a:custGeom>
              <a:rect b="b" l="l" r="r" t="t"/>
              <a:pathLst>
                <a:path extrusionOk="0" h="88265" w="117236">
                  <a:moveTo>
                    <a:pt x="78069" y="0"/>
                  </a:moveTo>
                  <a:cubicBezTo>
                    <a:pt x="76733" y="0"/>
                    <a:pt x="75384" y="58"/>
                    <a:pt x="74028" y="176"/>
                  </a:cubicBezTo>
                  <a:cubicBezTo>
                    <a:pt x="72542" y="322"/>
                    <a:pt x="71433" y="1641"/>
                    <a:pt x="71559" y="3147"/>
                  </a:cubicBezTo>
                  <a:cubicBezTo>
                    <a:pt x="71699" y="4568"/>
                    <a:pt x="72891" y="5644"/>
                    <a:pt x="74313" y="5644"/>
                  </a:cubicBezTo>
                  <a:cubicBezTo>
                    <a:pt x="74378" y="5644"/>
                    <a:pt x="74443" y="5642"/>
                    <a:pt x="74509" y="5637"/>
                  </a:cubicBezTo>
                  <a:cubicBezTo>
                    <a:pt x="75729" y="5529"/>
                    <a:pt x="76942" y="5475"/>
                    <a:pt x="78142" y="5475"/>
                  </a:cubicBezTo>
                  <a:cubicBezTo>
                    <a:pt x="90138" y="5475"/>
                    <a:pt x="100968" y="10810"/>
                    <a:pt x="106941" y="19844"/>
                  </a:cubicBezTo>
                  <a:cubicBezTo>
                    <a:pt x="113260" y="29406"/>
                    <a:pt x="113197" y="41375"/>
                    <a:pt x="106732" y="53552"/>
                  </a:cubicBezTo>
                  <a:cubicBezTo>
                    <a:pt x="102693" y="61168"/>
                    <a:pt x="96270" y="66044"/>
                    <a:pt x="87628" y="68073"/>
                  </a:cubicBezTo>
                  <a:cubicBezTo>
                    <a:pt x="84726" y="68750"/>
                    <a:pt x="81605" y="69088"/>
                    <a:pt x="78331" y="69088"/>
                  </a:cubicBezTo>
                  <a:cubicBezTo>
                    <a:pt x="73817" y="69088"/>
                    <a:pt x="69013" y="68447"/>
                    <a:pt x="64089" y="67173"/>
                  </a:cubicBezTo>
                  <a:cubicBezTo>
                    <a:pt x="56285" y="65123"/>
                    <a:pt x="48585" y="61566"/>
                    <a:pt x="42412" y="57130"/>
                  </a:cubicBezTo>
                  <a:cubicBezTo>
                    <a:pt x="36877" y="53155"/>
                    <a:pt x="30305" y="51139"/>
                    <a:pt x="24035" y="51139"/>
                  </a:cubicBezTo>
                  <a:cubicBezTo>
                    <a:pt x="18621" y="51139"/>
                    <a:pt x="13433" y="52642"/>
                    <a:pt x="9332" y="55686"/>
                  </a:cubicBezTo>
                  <a:cubicBezTo>
                    <a:pt x="4792" y="59055"/>
                    <a:pt x="1800" y="64119"/>
                    <a:pt x="670" y="70333"/>
                  </a:cubicBezTo>
                  <a:cubicBezTo>
                    <a:pt x="63" y="73681"/>
                    <a:pt x="0" y="77363"/>
                    <a:pt x="461" y="81339"/>
                  </a:cubicBezTo>
                  <a:cubicBezTo>
                    <a:pt x="2595" y="83808"/>
                    <a:pt x="4917" y="86130"/>
                    <a:pt x="7386" y="88264"/>
                  </a:cubicBezTo>
                  <a:cubicBezTo>
                    <a:pt x="3829" y="75166"/>
                    <a:pt x="5629" y="65228"/>
                    <a:pt x="12596" y="60059"/>
                  </a:cubicBezTo>
                  <a:cubicBezTo>
                    <a:pt x="15753" y="57718"/>
                    <a:pt x="19781" y="56562"/>
                    <a:pt x="24028" y="56562"/>
                  </a:cubicBezTo>
                  <a:cubicBezTo>
                    <a:pt x="29154" y="56562"/>
                    <a:pt x="34599" y="58247"/>
                    <a:pt x="39211" y="61566"/>
                  </a:cubicBezTo>
                  <a:cubicBezTo>
                    <a:pt x="49024" y="68617"/>
                    <a:pt x="63880" y="74559"/>
                    <a:pt x="78317" y="74559"/>
                  </a:cubicBezTo>
                  <a:cubicBezTo>
                    <a:pt x="81874" y="74559"/>
                    <a:pt x="85410" y="74162"/>
                    <a:pt x="88884" y="73388"/>
                  </a:cubicBezTo>
                  <a:cubicBezTo>
                    <a:pt x="98990" y="71023"/>
                    <a:pt x="106815" y="65060"/>
                    <a:pt x="111565" y="56126"/>
                  </a:cubicBezTo>
                  <a:cubicBezTo>
                    <a:pt x="115373" y="48928"/>
                    <a:pt x="117235" y="41751"/>
                    <a:pt x="117089" y="34784"/>
                  </a:cubicBezTo>
                  <a:cubicBezTo>
                    <a:pt x="116963" y="28381"/>
                    <a:pt x="115017" y="22167"/>
                    <a:pt x="111502" y="16831"/>
                  </a:cubicBezTo>
                  <a:cubicBezTo>
                    <a:pt x="104480" y="6240"/>
                    <a:pt x="91922" y="0"/>
                    <a:pt x="7806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27"/>
          <p:cNvSpPr txBox="1"/>
          <p:nvPr>
            <p:ph idx="1" type="subTitle"/>
          </p:nvPr>
        </p:nvSpPr>
        <p:spPr>
          <a:xfrm>
            <a:off x="951900" y="4273775"/>
            <a:ext cx="2002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</a:t>
            </a:r>
            <a:r>
              <a:rPr lang="es"/>
              <a:t>Exception</a:t>
            </a:r>
            <a:r>
              <a:rPr lang="es"/>
              <a:t> pour le tir</a:t>
            </a:r>
            <a:endParaRPr/>
          </a:p>
        </p:txBody>
      </p:sp>
      <p:grpSp>
        <p:nvGrpSpPr>
          <p:cNvPr id="613" name="Google Shape;613;p27"/>
          <p:cNvGrpSpPr/>
          <p:nvPr/>
        </p:nvGrpSpPr>
        <p:grpSpPr>
          <a:xfrm>
            <a:off x="40998" y="39096"/>
            <a:ext cx="802888" cy="792346"/>
            <a:chOff x="1647800" y="1105925"/>
            <a:chExt cx="3394875" cy="3350300"/>
          </a:xfrm>
        </p:grpSpPr>
        <p:sp>
          <p:nvSpPr>
            <p:cNvPr id="614" name="Google Shape;614;p27"/>
            <p:cNvSpPr/>
            <p:nvPr/>
          </p:nvSpPr>
          <p:spPr>
            <a:xfrm>
              <a:off x="1647800" y="1107725"/>
              <a:ext cx="3394875" cy="3348100"/>
            </a:xfrm>
            <a:custGeom>
              <a:rect b="b" l="l" r="r" t="t"/>
              <a:pathLst>
                <a:path extrusionOk="0" h="133924" w="135795">
                  <a:moveTo>
                    <a:pt x="68752" y="0"/>
                  </a:moveTo>
                  <a:cubicBezTo>
                    <a:pt x="68057" y="0"/>
                    <a:pt x="67360" y="11"/>
                    <a:pt x="66663" y="33"/>
                  </a:cubicBezTo>
                  <a:cubicBezTo>
                    <a:pt x="47811" y="640"/>
                    <a:pt x="30067" y="9177"/>
                    <a:pt x="17827" y="23551"/>
                  </a:cubicBezTo>
                  <a:cubicBezTo>
                    <a:pt x="5608" y="37905"/>
                    <a:pt x="0" y="56778"/>
                    <a:pt x="2406" y="75504"/>
                  </a:cubicBezTo>
                  <a:cubicBezTo>
                    <a:pt x="4813" y="94210"/>
                    <a:pt x="15002" y="111054"/>
                    <a:pt x="30465" y="121850"/>
                  </a:cubicBezTo>
                  <a:cubicBezTo>
                    <a:pt x="38144" y="127228"/>
                    <a:pt x="46848" y="130931"/>
                    <a:pt x="56055" y="132710"/>
                  </a:cubicBezTo>
                  <a:cubicBezTo>
                    <a:pt x="60260" y="133505"/>
                    <a:pt x="64529" y="133923"/>
                    <a:pt x="68818" y="133923"/>
                  </a:cubicBezTo>
                  <a:cubicBezTo>
                    <a:pt x="68831" y="133923"/>
                    <a:pt x="68844" y="133923"/>
                    <a:pt x="68857" y="133923"/>
                  </a:cubicBezTo>
                  <a:cubicBezTo>
                    <a:pt x="105811" y="133923"/>
                    <a:pt x="135794" y="103927"/>
                    <a:pt x="135774" y="66968"/>
                  </a:cubicBezTo>
                  <a:cubicBezTo>
                    <a:pt x="135774" y="52384"/>
                    <a:pt x="131003" y="38198"/>
                    <a:pt x="122215" y="26564"/>
                  </a:cubicBezTo>
                  <a:cubicBezTo>
                    <a:pt x="121818" y="26041"/>
                    <a:pt x="121399" y="25518"/>
                    <a:pt x="120981" y="24995"/>
                  </a:cubicBezTo>
                  <a:cubicBezTo>
                    <a:pt x="119704" y="23405"/>
                    <a:pt x="118323" y="21856"/>
                    <a:pt x="116900" y="20371"/>
                  </a:cubicBezTo>
                  <a:cubicBezTo>
                    <a:pt x="104247" y="7314"/>
                    <a:pt x="86858" y="0"/>
                    <a:pt x="68752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2131741" y="1223596"/>
              <a:ext cx="2473105" cy="2471573"/>
            </a:xfrm>
            <a:custGeom>
              <a:rect b="b" l="l" r="r" t="t"/>
              <a:pathLst>
                <a:path extrusionOk="0" h="101669" w="101732">
                  <a:moveTo>
                    <a:pt x="50866" y="1"/>
                  </a:moveTo>
                  <a:cubicBezTo>
                    <a:pt x="22787" y="1"/>
                    <a:pt x="22" y="22745"/>
                    <a:pt x="22" y="50824"/>
                  </a:cubicBezTo>
                  <a:cubicBezTo>
                    <a:pt x="1" y="75180"/>
                    <a:pt x="17263" y="96124"/>
                    <a:pt x="41178" y="100748"/>
                  </a:cubicBezTo>
                  <a:cubicBezTo>
                    <a:pt x="44359" y="101376"/>
                    <a:pt x="47602" y="101669"/>
                    <a:pt x="50866" y="101669"/>
                  </a:cubicBezTo>
                  <a:cubicBezTo>
                    <a:pt x="50879" y="101669"/>
                    <a:pt x="50892" y="101669"/>
                    <a:pt x="50905" y="101669"/>
                  </a:cubicBezTo>
                  <a:cubicBezTo>
                    <a:pt x="78966" y="101669"/>
                    <a:pt x="101731" y="78912"/>
                    <a:pt x="101689" y="50824"/>
                  </a:cubicBezTo>
                  <a:cubicBezTo>
                    <a:pt x="101689" y="22745"/>
                    <a:pt x="78946" y="1"/>
                    <a:pt x="50866" y="1"/>
                  </a:cubicBezTo>
                  <a:close/>
                </a:path>
              </a:pathLst>
            </a:custGeom>
            <a:solidFill>
              <a:srgbClr val="EFD6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3976075" y="1199550"/>
              <a:ext cx="660675" cy="510050"/>
            </a:xfrm>
            <a:custGeom>
              <a:rect b="b" l="l" r="r" t="t"/>
              <a:pathLst>
                <a:path extrusionOk="0" h="20402" w="26427">
                  <a:moveTo>
                    <a:pt x="23159" y="0"/>
                  </a:moveTo>
                  <a:cubicBezTo>
                    <a:pt x="23146" y="0"/>
                    <a:pt x="23134" y="0"/>
                    <a:pt x="23121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23121" y="20401"/>
                  </a:lnTo>
                  <a:cubicBezTo>
                    <a:pt x="24941" y="20401"/>
                    <a:pt x="26427" y="18916"/>
                    <a:pt x="26427" y="17095"/>
                  </a:cubicBezTo>
                  <a:lnTo>
                    <a:pt x="26427" y="3286"/>
                  </a:lnTo>
                  <a:cubicBezTo>
                    <a:pt x="26427" y="1478"/>
                    <a:pt x="24962" y="0"/>
                    <a:pt x="23159" y="0"/>
                  </a:cubicBezTo>
                  <a:close/>
                </a:path>
              </a:pathLst>
            </a:custGeom>
            <a:solidFill>
              <a:srgbClr val="30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843950" y="2678325"/>
              <a:ext cx="2098150" cy="1777500"/>
            </a:xfrm>
            <a:custGeom>
              <a:rect b="b" l="l" r="r" t="t"/>
              <a:pathLst>
                <a:path extrusionOk="0" h="71100" w="83926">
                  <a:moveTo>
                    <a:pt x="28747" y="1"/>
                  </a:moveTo>
                  <a:cubicBezTo>
                    <a:pt x="25873" y="1"/>
                    <a:pt x="22996" y="1277"/>
                    <a:pt x="21071" y="3830"/>
                  </a:cubicBezTo>
                  <a:lnTo>
                    <a:pt x="1" y="31867"/>
                  </a:lnTo>
                  <a:cubicBezTo>
                    <a:pt x="10546" y="55009"/>
                    <a:pt x="33876" y="71099"/>
                    <a:pt x="60972" y="71099"/>
                  </a:cubicBezTo>
                  <a:cubicBezTo>
                    <a:pt x="68797" y="71099"/>
                    <a:pt x="76560" y="69739"/>
                    <a:pt x="83925" y="67040"/>
                  </a:cubicBezTo>
                  <a:lnTo>
                    <a:pt x="48397" y="19794"/>
                  </a:lnTo>
                  <a:lnTo>
                    <a:pt x="36408" y="3830"/>
                  </a:lnTo>
                  <a:cubicBezTo>
                    <a:pt x="34493" y="1277"/>
                    <a:pt x="31621" y="1"/>
                    <a:pt x="28747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976075" y="1199550"/>
              <a:ext cx="581700" cy="510050"/>
            </a:xfrm>
            <a:custGeom>
              <a:rect b="b" l="l" r="r" t="t"/>
              <a:pathLst>
                <a:path extrusionOk="0" h="20402" w="23268">
                  <a:moveTo>
                    <a:pt x="14956" y="0"/>
                  </a:moveTo>
                  <a:cubicBezTo>
                    <a:pt x="14944" y="0"/>
                    <a:pt x="14931" y="0"/>
                    <a:pt x="14919" y="1"/>
                  </a:cubicBezTo>
                  <a:lnTo>
                    <a:pt x="0" y="1"/>
                  </a:lnTo>
                  <a:lnTo>
                    <a:pt x="0" y="20401"/>
                  </a:lnTo>
                  <a:lnTo>
                    <a:pt x="14438" y="20401"/>
                  </a:lnTo>
                  <a:cubicBezTo>
                    <a:pt x="15756" y="20401"/>
                    <a:pt x="16886" y="19397"/>
                    <a:pt x="17011" y="18079"/>
                  </a:cubicBezTo>
                  <a:cubicBezTo>
                    <a:pt x="17095" y="16635"/>
                    <a:pt x="15944" y="15421"/>
                    <a:pt x="14500" y="15421"/>
                  </a:cubicBezTo>
                  <a:lnTo>
                    <a:pt x="11780" y="15421"/>
                  </a:lnTo>
                  <a:cubicBezTo>
                    <a:pt x="10337" y="15421"/>
                    <a:pt x="9165" y="14250"/>
                    <a:pt x="9165" y="12806"/>
                  </a:cubicBezTo>
                  <a:cubicBezTo>
                    <a:pt x="9165" y="11362"/>
                    <a:pt x="10337" y="10190"/>
                    <a:pt x="11780" y="10190"/>
                  </a:cubicBezTo>
                  <a:lnTo>
                    <a:pt x="20715" y="10190"/>
                  </a:lnTo>
                  <a:cubicBezTo>
                    <a:pt x="22137" y="10190"/>
                    <a:pt x="23267" y="8977"/>
                    <a:pt x="23184" y="7554"/>
                  </a:cubicBezTo>
                  <a:cubicBezTo>
                    <a:pt x="23080" y="6249"/>
                    <a:pt x="21972" y="5231"/>
                    <a:pt x="20650" y="5231"/>
                  </a:cubicBezTo>
                  <a:cubicBezTo>
                    <a:pt x="20637" y="5231"/>
                    <a:pt x="20623" y="5231"/>
                    <a:pt x="20610" y="5232"/>
                  </a:cubicBezTo>
                  <a:lnTo>
                    <a:pt x="20045" y="5232"/>
                  </a:lnTo>
                  <a:cubicBezTo>
                    <a:pt x="18622" y="5211"/>
                    <a:pt x="17492" y="4039"/>
                    <a:pt x="17534" y="2637"/>
                  </a:cubicBezTo>
                  <a:cubicBezTo>
                    <a:pt x="17534" y="1185"/>
                    <a:pt x="16383" y="0"/>
                    <a:pt x="14956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877725" y="1105925"/>
              <a:ext cx="111450" cy="1473050"/>
            </a:xfrm>
            <a:custGeom>
              <a:rect b="b" l="l" r="r" t="t"/>
              <a:pathLst>
                <a:path extrusionOk="0" h="58922" w="4458">
                  <a:moveTo>
                    <a:pt x="2239" y="0"/>
                  </a:moveTo>
                  <a:cubicBezTo>
                    <a:pt x="1005" y="0"/>
                    <a:pt x="1" y="1026"/>
                    <a:pt x="22" y="2260"/>
                  </a:cubicBezTo>
                  <a:lnTo>
                    <a:pt x="22" y="58921"/>
                  </a:lnTo>
                  <a:lnTo>
                    <a:pt x="4457" y="58921"/>
                  </a:lnTo>
                  <a:lnTo>
                    <a:pt x="4457" y="2260"/>
                  </a:lnTo>
                  <a:cubicBezTo>
                    <a:pt x="4457" y="1026"/>
                    <a:pt x="3474" y="0"/>
                    <a:pt x="2239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2409425" y="2316875"/>
              <a:ext cx="2503000" cy="2139350"/>
            </a:xfrm>
            <a:custGeom>
              <a:rect b="b" l="l" r="r" t="t"/>
              <a:pathLst>
                <a:path extrusionOk="0" h="85574" w="100120">
                  <a:moveTo>
                    <a:pt x="60971" y="0"/>
                  </a:moveTo>
                  <a:cubicBezTo>
                    <a:pt x="57535" y="0"/>
                    <a:pt x="54098" y="1528"/>
                    <a:pt x="51807" y="4583"/>
                  </a:cubicBezTo>
                  <a:lnTo>
                    <a:pt x="0" y="73484"/>
                  </a:lnTo>
                  <a:cubicBezTo>
                    <a:pt x="11345" y="81430"/>
                    <a:pt x="24762" y="85574"/>
                    <a:pt x="38357" y="85574"/>
                  </a:cubicBezTo>
                  <a:cubicBezTo>
                    <a:pt x="43843" y="85574"/>
                    <a:pt x="49358" y="84899"/>
                    <a:pt x="54778" y="83528"/>
                  </a:cubicBezTo>
                  <a:cubicBezTo>
                    <a:pt x="73630" y="78757"/>
                    <a:pt x="89469" y="66035"/>
                    <a:pt x="98195" y="48648"/>
                  </a:cubicBezTo>
                  <a:cubicBezTo>
                    <a:pt x="98885" y="47267"/>
                    <a:pt x="99513" y="45865"/>
                    <a:pt x="100120" y="44463"/>
                  </a:cubicBezTo>
                  <a:lnTo>
                    <a:pt x="70136" y="4583"/>
                  </a:lnTo>
                  <a:cubicBezTo>
                    <a:pt x="67845" y="1528"/>
                    <a:pt x="64408" y="0"/>
                    <a:pt x="60971" y="0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2409425" y="2316875"/>
              <a:ext cx="1524300" cy="2108600"/>
            </a:xfrm>
            <a:custGeom>
              <a:rect b="b" l="l" r="r" t="t"/>
              <a:pathLst>
                <a:path extrusionOk="0" h="84344" w="60972">
                  <a:moveTo>
                    <a:pt x="60971" y="0"/>
                  </a:moveTo>
                  <a:cubicBezTo>
                    <a:pt x="57373" y="0"/>
                    <a:pt x="53962" y="1695"/>
                    <a:pt x="51807" y="4583"/>
                  </a:cubicBezTo>
                  <a:lnTo>
                    <a:pt x="0" y="73484"/>
                  </a:lnTo>
                  <a:cubicBezTo>
                    <a:pt x="7679" y="78862"/>
                    <a:pt x="16383" y="82565"/>
                    <a:pt x="25590" y="84344"/>
                  </a:cubicBezTo>
                  <a:lnTo>
                    <a:pt x="56285" y="4583"/>
                  </a:lnTo>
                  <a:cubicBezTo>
                    <a:pt x="57456" y="1528"/>
                    <a:pt x="59214" y="0"/>
                    <a:pt x="60971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586225" y="3418500"/>
              <a:ext cx="2278075" cy="1037500"/>
            </a:xfrm>
            <a:custGeom>
              <a:rect b="b" l="l" r="r" t="t"/>
              <a:pathLst>
                <a:path extrusionOk="0" h="41500" w="91123">
                  <a:moveTo>
                    <a:pt x="34001" y="1"/>
                  </a:moveTo>
                  <a:lnTo>
                    <a:pt x="0" y="33750"/>
                  </a:lnTo>
                  <a:cubicBezTo>
                    <a:pt x="9731" y="38891"/>
                    <a:pt x="20471" y="41499"/>
                    <a:pt x="31268" y="41499"/>
                  </a:cubicBezTo>
                  <a:cubicBezTo>
                    <a:pt x="38138" y="41499"/>
                    <a:pt x="45031" y="40443"/>
                    <a:pt x="51702" y="38312"/>
                  </a:cubicBezTo>
                  <a:cubicBezTo>
                    <a:pt x="68839" y="32809"/>
                    <a:pt x="83046" y="20652"/>
                    <a:pt x="91123" y="4583"/>
                  </a:cubicBezTo>
                  <a:cubicBezTo>
                    <a:pt x="87408" y="3685"/>
                    <a:pt x="84474" y="3297"/>
                    <a:pt x="81980" y="3297"/>
                  </a:cubicBezTo>
                  <a:cubicBezTo>
                    <a:pt x="73727" y="3297"/>
                    <a:pt x="70288" y="7543"/>
                    <a:pt x="59298" y="11592"/>
                  </a:cubicBezTo>
                  <a:cubicBezTo>
                    <a:pt x="54566" y="13335"/>
                    <a:pt x="49884" y="14219"/>
                    <a:pt x="45808" y="14219"/>
                  </a:cubicBezTo>
                  <a:cubicBezTo>
                    <a:pt x="36474" y="14219"/>
                    <a:pt x="30317" y="9583"/>
                    <a:pt x="34001" y="1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2106550" y="2678325"/>
              <a:ext cx="947850" cy="619900"/>
            </a:xfrm>
            <a:custGeom>
              <a:rect b="b" l="l" r="r" t="t"/>
              <a:pathLst>
                <a:path extrusionOk="0" h="24796" w="37914">
                  <a:moveTo>
                    <a:pt x="18243" y="1"/>
                  </a:moveTo>
                  <a:cubicBezTo>
                    <a:pt x="15369" y="1"/>
                    <a:pt x="12492" y="1277"/>
                    <a:pt x="10567" y="3830"/>
                  </a:cubicBezTo>
                  <a:cubicBezTo>
                    <a:pt x="0" y="17890"/>
                    <a:pt x="9228" y="24795"/>
                    <a:pt x="17011" y="24795"/>
                  </a:cubicBezTo>
                  <a:cubicBezTo>
                    <a:pt x="22054" y="24795"/>
                    <a:pt x="29921" y="20087"/>
                    <a:pt x="37914" y="19794"/>
                  </a:cubicBezTo>
                  <a:lnTo>
                    <a:pt x="25904" y="3830"/>
                  </a:lnTo>
                  <a:cubicBezTo>
                    <a:pt x="23989" y="1277"/>
                    <a:pt x="21117" y="1"/>
                    <a:pt x="18243" y="1"/>
                  </a:cubicBezTo>
                  <a:close/>
                </a:path>
              </a:pathLst>
            </a:custGeom>
            <a:solidFill>
              <a:srgbClr val="178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7">
            <a:hlinkClick action="ppaction://hlinksldjump" r:id="rId3"/>
          </p:cNvPr>
          <p:cNvSpPr txBox="1"/>
          <p:nvPr/>
        </p:nvSpPr>
        <p:spPr>
          <a:xfrm>
            <a:off x="41038" y="39125"/>
            <a:ext cx="802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.E. Center Template">
  <a:themeElements>
    <a:clrScheme name="Simple Light">
      <a:dk1>
        <a:srgbClr val="002A4C"/>
      </a:dk1>
      <a:lt1>
        <a:srgbClr val="FFFFFF"/>
      </a:lt1>
      <a:dk2>
        <a:srgbClr val="595959"/>
      </a:dk2>
      <a:lt2>
        <a:srgbClr val="EEEEEE"/>
      </a:lt2>
      <a:accent1>
        <a:srgbClr val="007F6E"/>
      </a:accent1>
      <a:accent2>
        <a:srgbClr val="FF695F"/>
      </a:accent2>
      <a:accent3>
        <a:srgbClr val="FFAB24"/>
      </a:accent3>
      <a:accent4>
        <a:srgbClr val="F6E1CA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