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1"/>
  </p:notesMasterIdLst>
  <p:sldIdLst>
    <p:sldId id="256" r:id="rId2"/>
    <p:sldId id="259" r:id="rId3"/>
    <p:sldId id="268" r:id="rId4"/>
    <p:sldId id="260" r:id="rId5"/>
    <p:sldId id="269" r:id="rId6"/>
    <p:sldId id="272" r:id="rId7"/>
    <p:sldId id="270" r:id="rId8"/>
    <p:sldId id="264"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06EF18-D002-028D-C8D9-F168339B63C1}" name="David Adeshina" initials="DA" userId="ae6baf4f345bdab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9EA0"/>
    <a:srgbClr val="7C7D94"/>
    <a:srgbClr val="191B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C1CB1-E9FA-4882-9F9A-39A6A719590E}" v="21" dt="2024-02-15T22:40:23.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07" d="100"/>
          <a:sy n="107"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userId="ae6baf4f345bdabb" providerId="LiveId" clId="{44292EBA-8C54-447E-BB9A-F1605278DEDA}"/>
    <pc:docChg chg="undo redo custSel addSld delSld modSld sldOrd modMainMaster">
      <pc:chgData name="David" userId="ae6baf4f345bdabb" providerId="LiveId" clId="{44292EBA-8C54-447E-BB9A-F1605278DEDA}" dt="2022-07-08T17:25:31.905" v="3681" actId="1076"/>
      <pc:docMkLst>
        <pc:docMk/>
      </pc:docMkLst>
      <pc:sldChg chg="addSp delSp modSp mod setBg delDesignElem">
        <pc:chgData name="David" userId="ae6baf4f345bdabb" providerId="LiveId" clId="{44292EBA-8C54-447E-BB9A-F1605278DEDA}" dt="2022-07-07T00:06:05.753" v="2340" actId="1076"/>
        <pc:sldMkLst>
          <pc:docMk/>
          <pc:sldMk cId="2887974823" sldId="256"/>
        </pc:sldMkLst>
        <pc:spChg chg="mod ord">
          <ac:chgData name="David" userId="ae6baf4f345bdabb" providerId="LiveId" clId="{44292EBA-8C54-447E-BB9A-F1605278DEDA}" dt="2022-07-06T17:19:43.399" v="21" actId="170"/>
          <ac:spMkLst>
            <pc:docMk/>
            <pc:sldMk cId="2887974823" sldId="256"/>
            <ac:spMk id="3" creationId="{F3FDC73B-C63F-259D-0D91-25BE436ED399}"/>
          </ac:spMkLst>
        </pc:spChg>
        <pc:spChg chg="add del">
          <ac:chgData name="David" userId="ae6baf4f345bdabb" providerId="LiveId" clId="{44292EBA-8C54-447E-BB9A-F1605278DEDA}" dt="2022-07-06T23:37:53.119" v="1298"/>
          <ac:spMkLst>
            <pc:docMk/>
            <pc:sldMk cId="2887974823" sldId="256"/>
            <ac:spMk id="9" creationId="{D4906370-1564-49FA-A802-58546B3922DC}"/>
          </ac:spMkLst>
        </pc:spChg>
        <pc:spChg chg="add del">
          <ac:chgData name="David" userId="ae6baf4f345bdabb" providerId="LiveId" clId="{44292EBA-8C54-447E-BB9A-F1605278DEDA}" dt="2022-07-06T23:37:53.119" v="1298"/>
          <ac:spMkLst>
            <pc:docMk/>
            <pc:sldMk cId="2887974823" sldId="256"/>
            <ac:spMk id="11" creationId="{EF640709-BDFD-453B-B75D-6212E7A870BA}"/>
          </ac:spMkLst>
        </pc:spChg>
        <pc:spChg chg="add del">
          <ac:chgData name="David" userId="ae6baf4f345bdabb" providerId="LiveId" clId="{44292EBA-8C54-447E-BB9A-F1605278DEDA}" dt="2022-07-06T23:37:53.119" v="1298"/>
          <ac:spMkLst>
            <pc:docMk/>
            <pc:sldMk cId="2887974823" sldId="256"/>
            <ac:spMk id="13" creationId="{B4019478-3FDC-438C-8848-1D7DA864AFC4}"/>
          </ac:spMkLst>
        </pc:spChg>
        <pc:spChg chg="add mod ord">
          <ac:chgData name="David" userId="ae6baf4f345bdabb" providerId="LiveId" clId="{44292EBA-8C54-447E-BB9A-F1605278DEDA}" dt="2022-07-06T20:56:58.314" v="908" actId="171"/>
          <ac:spMkLst>
            <pc:docMk/>
            <pc:sldMk cId="2887974823" sldId="256"/>
            <ac:spMk id="14" creationId="{94AFBD90-5445-19BE-64B3-E83D633536FE}"/>
          </ac:spMkLst>
        </pc:spChg>
        <pc:spChg chg="add del">
          <ac:chgData name="David" userId="ae6baf4f345bdabb" providerId="LiveId" clId="{44292EBA-8C54-447E-BB9A-F1605278DEDA}" dt="2022-07-06T23:37:53.119" v="1298"/>
          <ac:spMkLst>
            <pc:docMk/>
            <pc:sldMk cId="2887974823" sldId="256"/>
            <ac:spMk id="15" creationId="{FE406479-1D57-4209-B128-3C81746247C6}"/>
          </ac:spMkLst>
        </pc:spChg>
        <pc:picChg chg="add mod">
          <ac:chgData name="David" userId="ae6baf4f345bdabb" providerId="LiveId" clId="{44292EBA-8C54-447E-BB9A-F1605278DEDA}" dt="2022-07-07T00:06:05.753" v="2340" actId="1076"/>
          <ac:picMkLst>
            <pc:docMk/>
            <pc:sldMk cId="2887974823" sldId="256"/>
            <ac:picMk id="10" creationId="{CA95D6B0-9752-12EF-DF56-38CCCA6FB55B}"/>
          </ac:picMkLst>
        </pc:picChg>
      </pc:sldChg>
      <pc:sldChg chg="addSp delSp modSp del mod setBg delDesignElem">
        <pc:chgData name="David" userId="ae6baf4f345bdabb" providerId="LiveId" clId="{44292EBA-8C54-447E-BB9A-F1605278DEDA}" dt="2022-07-07T00:16:41.654" v="2387" actId="47"/>
        <pc:sldMkLst>
          <pc:docMk/>
          <pc:sldMk cId="2311286231" sldId="257"/>
        </pc:sldMkLst>
        <pc:spChg chg="mod">
          <ac:chgData name="David" userId="ae6baf4f345bdabb" providerId="LiveId" clId="{44292EBA-8C54-447E-BB9A-F1605278DEDA}" dt="2022-07-07T00:09:11.061" v="2372" actId="26606"/>
          <ac:spMkLst>
            <pc:docMk/>
            <pc:sldMk cId="2311286231" sldId="257"/>
            <ac:spMk id="2" creationId="{D7AE6114-EA88-2D94-6093-45FB638E9870}"/>
          </ac:spMkLst>
        </pc:spChg>
        <pc:spChg chg="add del mod">
          <ac:chgData name="David" userId="ae6baf4f345bdabb" providerId="LiveId" clId="{44292EBA-8C54-447E-BB9A-F1605278DEDA}" dt="2022-07-07T00:09:11.061" v="2372" actId="26606"/>
          <ac:spMkLst>
            <pc:docMk/>
            <pc:sldMk cId="2311286231" sldId="257"/>
            <ac:spMk id="3" creationId="{C99C056B-4C53-EFCF-1F66-563DE402CA98}"/>
          </ac:spMkLst>
        </pc:spChg>
        <pc:spChg chg="add del">
          <ac:chgData name="David" userId="ae6baf4f345bdabb" providerId="LiveId" clId="{44292EBA-8C54-447E-BB9A-F1605278DEDA}" dt="2022-07-07T00:16:36.102" v="2386" actId="26606"/>
          <ac:spMkLst>
            <pc:docMk/>
            <pc:sldMk cId="2311286231" sldId="257"/>
            <ac:spMk id="4" creationId="{D278ADA9-6383-4BDD-80D2-8899A402687B}"/>
          </ac:spMkLst>
        </pc:spChg>
        <pc:spChg chg="add del">
          <ac:chgData name="David" userId="ae6baf4f345bdabb" providerId="LiveId" clId="{44292EBA-8C54-447E-BB9A-F1605278DEDA}" dt="2022-07-07T00:11:22.476" v="2382"/>
          <ac:spMkLst>
            <pc:docMk/>
            <pc:sldMk cId="2311286231" sldId="257"/>
            <ac:spMk id="5" creationId="{D278ADA9-6383-4BDD-80D2-8899A402687B}"/>
          </ac:spMkLst>
        </pc:spChg>
        <pc:spChg chg="add del">
          <ac:chgData name="David" userId="ae6baf4f345bdabb" providerId="LiveId" clId="{44292EBA-8C54-447E-BB9A-F1605278DEDA}" dt="2022-07-07T00:11:22.476" v="2382"/>
          <ac:spMkLst>
            <pc:docMk/>
            <pc:sldMk cId="2311286231" sldId="257"/>
            <ac:spMk id="6" creationId="{484B7147-B0F6-40ED-B5A2-FF72BC8198B6}"/>
          </ac:spMkLst>
        </pc:spChg>
        <pc:spChg chg="add del">
          <ac:chgData name="David" userId="ae6baf4f345bdabb" providerId="LiveId" clId="{44292EBA-8C54-447E-BB9A-F1605278DEDA}" dt="2022-07-07T00:11:22.476" v="2382"/>
          <ac:spMkLst>
            <pc:docMk/>
            <pc:sldMk cId="2311286231" sldId="257"/>
            <ac:spMk id="7" creationId="{B36D2DE0-0628-4A9A-A59D-7BA8B5EB3022}"/>
          </ac:spMkLst>
        </pc:spChg>
        <pc:spChg chg="add del">
          <ac:chgData name="David" userId="ae6baf4f345bdabb" providerId="LiveId" clId="{44292EBA-8C54-447E-BB9A-F1605278DEDA}" dt="2022-07-07T00:08:10.479" v="2353" actId="26606"/>
          <ac:spMkLst>
            <pc:docMk/>
            <pc:sldMk cId="2311286231" sldId="257"/>
            <ac:spMk id="8" creationId="{907EF6B7-1338-4443-8C46-6A318D952DFD}"/>
          </ac:spMkLst>
        </pc:spChg>
        <pc:spChg chg="add del">
          <ac:chgData name="David" userId="ae6baf4f345bdabb" providerId="LiveId" clId="{44292EBA-8C54-447E-BB9A-F1605278DEDA}" dt="2022-07-07T00:16:36.102" v="2386" actId="26606"/>
          <ac:spMkLst>
            <pc:docMk/>
            <pc:sldMk cId="2311286231" sldId="257"/>
            <ac:spMk id="9" creationId="{484B7147-B0F6-40ED-B5A2-FF72BC8198B6}"/>
          </ac:spMkLst>
        </pc:spChg>
        <pc:spChg chg="add del">
          <ac:chgData name="David" userId="ae6baf4f345bdabb" providerId="LiveId" clId="{44292EBA-8C54-447E-BB9A-F1605278DEDA}" dt="2022-07-07T00:08:10.479" v="2353" actId="26606"/>
          <ac:spMkLst>
            <pc:docMk/>
            <pc:sldMk cId="2311286231" sldId="257"/>
            <ac:spMk id="10" creationId="{DAAE4CDD-124C-4DCF-9584-B6033B545DD5}"/>
          </ac:spMkLst>
        </pc:spChg>
        <pc:spChg chg="add del">
          <ac:chgData name="David" userId="ae6baf4f345bdabb" providerId="LiveId" clId="{44292EBA-8C54-447E-BB9A-F1605278DEDA}" dt="2022-07-07T00:16:36.102" v="2386" actId="26606"/>
          <ac:spMkLst>
            <pc:docMk/>
            <pc:sldMk cId="2311286231" sldId="257"/>
            <ac:spMk id="11" creationId="{B36D2DE0-0628-4A9A-A59D-7BA8B5EB3022}"/>
          </ac:spMkLst>
        </pc:spChg>
        <pc:spChg chg="add del">
          <ac:chgData name="David" userId="ae6baf4f345bdabb" providerId="LiveId" clId="{44292EBA-8C54-447E-BB9A-F1605278DEDA}" dt="2022-07-07T00:08:10.479" v="2353" actId="26606"/>
          <ac:spMkLst>
            <pc:docMk/>
            <pc:sldMk cId="2311286231" sldId="257"/>
            <ac:spMk id="12" creationId="{081E4A58-353D-44AE-B2FC-2A74E2E400F7}"/>
          </ac:spMkLst>
        </pc:spChg>
        <pc:spChg chg="add del">
          <ac:chgData name="David" userId="ae6baf4f345bdabb" providerId="LiveId" clId="{44292EBA-8C54-447E-BB9A-F1605278DEDA}" dt="2022-07-07T00:16:36.102" v="2386" actId="26606"/>
          <ac:spMkLst>
            <pc:docMk/>
            <pc:sldMk cId="2311286231" sldId="257"/>
            <ac:spMk id="13" creationId="{48E405C9-94BE-41DA-928C-DEC9A8550E9F}"/>
          </ac:spMkLst>
        </pc:spChg>
        <pc:spChg chg="add del">
          <ac:chgData name="David" userId="ae6baf4f345bdabb" providerId="LiveId" clId="{44292EBA-8C54-447E-BB9A-F1605278DEDA}" dt="2022-07-07T00:11:22.476" v="2382"/>
          <ac:spMkLst>
            <pc:docMk/>
            <pc:sldMk cId="2311286231" sldId="257"/>
            <ac:spMk id="14" creationId="{48E405C9-94BE-41DA-928C-DEC9A8550E9F}"/>
          </ac:spMkLst>
        </pc:spChg>
        <pc:spChg chg="add del">
          <ac:chgData name="David" userId="ae6baf4f345bdabb" providerId="LiveId" clId="{44292EBA-8C54-447E-BB9A-F1605278DEDA}" dt="2022-07-07T00:16:36.102" v="2386" actId="26606"/>
          <ac:spMkLst>
            <pc:docMk/>
            <pc:sldMk cId="2311286231" sldId="257"/>
            <ac:spMk id="15" creationId="{D2091A72-D5BB-42AC-8FD3-F7747D90861E}"/>
          </ac:spMkLst>
        </pc:spChg>
        <pc:spChg chg="add del">
          <ac:chgData name="David" userId="ae6baf4f345bdabb" providerId="LiveId" clId="{44292EBA-8C54-447E-BB9A-F1605278DEDA}" dt="2022-07-07T00:11:22.476" v="2382"/>
          <ac:spMkLst>
            <pc:docMk/>
            <pc:sldMk cId="2311286231" sldId="257"/>
            <ac:spMk id="16" creationId="{D2091A72-D5BB-42AC-8FD3-F7747D90861E}"/>
          </ac:spMkLst>
        </pc:spChg>
        <pc:spChg chg="add del">
          <ac:chgData name="David" userId="ae6baf4f345bdabb" providerId="LiveId" clId="{44292EBA-8C54-447E-BB9A-F1605278DEDA}" dt="2022-07-07T00:08:09.375" v="2352" actId="26606"/>
          <ac:spMkLst>
            <pc:docMk/>
            <pc:sldMk cId="2311286231" sldId="257"/>
            <ac:spMk id="17" creationId="{D278ADA9-6383-4BDD-80D2-8899A402687B}"/>
          </ac:spMkLst>
        </pc:spChg>
        <pc:spChg chg="add del">
          <ac:chgData name="David" userId="ae6baf4f345bdabb" providerId="LiveId" clId="{44292EBA-8C54-447E-BB9A-F1605278DEDA}" dt="2022-07-07T00:11:22.476" v="2382"/>
          <ac:spMkLst>
            <pc:docMk/>
            <pc:sldMk cId="2311286231" sldId="257"/>
            <ac:spMk id="18" creationId="{6ED12BFC-A737-46AF-8411-481112D54B0C}"/>
          </ac:spMkLst>
        </pc:spChg>
        <pc:spChg chg="add del">
          <ac:chgData name="David" userId="ae6baf4f345bdabb" providerId="LiveId" clId="{44292EBA-8C54-447E-BB9A-F1605278DEDA}" dt="2022-07-07T00:08:09.375" v="2352" actId="26606"/>
          <ac:spMkLst>
            <pc:docMk/>
            <pc:sldMk cId="2311286231" sldId="257"/>
            <ac:spMk id="19" creationId="{484B7147-B0F6-40ED-B5A2-FF72BC8198B6}"/>
          </ac:spMkLst>
        </pc:spChg>
        <pc:spChg chg="add del">
          <ac:chgData name="David" userId="ae6baf4f345bdabb" providerId="LiveId" clId="{44292EBA-8C54-447E-BB9A-F1605278DEDA}" dt="2022-07-07T00:16:36.102" v="2386" actId="26606"/>
          <ac:spMkLst>
            <pc:docMk/>
            <pc:sldMk cId="2311286231" sldId="257"/>
            <ac:spMk id="20" creationId="{6ED12BFC-A737-46AF-8411-481112D54B0C}"/>
          </ac:spMkLst>
        </pc:spChg>
        <pc:spChg chg="add del">
          <ac:chgData name="David" userId="ae6baf4f345bdabb" providerId="LiveId" clId="{44292EBA-8C54-447E-BB9A-F1605278DEDA}" dt="2022-07-07T00:08:09.375" v="2352" actId="26606"/>
          <ac:spMkLst>
            <pc:docMk/>
            <pc:sldMk cId="2311286231" sldId="257"/>
            <ac:spMk id="21" creationId="{B36D2DE0-0628-4A9A-A59D-7BA8B5EB3022}"/>
          </ac:spMkLst>
        </pc:spChg>
        <pc:spChg chg="add del">
          <ac:chgData name="David" userId="ae6baf4f345bdabb" providerId="LiveId" clId="{44292EBA-8C54-447E-BB9A-F1605278DEDA}" dt="2022-07-07T00:08:09.375" v="2352" actId="26606"/>
          <ac:spMkLst>
            <pc:docMk/>
            <pc:sldMk cId="2311286231" sldId="257"/>
            <ac:spMk id="23" creationId="{48E405C9-94BE-41DA-928C-DEC9A8550E9F}"/>
          </ac:spMkLst>
        </pc:spChg>
        <pc:spChg chg="add del">
          <ac:chgData name="David" userId="ae6baf4f345bdabb" providerId="LiveId" clId="{44292EBA-8C54-447E-BB9A-F1605278DEDA}" dt="2022-07-07T00:08:09.375" v="2352" actId="26606"/>
          <ac:spMkLst>
            <pc:docMk/>
            <pc:sldMk cId="2311286231" sldId="257"/>
            <ac:spMk id="25" creationId="{D2091A72-D5BB-42AC-8FD3-F7747D90861E}"/>
          </ac:spMkLst>
        </pc:spChg>
        <pc:spChg chg="add del mod">
          <ac:chgData name="David" userId="ae6baf4f345bdabb" providerId="LiveId" clId="{44292EBA-8C54-447E-BB9A-F1605278DEDA}" dt="2022-07-07T00:16:35.235" v="2385"/>
          <ac:spMkLst>
            <pc:docMk/>
            <pc:sldMk cId="2311286231" sldId="257"/>
            <ac:spMk id="26" creationId="{9AE6C0C8-DC40-0F61-3960-5D12E208EE4E}"/>
          </ac:spMkLst>
        </pc:spChg>
        <pc:spChg chg="add del">
          <ac:chgData name="David" userId="ae6baf4f345bdabb" providerId="LiveId" clId="{44292EBA-8C54-447E-BB9A-F1605278DEDA}" dt="2022-07-07T00:08:09.375" v="2352" actId="26606"/>
          <ac:spMkLst>
            <pc:docMk/>
            <pc:sldMk cId="2311286231" sldId="257"/>
            <ac:spMk id="27" creationId="{6ED12BFC-A737-46AF-8411-481112D54B0C}"/>
          </ac:spMkLst>
        </pc:spChg>
        <pc:spChg chg="add del mod">
          <ac:chgData name="David" userId="ae6baf4f345bdabb" providerId="LiveId" clId="{44292EBA-8C54-447E-BB9A-F1605278DEDA}" dt="2022-07-07T00:16:35.235" v="2385"/>
          <ac:spMkLst>
            <pc:docMk/>
            <pc:sldMk cId="2311286231" sldId="257"/>
            <ac:spMk id="29" creationId="{BE1FECF6-2D5B-FB6D-5F09-60E5FFC0FEA8}"/>
          </ac:spMkLst>
        </pc:spChg>
        <pc:spChg chg="add del mod">
          <ac:chgData name="David" userId="ae6baf4f345bdabb" providerId="LiveId" clId="{44292EBA-8C54-447E-BB9A-F1605278DEDA}" dt="2022-07-07T00:16:35.235" v="2385"/>
          <ac:spMkLst>
            <pc:docMk/>
            <pc:sldMk cId="2311286231" sldId="257"/>
            <ac:spMk id="30" creationId="{98CA413D-7BD2-8373-24CF-8BD16522312F}"/>
          </ac:spMkLst>
        </pc:spChg>
        <pc:spChg chg="add del mod">
          <ac:chgData name="David" userId="ae6baf4f345bdabb" providerId="LiveId" clId="{44292EBA-8C54-447E-BB9A-F1605278DEDA}" dt="2022-07-07T00:16:35.235" v="2385"/>
          <ac:spMkLst>
            <pc:docMk/>
            <pc:sldMk cId="2311286231" sldId="257"/>
            <ac:spMk id="31" creationId="{D7E88464-231B-F085-F5F7-5C9A222867FF}"/>
          </ac:spMkLst>
        </pc:spChg>
        <pc:picChg chg="add del mod">
          <ac:chgData name="David" userId="ae6baf4f345bdabb" providerId="LiveId" clId="{44292EBA-8C54-447E-BB9A-F1605278DEDA}" dt="2022-07-07T00:16:35.235" v="2385"/>
          <ac:picMkLst>
            <pc:docMk/>
            <pc:sldMk cId="2311286231" sldId="257"/>
            <ac:picMk id="28" creationId="{FDA9EF70-DCBB-CD5D-CD74-ECB192BDCC48}"/>
          </ac:picMkLst>
        </pc:picChg>
      </pc:sldChg>
      <pc:sldChg chg="addSp delSp modSp mod setBg delDesignElem">
        <pc:chgData name="David" userId="ae6baf4f345bdabb" providerId="LiveId" clId="{44292EBA-8C54-447E-BB9A-F1605278DEDA}" dt="2022-07-07T20:06:34.872" v="3673" actId="478"/>
        <pc:sldMkLst>
          <pc:docMk/>
          <pc:sldMk cId="3685238411" sldId="258"/>
        </pc:sldMkLst>
        <pc:spChg chg="del mod">
          <ac:chgData name="David" userId="ae6baf4f345bdabb" providerId="LiveId" clId="{44292EBA-8C54-447E-BB9A-F1605278DEDA}" dt="2022-07-06T17:20:53.637" v="38" actId="478"/>
          <ac:spMkLst>
            <pc:docMk/>
            <pc:sldMk cId="3685238411" sldId="258"/>
            <ac:spMk id="2" creationId="{AF0953BA-7889-0B1D-AF0C-57323E934A13}"/>
          </ac:spMkLst>
        </pc:spChg>
        <pc:spChg chg="add mod">
          <ac:chgData name="David" userId="ae6baf4f345bdabb" providerId="LiveId" clId="{44292EBA-8C54-447E-BB9A-F1605278DEDA}" dt="2022-07-06T23:13:23.672" v="1271" actId="1035"/>
          <ac:spMkLst>
            <pc:docMk/>
            <pc:sldMk cId="3685238411" sldId="258"/>
            <ac:spMk id="4" creationId="{2598172F-60C3-9891-E046-A32BC05318E2}"/>
          </ac:spMkLst>
        </pc:spChg>
        <pc:spChg chg="add mod">
          <ac:chgData name="David" userId="ae6baf4f345bdabb" providerId="LiveId" clId="{44292EBA-8C54-447E-BB9A-F1605278DEDA}" dt="2022-07-06T23:13:18.668" v="1256" actId="1036"/>
          <ac:spMkLst>
            <pc:docMk/>
            <pc:sldMk cId="3685238411" sldId="258"/>
            <ac:spMk id="5" creationId="{485EC9C9-956D-34A7-B337-A939F28BFE75}"/>
          </ac:spMkLst>
        </pc:spChg>
        <pc:spChg chg="add del mod">
          <ac:chgData name="David" userId="ae6baf4f345bdabb" providerId="LiveId" clId="{44292EBA-8C54-447E-BB9A-F1605278DEDA}" dt="2022-07-06T17:20:57.466" v="39" actId="478"/>
          <ac:spMkLst>
            <pc:docMk/>
            <pc:sldMk cId="3685238411" sldId="258"/>
            <ac:spMk id="7" creationId="{BC127998-F5E9-C413-1D3C-07255AF43D4A}"/>
          </ac:spMkLst>
        </pc:spChg>
        <pc:spChg chg="add del">
          <ac:chgData name="David" userId="ae6baf4f345bdabb" providerId="LiveId" clId="{44292EBA-8C54-447E-BB9A-F1605278DEDA}" dt="2022-07-07T00:08:22.185" v="2370"/>
          <ac:spMkLst>
            <pc:docMk/>
            <pc:sldMk cId="3685238411" sldId="258"/>
            <ac:spMk id="8" creationId="{787F4F1C-8D3D-4EC1-B72D-A0470A5A08B8}"/>
          </ac:spMkLst>
        </pc:spChg>
        <pc:grpChg chg="add del">
          <ac:chgData name="David" userId="ae6baf4f345bdabb" providerId="LiveId" clId="{44292EBA-8C54-447E-BB9A-F1605278DEDA}" dt="2022-07-07T00:08:22.185" v="2370"/>
          <ac:grpSpMkLst>
            <pc:docMk/>
            <pc:sldMk cId="3685238411" sldId="258"/>
            <ac:grpSpMk id="10" creationId="{D1E3DD61-64DB-46AD-B249-E273CD86B051}"/>
          </ac:grpSpMkLst>
        </pc:grpChg>
        <pc:graphicFrameChg chg="add del mod modGraphic">
          <ac:chgData name="David" userId="ae6baf4f345bdabb" providerId="LiveId" clId="{44292EBA-8C54-447E-BB9A-F1605278DEDA}" dt="2022-07-07T20:06:34.872" v="3673" actId="478"/>
          <ac:graphicFrameMkLst>
            <pc:docMk/>
            <pc:sldMk cId="3685238411" sldId="258"/>
            <ac:graphicFrameMk id="17" creationId="{3ACC9B64-7E48-FB0A-8A46-CFEE08835E20}"/>
          </ac:graphicFrameMkLst>
        </pc:graphicFrameChg>
      </pc:sldChg>
      <pc:sldChg chg="addSp delSp modSp new mod setBg setClrOvrMap delDesignElem">
        <pc:chgData name="David" userId="ae6baf4f345bdabb" providerId="LiveId" clId="{44292EBA-8C54-447E-BB9A-F1605278DEDA}" dt="2022-07-07T00:08:22.185" v="2370"/>
        <pc:sldMkLst>
          <pc:docMk/>
          <pc:sldMk cId="2989125345" sldId="259"/>
        </pc:sldMkLst>
        <pc:spChg chg="del mod">
          <ac:chgData name="David" userId="ae6baf4f345bdabb" providerId="LiveId" clId="{44292EBA-8C54-447E-BB9A-F1605278DEDA}" dt="2022-07-06T18:41:28.810" v="109" actId="478"/>
          <ac:spMkLst>
            <pc:docMk/>
            <pc:sldMk cId="2989125345" sldId="259"/>
            <ac:spMk id="2" creationId="{7867D7CF-327F-567B-B756-579ABDC0C035}"/>
          </ac:spMkLst>
        </pc:spChg>
        <pc:spChg chg="mod">
          <ac:chgData name="David" userId="ae6baf4f345bdabb" providerId="LiveId" clId="{44292EBA-8C54-447E-BB9A-F1605278DEDA}" dt="2022-07-06T23:32:50.871" v="1284"/>
          <ac:spMkLst>
            <pc:docMk/>
            <pc:sldMk cId="2989125345" sldId="259"/>
            <ac:spMk id="3" creationId="{1A1507CD-A766-9A51-36F1-9A8EA50720E8}"/>
          </ac:spMkLst>
        </pc:spChg>
        <pc:spChg chg="add mod">
          <ac:chgData name="David" userId="ae6baf4f345bdabb" providerId="LiveId" clId="{44292EBA-8C54-447E-BB9A-F1605278DEDA}" dt="2022-07-06T17:30:08.597" v="108" actId="1076"/>
          <ac:spMkLst>
            <pc:docMk/>
            <pc:sldMk cId="2989125345" sldId="259"/>
            <ac:spMk id="4" creationId="{31B9993E-4EAA-5550-F39A-2C36E6A4AFE6}"/>
          </ac:spMkLst>
        </pc:spChg>
        <pc:spChg chg="add del">
          <ac:chgData name="David" userId="ae6baf4f345bdabb" providerId="LiveId" clId="{44292EBA-8C54-447E-BB9A-F1605278DEDA}" dt="2022-07-07T00:08:22.185" v="2370"/>
          <ac:spMkLst>
            <pc:docMk/>
            <pc:sldMk cId="2989125345" sldId="259"/>
            <ac:spMk id="8" creationId="{C6D09588-9668-4D38-8AD4-C27CF2B2D41C}"/>
          </ac:spMkLst>
        </pc:spChg>
        <pc:grpChg chg="add del">
          <ac:chgData name="David" userId="ae6baf4f345bdabb" providerId="LiveId" clId="{44292EBA-8C54-447E-BB9A-F1605278DEDA}" dt="2022-07-07T00:08:22.185" v="2370"/>
          <ac:grpSpMkLst>
            <pc:docMk/>
            <pc:sldMk cId="2989125345" sldId="259"/>
            <ac:grpSpMk id="10" creationId="{95A28492-272D-4814-AE2C-61575C989EA3}"/>
          </ac:grpSpMkLst>
        </pc:grpChg>
      </pc:sldChg>
      <pc:sldChg chg="addSp delSp modSp add mod setBg delDesignElem">
        <pc:chgData name="David" userId="ae6baf4f345bdabb" providerId="LiveId" clId="{44292EBA-8C54-447E-BB9A-F1605278DEDA}" dt="2022-07-07T00:08:22.185" v="2370"/>
        <pc:sldMkLst>
          <pc:docMk/>
          <pc:sldMk cId="2098122435" sldId="260"/>
        </pc:sldMkLst>
        <pc:spChg chg="mod">
          <ac:chgData name="David" userId="ae6baf4f345bdabb" providerId="LiveId" clId="{44292EBA-8C54-447E-BB9A-F1605278DEDA}" dt="2022-07-06T23:12:03.400" v="1231" actId="1035"/>
          <ac:spMkLst>
            <pc:docMk/>
            <pc:sldMk cId="2098122435" sldId="260"/>
            <ac:spMk id="3" creationId="{1A1507CD-A766-9A51-36F1-9A8EA50720E8}"/>
          </ac:spMkLst>
        </pc:spChg>
        <pc:spChg chg="mod">
          <ac:chgData name="David" userId="ae6baf4f345bdabb" providerId="LiveId" clId="{44292EBA-8C54-447E-BB9A-F1605278DEDA}" dt="2022-07-06T19:59:38.886" v="276" actId="1076"/>
          <ac:spMkLst>
            <pc:docMk/>
            <pc:sldMk cId="2098122435" sldId="260"/>
            <ac:spMk id="4" creationId="{31B9993E-4EAA-5550-F39A-2C36E6A4AFE6}"/>
          </ac:spMkLst>
        </pc:spChg>
        <pc:spChg chg="add del">
          <ac:chgData name="David" userId="ae6baf4f345bdabb" providerId="LiveId" clId="{44292EBA-8C54-447E-BB9A-F1605278DEDA}" dt="2022-07-07T00:08:22.185" v="2370"/>
          <ac:spMkLst>
            <pc:docMk/>
            <pc:sldMk cId="2098122435" sldId="260"/>
            <ac:spMk id="8" creationId="{C6D09588-9668-4D38-8AD4-C27CF2B2D41C}"/>
          </ac:spMkLst>
        </pc:spChg>
        <pc:spChg chg="add mod">
          <ac:chgData name="David" userId="ae6baf4f345bdabb" providerId="LiveId" clId="{44292EBA-8C54-447E-BB9A-F1605278DEDA}" dt="2022-07-06T23:32:50.871" v="1284"/>
          <ac:spMkLst>
            <pc:docMk/>
            <pc:sldMk cId="2098122435" sldId="260"/>
            <ac:spMk id="15" creationId="{AE7E6EF9-F62D-AB80-F224-9CA7280CCB29}"/>
          </ac:spMkLst>
        </pc:spChg>
        <pc:grpChg chg="add del">
          <ac:chgData name="David" userId="ae6baf4f345bdabb" providerId="LiveId" clId="{44292EBA-8C54-447E-BB9A-F1605278DEDA}" dt="2022-07-07T00:08:22.185" v="2370"/>
          <ac:grpSpMkLst>
            <pc:docMk/>
            <pc:sldMk cId="2098122435" sldId="260"/>
            <ac:grpSpMk id="10" creationId="{95A28492-272D-4814-AE2C-61575C989EA3}"/>
          </ac:grpSpMkLst>
        </pc:grpChg>
      </pc:sldChg>
      <pc:sldChg chg="addSp delSp modSp add mod ord setBg delDesignElem">
        <pc:chgData name="David" userId="ae6baf4f345bdabb" providerId="LiveId" clId="{44292EBA-8C54-447E-BB9A-F1605278DEDA}" dt="2022-07-07T00:08:22.185" v="2370"/>
        <pc:sldMkLst>
          <pc:docMk/>
          <pc:sldMk cId="1539393294" sldId="261"/>
        </pc:sldMkLst>
        <pc:spChg chg="mod">
          <ac:chgData name="David" userId="ae6baf4f345bdabb" providerId="LiveId" clId="{44292EBA-8C54-447E-BB9A-F1605278DEDA}" dt="2022-07-06T20:51:05.525" v="887" actId="20577"/>
          <ac:spMkLst>
            <pc:docMk/>
            <pc:sldMk cId="1539393294" sldId="261"/>
            <ac:spMk id="3" creationId="{1A1507CD-A766-9A51-36F1-9A8EA50720E8}"/>
          </ac:spMkLst>
        </pc:spChg>
        <pc:spChg chg="mod">
          <ac:chgData name="David" userId="ae6baf4f345bdabb" providerId="LiveId" clId="{44292EBA-8C54-447E-BB9A-F1605278DEDA}" dt="2022-07-06T20:51:18.877" v="889" actId="1076"/>
          <ac:spMkLst>
            <pc:docMk/>
            <pc:sldMk cId="1539393294" sldId="261"/>
            <ac:spMk id="4" creationId="{31B9993E-4EAA-5550-F39A-2C36E6A4AFE6}"/>
          </ac:spMkLst>
        </pc:spChg>
        <pc:spChg chg="add del">
          <ac:chgData name="David" userId="ae6baf4f345bdabb" providerId="LiveId" clId="{44292EBA-8C54-447E-BB9A-F1605278DEDA}" dt="2022-07-07T00:08:22.185" v="2370"/>
          <ac:spMkLst>
            <pc:docMk/>
            <pc:sldMk cId="1539393294" sldId="261"/>
            <ac:spMk id="8" creationId="{C6D09588-9668-4D38-8AD4-C27CF2B2D41C}"/>
          </ac:spMkLst>
        </pc:spChg>
        <pc:spChg chg="add mod">
          <ac:chgData name="David" userId="ae6baf4f345bdabb" providerId="LiveId" clId="{44292EBA-8C54-447E-BB9A-F1605278DEDA}" dt="2022-07-06T20:50:13.431" v="864" actId="5793"/>
          <ac:spMkLst>
            <pc:docMk/>
            <pc:sldMk cId="1539393294" sldId="261"/>
            <ac:spMk id="15" creationId="{F5110385-B225-6D81-7B79-F726DAF6AE88}"/>
          </ac:spMkLst>
        </pc:spChg>
        <pc:spChg chg="add mod">
          <ac:chgData name="David" userId="ae6baf4f345bdabb" providerId="LiveId" clId="{44292EBA-8C54-447E-BB9A-F1605278DEDA}" dt="2022-07-06T20:51:52.119" v="891" actId="1076"/>
          <ac:spMkLst>
            <pc:docMk/>
            <pc:sldMk cId="1539393294" sldId="261"/>
            <ac:spMk id="16" creationId="{9F2B4280-0B3A-8E79-3594-D9F765F42485}"/>
          </ac:spMkLst>
        </pc:spChg>
        <pc:grpChg chg="add del">
          <ac:chgData name="David" userId="ae6baf4f345bdabb" providerId="LiveId" clId="{44292EBA-8C54-447E-BB9A-F1605278DEDA}" dt="2022-07-07T00:08:22.185" v="2370"/>
          <ac:grpSpMkLst>
            <pc:docMk/>
            <pc:sldMk cId="1539393294" sldId="261"/>
            <ac:grpSpMk id="10" creationId="{95A28492-272D-4814-AE2C-61575C989EA3}"/>
          </ac:grpSpMkLst>
        </pc:grpChg>
      </pc:sldChg>
      <pc:sldChg chg="addSp delSp modSp new mod setBg setClrOvrMap delDesignElem">
        <pc:chgData name="David" userId="ae6baf4f345bdabb" providerId="LiveId" clId="{44292EBA-8C54-447E-BB9A-F1605278DEDA}" dt="2022-07-07T00:52:01.848" v="2956" actId="20577"/>
        <pc:sldMkLst>
          <pc:docMk/>
          <pc:sldMk cId="2996829611" sldId="262"/>
        </pc:sldMkLst>
        <pc:spChg chg="del mod">
          <ac:chgData name="David" userId="ae6baf4f345bdabb" providerId="LiveId" clId="{44292EBA-8C54-447E-BB9A-F1605278DEDA}" dt="2022-07-06T22:51:02.639" v="953" actId="478"/>
          <ac:spMkLst>
            <pc:docMk/>
            <pc:sldMk cId="2996829611" sldId="262"/>
            <ac:spMk id="2" creationId="{CAD70BCA-1827-E5F4-F9FE-F8C8189BF8C4}"/>
          </ac:spMkLst>
        </pc:spChg>
        <pc:spChg chg="del mod">
          <ac:chgData name="David" userId="ae6baf4f345bdabb" providerId="LiveId" clId="{44292EBA-8C54-447E-BB9A-F1605278DEDA}" dt="2022-07-07T00:33:43.382" v="2599" actId="478"/>
          <ac:spMkLst>
            <pc:docMk/>
            <pc:sldMk cId="2996829611" sldId="262"/>
            <ac:spMk id="3" creationId="{84A8B499-2EAB-32E2-37C6-66EDF4688A4B}"/>
          </ac:spMkLst>
        </pc:spChg>
        <pc:spChg chg="add mod">
          <ac:chgData name="David" userId="ae6baf4f345bdabb" providerId="LiveId" clId="{44292EBA-8C54-447E-BB9A-F1605278DEDA}" dt="2022-07-06T23:04:12.401" v="956" actId="20577"/>
          <ac:spMkLst>
            <pc:docMk/>
            <pc:sldMk cId="2996829611" sldId="262"/>
            <ac:spMk id="4" creationId="{4CE726BF-56E5-7E3A-2A2C-6FC028CF0B3A}"/>
          </ac:spMkLst>
        </pc:spChg>
        <pc:spChg chg="add del mod">
          <ac:chgData name="David" userId="ae6baf4f345bdabb" providerId="LiveId" clId="{44292EBA-8C54-447E-BB9A-F1605278DEDA}" dt="2022-07-06T22:51:05.986" v="954" actId="478"/>
          <ac:spMkLst>
            <pc:docMk/>
            <pc:sldMk cId="2996829611" sldId="262"/>
            <ac:spMk id="6" creationId="{863AB096-ED7C-7D4D-ACC8-D697A837A4E9}"/>
          </ac:spMkLst>
        </pc:spChg>
        <pc:spChg chg="add del">
          <ac:chgData name="David" userId="ae6baf4f345bdabb" providerId="LiveId" clId="{44292EBA-8C54-447E-BB9A-F1605278DEDA}" dt="2022-07-07T00:08:22.185" v="2370"/>
          <ac:spMkLst>
            <pc:docMk/>
            <pc:sldMk cId="2996829611" sldId="262"/>
            <ac:spMk id="8" creationId="{A9CB0874-88B8-43D3-B0B6-C32F790F790D}"/>
          </ac:spMkLst>
        </pc:spChg>
        <pc:spChg chg="add mod">
          <ac:chgData name="David" userId="ae6baf4f345bdabb" providerId="LiveId" clId="{44292EBA-8C54-447E-BB9A-F1605278DEDA}" dt="2022-07-07T00:46:32.824" v="2807" actId="20577"/>
          <ac:spMkLst>
            <pc:docMk/>
            <pc:sldMk cId="2996829611" sldId="262"/>
            <ac:spMk id="17" creationId="{43CD50C3-4B33-16C5-715D-A1D431AA4F19}"/>
          </ac:spMkLst>
        </pc:spChg>
        <pc:spChg chg="add mod">
          <ac:chgData name="David" userId="ae6baf4f345bdabb" providerId="LiveId" clId="{44292EBA-8C54-447E-BB9A-F1605278DEDA}" dt="2022-07-07T00:52:01.848" v="2956" actId="20577"/>
          <ac:spMkLst>
            <pc:docMk/>
            <pc:sldMk cId="2996829611" sldId="262"/>
            <ac:spMk id="18" creationId="{42C0406B-31D9-68AA-A1C6-F66EEF057FF5}"/>
          </ac:spMkLst>
        </pc:spChg>
        <pc:grpChg chg="add del">
          <ac:chgData name="David" userId="ae6baf4f345bdabb" providerId="LiveId" clId="{44292EBA-8C54-447E-BB9A-F1605278DEDA}" dt="2022-07-07T00:08:22.185" v="2370"/>
          <ac:grpSpMkLst>
            <pc:docMk/>
            <pc:sldMk cId="2996829611" sldId="262"/>
            <ac:grpSpMk id="10" creationId="{4BFD067A-52BE-40EE-B7CA-391830B9A265}"/>
          </ac:grpSpMkLst>
        </pc:grpChg>
        <pc:grpChg chg="add del">
          <ac:chgData name="David" userId="ae6baf4f345bdabb" providerId="LiveId" clId="{44292EBA-8C54-447E-BB9A-F1605278DEDA}" dt="2022-07-07T00:08:22.185" v="2370"/>
          <ac:grpSpMkLst>
            <pc:docMk/>
            <pc:sldMk cId="2996829611" sldId="262"/>
            <ac:grpSpMk id="14" creationId="{C15B8CC4-8CCE-428F-AE7E-28D178984CEC}"/>
          </ac:grpSpMkLst>
        </pc:grpChg>
      </pc:sldChg>
      <pc:sldChg chg="addSp delSp modSp add mod setBg setClrOvrMap delDesignElem">
        <pc:chgData name="David" userId="ae6baf4f345bdabb" providerId="LiveId" clId="{44292EBA-8C54-447E-BB9A-F1605278DEDA}" dt="2022-07-07T00:11:13.347" v="2379"/>
        <pc:sldMkLst>
          <pc:docMk/>
          <pc:sldMk cId="1069089798" sldId="263"/>
        </pc:sldMkLst>
        <pc:spChg chg="del mod ord">
          <ac:chgData name="David" userId="ae6baf4f345bdabb" providerId="LiveId" clId="{44292EBA-8C54-447E-BB9A-F1605278DEDA}" dt="2022-07-06T23:40:35.989" v="1324" actId="478"/>
          <ac:spMkLst>
            <pc:docMk/>
            <pc:sldMk cId="1069089798" sldId="263"/>
            <ac:spMk id="3" creationId="{84A8B499-2EAB-32E2-37C6-66EDF4688A4B}"/>
          </ac:spMkLst>
        </pc:spChg>
        <pc:spChg chg="del mod">
          <ac:chgData name="David" userId="ae6baf4f345bdabb" providerId="LiveId" clId="{44292EBA-8C54-447E-BB9A-F1605278DEDA}" dt="2022-07-06T23:44:44.144" v="1679" actId="478"/>
          <ac:spMkLst>
            <pc:docMk/>
            <pc:sldMk cId="1069089798" sldId="263"/>
            <ac:spMk id="4" creationId="{4CE726BF-56E5-7E3A-2A2C-6FC028CF0B3A}"/>
          </ac:spMkLst>
        </pc:spChg>
        <pc:spChg chg="del">
          <ac:chgData name="David" userId="ae6baf4f345bdabb" providerId="LiveId" clId="{44292EBA-8C54-447E-BB9A-F1605278DEDA}" dt="2022-07-06T23:32:22.822" v="1273" actId="26606"/>
          <ac:spMkLst>
            <pc:docMk/>
            <pc:sldMk cId="1069089798" sldId="263"/>
            <ac:spMk id="8" creationId="{A9CB0874-88B8-43D3-B0B6-C32F790F790D}"/>
          </ac:spMkLst>
        </pc:spChg>
        <pc:spChg chg="add mod">
          <ac:chgData name="David" userId="ae6baf4f345bdabb" providerId="LiveId" clId="{44292EBA-8C54-447E-BB9A-F1605278DEDA}" dt="2022-07-07T00:02:43.845" v="2324" actId="1035"/>
          <ac:spMkLst>
            <pc:docMk/>
            <pc:sldMk cId="1069089798" sldId="263"/>
            <ac:spMk id="17" creationId="{35119F03-255A-0351-8666-9768C378F2F2}"/>
          </ac:spMkLst>
        </pc:spChg>
        <pc:spChg chg="add mod">
          <ac:chgData name="David" userId="ae6baf4f345bdabb" providerId="LiveId" clId="{44292EBA-8C54-447E-BB9A-F1605278DEDA}" dt="2022-07-07T00:02:43.845" v="2324" actId="1035"/>
          <ac:spMkLst>
            <pc:docMk/>
            <pc:sldMk cId="1069089798" sldId="263"/>
            <ac:spMk id="18" creationId="{3DB7EB0A-C09C-3C3E-E8F5-3490104C35E4}"/>
          </ac:spMkLst>
        </pc:spChg>
        <pc:spChg chg="add mod">
          <ac:chgData name="David" userId="ae6baf4f345bdabb" providerId="LiveId" clId="{44292EBA-8C54-447E-BB9A-F1605278DEDA}" dt="2022-07-07T00:02:43.854" v="2325" actId="1035"/>
          <ac:spMkLst>
            <pc:docMk/>
            <pc:sldMk cId="1069089798" sldId="263"/>
            <ac:spMk id="19" creationId="{566D43AE-507B-2D4D-D8F7-59E07C567FA6}"/>
          </ac:spMkLst>
        </pc:spChg>
        <pc:spChg chg="add mod">
          <ac:chgData name="David" userId="ae6baf4f345bdabb" providerId="LiveId" clId="{44292EBA-8C54-447E-BB9A-F1605278DEDA}" dt="2022-07-07T00:02:43.917" v="2326" actId="14100"/>
          <ac:spMkLst>
            <pc:docMk/>
            <pc:sldMk cId="1069089798" sldId="263"/>
            <ac:spMk id="20" creationId="{2CF440D9-7A3D-144F-34ED-34C35E148891}"/>
          </ac:spMkLst>
        </pc:spChg>
        <pc:spChg chg="add del">
          <ac:chgData name="David" userId="ae6baf4f345bdabb" providerId="LiveId" clId="{44292EBA-8C54-447E-BB9A-F1605278DEDA}" dt="2022-07-06T23:32:59.273" v="1286"/>
          <ac:spMkLst>
            <pc:docMk/>
            <pc:sldMk cId="1069089798" sldId="263"/>
            <ac:spMk id="21" creationId="{A7AE9375-4664-4DB2-922D-2782A6E439AC}"/>
          </ac:spMkLst>
        </pc:spChg>
        <pc:spChg chg="add del">
          <ac:chgData name="David" userId="ae6baf4f345bdabb" providerId="LiveId" clId="{44292EBA-8C54-447E-BB9A-F1605278DEDA}" dt="2022-07-06T23:32:59.273" v="1286"/>
          <ac:spMkLst>
            <pc:docMk/>
            <pc:sldMk cId="1069089798" sldId="263"/>
            <ac:spMk id="25" creationId="{9DD005C1-8C51-42D6-9BEE-B9B83849743D}"/>
          </ac:spMkLst>
        </pc:spChg>
        <pc:grpChg chg="del">
          <ac:chgData name="David" userId="ae6baf4f345bdabb" providerId="LiveId" clId="{44292EBA-8C54-447E-BB9A-F1605278DEDA}" dt="2022-07-06T23:32:22.822" v="1273" actId="26606"/>
          <ac:grpSpMkLst>
            <pc:docMk/>
            <pc:sldMk cId="1069089798" sldId="263"/>
            <ac:grpSpMk id="10" creationId="{4BFD067A-52BE-40EE-B7CA-391830B9A265}"/>
          </ac:grpSpMkLst>
        </pc:grpChg>
        <pc:grpChg chg="del">
          <ac:chgData name="David" userId="ae6baf4f345bdabb" providerId="LiveId" clId="{44292EBA-8C54-447E-BB9A-F1605278DEDA}" dt="2022-07-06T23:32:22.822" v="1273" actId="26606"/>
          <ac:grpSpMkLst>
            <pc:docMk/>
            <pc:sldMk cId="1069089798" sldId="263"/>
            <ac:grpSpMk id="14" creationId="{C15B8CC4-8CCE-428F-AE7E-28D178984CEC}"/>
          </ac:grpSpMkLst>
        </pc:grpChg>
        <pc:cxnChg chg="add del">
          <ac:chgData name="David" userId="ae6baf4f345bdabb" providerId="LiveId" clId="{44292EBA-8C54-447E-BB9A-F1605278DEDA}" dt="2022-07-06T23:32:59.273" v="1286"/>
          <ac:cxnSpMkLst>
            <pc:docMk/>
            <pc:sldMk cId="1069089798" sldId="263"/>
            <ac:cxnSpMk id="23" creationId="{EE504C98-6397-41C1-A8D8-2D9C4ED307E0}"/>
          </ac:cxnSpMkLst>
        </pc:cxnChg>
      </pc:sldChg>
      <pc:sldChg chg="addSp delSp modSp add del mod ord setBg delDesignElem">
        <pc:chgData name="David" userId="ae6baf4f345bdabb" providerId="LiveId" clId="{44292EBA-8C54-447E-BB9A-F1605278DEDA}" dt="2022-07-07T01:08:26.232" v="3604" actId="20577"/>
        <pc:sldMkLst>
          <pc:docMk/>
          <pc:sldMk cId="799995242" sldId="264"/>
        </pc:sldMkLst>
        <pc:spChg chg="del">
          <ac:chgData name="David" userId="ae6baf4f345bdabb" providerId="LiveId" clId="{44292EBA-8C54-447E-BB9A-F1605278DEDA}" dt="2022-07-07T00:18:42.012" v="2388" actId="478"/>
          <ac:spMkLst>
            <pc:docMk/>
            <pc:sldMk cId="799995242" sldId="264"/>
            <ac:spMk id="3" creationId="{84A8B499-2EAB-32E2-37C6-66EDF4688A4B}"/>
          </ac:spMkLst>
        </pc:spChg>
        <pc:spChg chg="mod">
          <ac:chgData name="David" userId="ae6baf4f345bdabb" providerId="LiveId" clId="{44292EBA-8C54-447E-BB9A-F1605278DEDA}" dt="2022-07-07T00:20:45.745" v="2579" actId="1036"/>
          <ac:spMkLst>
            <pc:docMk/>
            <pc:sldMk cId="799995242" sldId="264"/>
            <ac:spMk id="4" creationId="{4CE726BF-56E5-7E3A-2A2C-6FC028CF0B3A}"/>
          </ac:spMkLst>
        </pc:spChg>
        <pc:spChg chg="add del">
          <ac:chgData name="David" userId="ae6baf4f345bdabb" providerId="LiveId" clId="{44292EBA-8C54-447E-BB9A-F1605278DEDA}" dt="2022-07-07T00:08:22.185" v="2370"/>
          <ac:spMkLst>
            <pc:docMk/>
            <pc:sldMk cId="799995242" sldId="264"/>
            <ac:spMk id="8" creationId="{A9CB0874-88B8-43D3-B0B6-C32F790F790D}"/>
          </ac:spMkLst>
        </pc:spChg>
        <pc:spChg chg="add mod">
          <ac:chgData name="David" userId="ae6baf4f345bdabb" providerId="LiveId" clId="{44292EBA-8C54-447E-BB9A-F1605278DEDA}" dt="2022-07-07T00:21:19.669" v="2588" actId="1076"/>
          <ac:spMkLst>
            <pc:docMk/>
            <pc:sldMk cId="799995242" sldId="264"/>
            <ac:spMk id="13" creationId="{C3F7BC21-7837-96C7-B8F2-43A8B2BAC366}"/>
          </ac:spMkLst>
        </pc:spChg>
        <pc:spChg chg="add mod">
          <ac:chgData name="David" userId="ae6baf4f345bdabb" providerId="LiveId" clId="{44292EBA-8C54-447E-BB9A-F1605278DEDA}" dt="2022-07-07T00:58:33.739" v="3336" actId="20577"/>
          <ac:spMkLst>
            <pc:docMk/>
            <pc:sldMk cId="799995242" sldId="264"/>
            <ac:spMk id="17" creationId="{4B05A6E9-4744-4DBD-1467-A6BDE7D044C0}"/>
          </ac:spMkLst>
        </pc:spChg>
        <pc:spChg chg="add mod">
          <ac:chgData name="David" userId="ae6baf4f345bdabb" providerId="LiveId" clId="{44292EBA-8C54-447E-BB9A-F1605278DEDA}" dt="2022-07-07T01:01:04.423" v="3358" actId="1035"/>
          <ac:spMkLst>
            <pc:docMk/>
            <pc:sldMk cId="799995242" sldId="264"/>
            <ac:spMk id="18" creationId="{E3CEA93B-7FAD-67A4-7E00-82B58D2CB36C}"/>
          </ac:spMkLst>
        </pc:spChg>
        <pc:spChg chg="add mod">
          <ac:chgData name="David" userId="ae6baf4f345bdabb" providerId="LiveId" clId="{44292EBA-8C54-447E-BB9A-F1605278DEDA}" dt="2022-07-07T01:02:35.008" v="3378" actId="14100"/>
          <ac:spMkLst>
            <pc:docMk/>
            <pc:sldMk cId="799995242" sldId="264"/>
            <ac:spMk id="19" creationId="{6786CF90-6F4F-109F-AFBF-BEF698E5EC26}"/>
          </ac:spMkLst>
        </pc:spChg>
        <pc:spChg chg="add mod">
          <ac:chgData name="David" userId="ae6baf4f345bdabb" providerId="LiveId" clId="{44292EBA-8C54-447E-BB9A-F1605278DEDA}" dt="2022-07-07T01:01:50.200" v="3372" actId="1076"/>
          <ac:spMkLst>
            <pc:docMk/>
            <pc:sldMk cId="799995242" sldId="264"/>
            <ac:spMk id="20" creationId="{6DBDE220-62CC-4804-E180-624F2EA3BFAB}"/>
          </ac:spMkLst>
        </pc:spChg>
        <pc:spChg chg="add mod">
          <ac:chgData name="David" userId="ae6baf4f345bdabb" providerId="LiveId" clId="{44292EBA-8C54-447E-BB9A-F1605278DEDA}" dt="2022-07-07T01:08:26.232" v="3604" actId="20577"/>
          <ac:spMkLst>
            <pc:docMk/>
            <pc:sldMk cId="799995242" sldId="264"/>
            <ac:spMk id="21" creationId="{23580CB8-96CF-4A58-0459-6049F9880916}"/>
          </ac:spMkLst>
        </pc:spChg>
        <pc:grpChg chg="add del">
          <ac:chgData name="David" userId="ae6baf4f345bdabb" providerId="LiveId" clId="{44292EBA-8C54-447E-BB9A-F1605278DEDA}" dt="2022-07-07T00:08:22.185" v="2370"/>
          <ac:grpSpMkLst>
            <pc:docMk/>
            <pc:sldMk cId="799995242" sldId="264"/>
            <ac:grpSpMk id="10" creationId="{4BFD067A-52BE-40EE-B7CA-391830B9A265}"/>
          </ac:grpSpMkLst>
        </pc:grpChg>
        <pc:grpChg chg="add del">
          <ac:chgData name="David" userId="ae6baf4f345bdabb" providerId="LiveId" clId="{44292EBA-8C54-447E-BB9A-F1605278DEDA}" dt="2022-07-07T00:08:22.185" v="2370"/>
          <ac:grpSpMkLst>
            <pc:docMk/>
            <pc:sldMk cId="799995242" sldId="264"/>
            <ac:grpSpMk id="14" creationId="{C15B8CC4-8CCE-428F-AE7E-28D178984CEC}"/>
          </ac:grpSpMkLst>
        </pc:grpChg>
      </pc:sldChg>
      <pc:sldChg chg="addSp delSp modSp add mod ord">
        <pc:chgData name="David" userId="ae6baf4f345bdabb" providerId="LiveId" clId="{44292EBA-8C54-447E-BB9A-F1605278DEDA}" dt="2022-07-07T08:17:42.809" v="3669"/>
        <pc:sldMkLst>
          <pc:docMk/>
          <pc:sldMk cId="3114185029" sldId="265"/>
        </pc:sldMkLst>
        <pc:spChg chg="add mod">
          <ac:chgData name="David" userId="ae6baf4f345bdabb" providerId="LiveId" clId="{44292EBA-8C54-447E-BB9A-F1605278DEDA}" dt="2022-07-07T06:28:29.503" v="3664" actId="255"/>
          <ac:spMkLst>
            <pc:docMk/>
            <pc:sldMk cId="3114185029" sldId="265"/>
            <ac:spMk id="3" creationId="{7BE422A5-BC5B-321B-B3C8-BF1BC372AE3B}"/>
          </ac:spMkLst>
        </pc:spChg>
        <pc:spChg chg="mod">
          <ac:chgData name="David" userId="ae6baf4f345bdabb" providerId="LiveId" clId="{44292EBA-8C54-447E-BB9A-F1605278DEDA}" dt="2022-07-07T06:18:03.373" v="3618" actId="20577"/>
          <ac:spMkLst>
            <pc:docMk/>
            <pc:sldMk cId="3114185029" sldId="265"/>
            <ac:spMk id="4" creationId="{4CE726BF-56E5-7E3A-2A2C-6FC028CF0B3A}"/>
          </ac:spMkLst>
        </pc:spChg>
        <pc:spChg chg="del">
          <ac:chgData name="David" userId="ae6baf4f345bdabb" providerId="LiveId" clId="{44292EBA-8C54-447E-BB9A-F1605278DEDA}" dt="2022-07-07T06:17:52.244" v="3615" actId="478"/>
          <ac:spMkLst>
            <pc:docMk/>
            <pc:sldMk cId="3114185029" sldId="265"/>
            <ac:spMk id="13" creationId="{C3F7BC21-7837-96C7-B8F2-43A8B2BAC366}"/>
          </ac:spMkLst>
        </pc:spChg>
        <pc:spChg chg="del">
          <ac:chgData name="David" userId="ae6baf4f345bdabb" providerId="LiveId" clId="{44292EBA-8C54-447E-BB9A-F1605278DEDA}" dt="2022-07-07T06:17:52.244" v="3615" actId="478"/>
          <ac:spMkLst>
            <pc:docMk/>
            <pc:sldMk cId="3114185029" sldId="265"/>
            <ac:spMk id="17" creationId="{4B05A6E9-4744-4DBD-1467-A6BDE7D044C0}"/>
          </ac:spMkLst>
        </pc:spChg>
        <pc:spChg chg="del">
          <ac:chgData name="David" userId="ae6baf4f345bdabb" providerId="LiveId" clId="{44292EBA-8C54-447E-BB9A-F1605278DEDA}" dt="2022-07-07T06:17:57.839" v="3616" actId="478"/>
          <ac:spMkLst>
            <pc:docMk/>
            <pc:sldMk cId="3114185029" sldId="265"/>
            <ac:spMk id="18" creationId="{E3CEA93B-7FAD-67A4-7E00-82B58D2CB36C}"/>
          </ac:spMkLst>
        </pc:spChg>
        <pc:spChg chg="mod">
          <ac:chgData name="David" userId="ae6baf4f345bdabb" providerId="LiveId" clId="{44292EBA-8C54-447E-BB9A-F1605278DEDA}" dt="2022-07-07T06:23:08.227" v="3644" actId="6549"/>
          <ac:spMkLst>
            <pc:docMk/>
            <pc:sldMk cId="3114185029" sldId="265"/>
            <ac:spMk id="19" creationId="{6786CF90-6F4F-109F-AFBF-BEF698E5EC26}"/>
          </ac:spMkLst>
        </pc:spChg>
        <pc:spChg chg="del">
          <ac:chgData name="David" userId="ae6baf4f345bdabb" providerId="LiveId" clId="{44292EBA-8C54-447E-BB9A-F1605278DEDA}" dt="2022-07-07T06:18:13.160" v="3620" actId="478"/>
          <ac:spMkLst>
            <pc:docMk/>
            <pc:sldMk cId="3114185029" sldId="265"/>
            <ac:spMk id="20" creationId="{6DBDE220-62CC-4804-E180-624F2EA3BFAB}"/>
          </ac:spMkLst>
        </pc:spChg>
        <pc:spChg chg="del">
          <ac:chgData name="David" userId="ae6baf4f345bdabb" providerId="LiveId" clId="{44292EBA-8C54-447E-BB9A-F1605278DEDA}" dt="2022-07-07T06:18:13.160" v="3620" actId="478"/>
          <ac:spMkLst>
            <pc:docMk/>
            <pc:sldMk cId="3114185029" sldId="265"/>
            <ac:spMk id="21" creationId="{23580CB8-96CF-4A58-0459-6049F9880916}"/>
          </ac:spMkLst>
        </pc:spChg>
        <pc:spChg chg="add del">
          <ac:chgData name="David" userId="ae6baf4f345bdabb" providerId="LiveId" clId="{44292EBA-8C54-447E-BB9A-F1605278DEDA}" dt="2022-07-07T06:25:29.429" v="3646" actId="22"/>
          <ac:spMkLst>
            <pc:docMk/>
            <pc:sldMk cId="3114185029" sldId="265"/>
            <ac:spMk id="22" creationId="{4385E582-9C6D-4E9B-41A3-B5A36304BC0B}"/>
          </ac:spMkLst>
        </pc:spChg>
      </pc:sldChg>
      <pc:sldChg chg="addSp delSp modSp add mod delAnim modAnim setClrOvrMap delDesignElem">
        <pc:chgData name="David" userId="ae6baf4f345bdabb" providerId="LiveId" clId="{44292EBA-8C54-447E-BB9A-F1605278DEDA}" dt="2022-07-08T17:25:31.905" v="3681" actId="1076"/>
        <pc:sldMkLst>
          <pc:docMk/>
          <pc:sldMk cId="3843911256" sldId="266"/>
        </pc:sldMkLst>
        <pc:spChg chg="mod">
          <ac:chgData name="David" userId="ae6baf4f345bdabb" providerId="LiveId" clId="{44292EBA-8C54-447E-BB9A-F1605278DEDA}" dt="2022-07-07T06:22:56.753" v="3642" actId="26606"/>
          <ac:spMkLst>
            <pc:docMk/>
            <pc:sldMk cId="3843911256" sldId="266"/>
            <ac:spMk id="4" creationId="{4CE726BF-56E5-7E3A-2A2C-6FC028CF0B3A}"/>
          </ac:spMkLst>
        </pc:spChg>
        <pc:spChg chg="add">
          <ac:chgData name="David" userId="ae6baf4f345bdabb" providerId="LiveId" clId="{44292EBA-8C54-447E-BB9A-F1605278DEDA}" dt="2022-07-07T06:22:56.753" v="3642" actId="26606"/>
          <ac:spMkLst>
            <pc:docMk/>
            <pc:sldMk cId="3843911256" sldId="266"/>
            <ac:spMk id="6" creationId="{52FFAF72-6204-4676-9C6F-9A4CC4D91805}"/>
          </ac:spMkLst>
        </pc:spChg>
        <pc:spChg chg="del">
          <ac:chgData name="David" userId="ae6baf4f345bdabb" providerId="LiveId" clId="{44292EBA-8C54-447E-BB9A-F1605278DEDA}" dt="2022-07-07T06:21:39.526" v="3623"/>
          <ac:spMkLst>
            <pc:docMk/>
            <pc:sldMk cId="3843911256" sldId="266"/>
            <ac:spMk id="8" creationId="{A9CB0874-88B8-43D3-B0B6-C32F790F790D}"/>
          </ac:spMkLst>
        </pc:spChg>
        <pc:spChg chg="add">
          <ac:chgData name="David" userId="ae6baf4f345bdabb" providerId="LiveId" clId="{44292EBA-8C54-447E-BB9A-F1605278DEDA}" dt="2022-07-07T06:22:56.753" v="3642" actId="26606"/>
          <ac:spMkLst>
            <pc:docMk/>
            <pc:sldMk cId="3843911256" sldId="266"/>
            <ac:spMk id="9" creationId="{B7BD7FCF-A254-4A97-A15C-319B67622677}"/>
          </ac:spMkLst>
        </pc:spChg>
        <pc:spChg chg="del">
          <ac:chgData name="David" userId="ae6baf4f345bdabb" providerId="LiveId" clId="{44292EBA-8C54-447E-BB9A-F1605278DEDA}" dt="2022-07-07T06:21:50.762" v="3625" actId="478"/>
          <ac:spMkLst>
            <pc:docMk/>
            <pc:sldMk cId="3843911256" sldId="266"/>
            <ac:spMk id="17" creationId="{43CD50C3-4B33-16C5-715D-A1D431AA4F19}"/>
          </ac:spMkLst>
        </pc:spChg>
        <pc:spChg chg="del">
          <ac:chgData name="David" userId="ae6baf4f345bdabb" providerId="LiveId" clId="{44292EBA-8C54-447E-BB9A-F1605278DEDA}" dt="2022-07-07T06:21:47" v="3624" actId="478"/>
          <ac:spMkLst>
            <pc:docMk/>
            <pc:sldMk cId="3843911256" sldId="266"/>
            <ac:spMk id="18" creationId="{42C0406B-31D9-68AA-A1C6-F66EEF057FF5}"/>
          </ac:spMkLst>
        </pc:spChg>
        <pc:grpChg chg="del">
          <ac:chgData name="David" userId="ae6baf4f345bdabb" providerId="LiveId" clId="{44292EBA-8C54-447E-BB9A-F1605278DEDA}" dt="2022-07-07T06:21:39.526" v="3623"/>
          <ac:grpSpMkLst>
            <pc:docMk/>
            <pc:sldMk cId="3843911256" sldId="266"/>
            <ac:grpSpMk id="10" creationId="{4BFD067A-52BE-40EE-B7CA-391830B9A265}"/>
          </ac:grpSpMkLst>
        </pc:grpChg>
        <pc:grpChg chg="del">
          <ac:chgData name="David" userId="ae6baf4f345bdabb" providerId="LiveId" clId="{44292EBA-8C54-447E-BB9A-F1605278DEDA}" dt="2022-07-07T06:21:39.526" v="3623"/>
          <ac:grpSpMkLst>
            <pc:docMk/>
            <pc:sldMk cId="3843911256" sldId="266"/>
            <ac:grpSpMk id="14" creationId="{C15B8CC4-8CCE-428F-AE7E-28D178984CEC}"/>
          </ac:grpSpMkLst>
        </pc:grpChg>
        <pc:picChg chg="add del mod">
          <ac:chgData name="David" userId="ae6baf4f345bdabb" providerId="LiveId" clId="{44292EBA-8C54-447E-BB9A-F1605278DEDA}" dt="2022-07-08T17:25:06.937" v="3674" actId="478"/>
          <ac:picMkLst>
            <pc:docMk/>
            <pc:sldMk cId="3843911256" sldId="266"/>
            <ac:picMk id="2" creationId="{3658F120-FCC9-9E8C-0459-9D094E0AEDCA}"/>
          </ac:picMkLst>
        </pc:picChg>
        <pc:picChg chg="add mod">
          <ac:chgData name="David" userId="ae6baf4f345bdabb" providerId="LiveId" clId="{44292EBA-8C54-447E-BB9A-F1605278DEDA}" dt="2022-07-08T17:25:31.905" v="3681" actId="1076"/>
          <ac:picMkLst>
            <pc:docMk/>
            <pc:sldMk cId="3843911256" sldId="266"/>
            <ac:picMk id="3" creationId="{18F88612-D347-DE1D-BE8C-4321D9C1967D}"/>
          </ac:picMkLst>
        </pc:picChg>
      </pc:sldChg>
      <pc:sldMasterChg chg="setBg">
        <pc:chgData name="David" userId="ae6baf4f345bdabb" providerId="LiveId" clId="{44292EBA-8C54-447E-BB9A-F1605278DEDA}" dt="2022-07-07T00:05:28.984" v="2335"/>
        <pc:sldMasterMkLst>
          <pc:docMk/>
          <pc:sldMasterMk cId="3517510342" sldId="2147483700"/>
        </pc:sldMasterMkLst>
      </pc:sldMasterChg>
      <pc:sldMasterChg chg="setBg">
        <pc:chgData name="David" userId="ae6baf4f345bdabb" providerId="LiveId" clId="{44292EBA-8C54-447E-BB9A-F1605278DEDA}" dt="2022-07-07T00:11:13.347" v="2379"/>
        <pc:sldMasterMkLst>
          <pc:docMk/>
          <pc:sldMasterMk cId="3453570245" sldId="2147483712"/>
        </pc:sldMasterMkLst>
      </pc:sldMasterChg>
    </pc:docChg>
  </pc:docChgLst>
  <pc:docChgLst>
    <pc:chgData name="David Adeshina" userId="ae6baf4f345bdabb" providerId="LiveId" clId="{29CC1CB1-E9FA-4882-9F9A-39A6A719590E}"/>
    <pc:docChg chg="undo custSel addSld delSld modSld modMainMaster">
      <pc:chgData name="David Adeshina" userId="ae6baf4f345bdabb" providerId="LiveId" clId="{29CC1CB1-E9FA-4882-9F9A-39A6A719590E}" dt="2024-02-15T22:42:41.587" v="142" actId="47"/>
      <pc:docMkLst>
        <pc:docMk/>
      </pc:docMkLst>
      <pc:sldChg chg="addSp delSp modSp mod setBg">
        <pc:chgData name="David Adeshina" userId="ae6baf4f345bdabb" providerId="LiveId" clId="{29CC1CB1-E9FA-4882-9F9A-39A6A719590E}" dt="2024-02-15T22:34:06.160" v="66"/>
        <pc:sldMkLst>
          <pc:docMk/>
          <pc:sldMk cId="2887974823" sldId="256"/>
        </pc:sldMkLst>
        <pc:spChg chg="mod">
          <ac:chgData name="David Adeshina" userId="ae6baf4f345bdabb" providerId="LiveId" clId="{29CC1CB1-E9FA-4882-9F9A-39A6A719590E}" dt="2024-02-15T22:32:17.593" v="49" actId="1035"/>
          <ac:spMkLst>
            <pc:docMk/>
            <pc:sldMk cId="2887974823" sldId="256"/>
            <ac:spMk id="3" creationId="{F3FDC73B-C63F-259D-0D91-25BE436ED399}"/>
          </ac:spMkLst>
        </pc:spChg>
        <pc:spChg chg="mod">
          <ac:chgData name="David Adeshina" userId="ae6baf4f345bdabb" providerId="LiveId" clId="{29CC1CB1-E9FA-4882-9F9A-39A6A719590E}" dt="2024-02-15T22:31:50.149" v="39" actId="207"/>
          <ac:spMkLst>
            <pc:docMk/>
            <pc:sldMk cId="2887974823" sldId="256"/>
            <ac:spMk id="7" creationId="{B73CA269-444D-730A-AA5F-F6D4A6AB36F1}"/>
          </ac:spMkLst>
        </pc:spChg>
        <pc:spChg chg="del">
          <ac:chgData name="David Adeshina" userId="ae6baf4f345bdabb" providerId="LiveId" clId="{29CC1CB1-E9FA-4882-9F9A-39A6A719590E}" dt="2024-02-15T22:27:16.827" v="6" actId="478"/>
          <ac:spMkLst>
            <pc:docMk/>
            <pc:sldMk cId="2887974823" sldId="256"/>
            <ac:spMk id="12" creationId="{46BC5B69-1E2A-2A73-BC71-2462C64277F5}"/>
          </ac:spMkLst>
        </pc:spChg>
        <pc:spChg chg="mod">
          <ac:chgData name="David Adeshina" userId="ae6baf4f345bdabb" providerId="LiveId" clId="{29CC1CB1-E9FA-4882-9F9A-39A6A719590E}" dt="2024-02-15T22:31:58.894" v="40" actId="207"/>
          <ac:spMkLst>
            <pc:docMk/>
            <pc:sldMk cId="2887974823" sldId="256"/>
            <ac:spMk id="14" creationId="{94AFBD90-5445-19BE-64B3-E83D633536FE}"/>
          </ac:spMkLst>
        </pc:spChg>
        <pc:picChg chg="add mod">
          <ac:chgData name="David Adeshina" userId="ae6baf4f345bdabb" providerId="LiveId" clId="{29CC1CB1-E9FA-4882-9F9A-39A6A719590E}" dt="2024-02-15T22:27:20.912" v="7" actId="1076"/>
          <ac:picMkLst>
            <pc:docMk/>
            <pc:sldMk cId="2887974823" sldId="256"/>
            <ac:picMk id="4" creationId="{6C7057B1-4C1F-1C8E-8CDC-752FB956315A}"/>
          </ac:picMkLst>
        </pc:picChg>
        <pc:picChg chg="del">
          <ac:chgData name="David Adeshina" userId="ae6baf4f345bdabb" providerId="LiveId" clId="{29CC1CB1-E9FA-4882-9F9A-39A6A719590E}" dt="2024-02-15T22:26:39.461" v="0" actId="478"/>
          <ac:picMkLst>
            <pc:docMk/>
            <pc:sldMk cId="2887974823" sldId="256"/>
            <ac:picMk id="6" creationId="{4F4011F9-E686-70E6-C230-599FA9091771}"/>
          </ac:picMkLst>
        </pc:picChg>
      </pc:sldChg>
      <pc:sldChg chg="del setBg">
        <pc:chgData name="David Adeshina" userId="ae6baf4f345bdabb" providerId="LiveId" clId="{29CC1CB1-E9FA-4882-9F9A-39A6A719590E}" dt="2024-02-15T22:42:38.710" v="140" actId="47"/>
        <pc:sldMkLst>
          <pc:docMk/>
          <pc:sldMk cId="3685238411" sldId="258"/>
        </pc:sldMkLst>
      </pc:sldChg>
      <pc:sldChg chg="addSp modSp add del mod setBg">
        <pc:chgData name="David Adeshina" userId="ae6baf4f345bdabb" providerId="LiveId" clId="{29CC1CB1-E9FA-4882-9F9A-39A6A719590E}" dt="2024-02-15T22:42:41.587" v="142" actId="47"/>
        <pc:sldMkLst>
          <pc:docMk/>
          <pc:sldMk cId="2989125345" sldId="259"/>
        </pc:sldMkLst>
        <pc:spChg chg="add mod">
          <ac:chgData name="David Adeshina" userId="ae6baf4f345bdabb" providerId="LiveId" clId="{29CC1CB1-E9FA-4882-9F9A-39A6A719590E}" dt="2024-02-15T22:41:24.308" v="128" actId="113"/>
          <ac:spMkLst>
            <pc:docMk/>
            <pc:sldMk cId="2989125345" sldId="259"/>
            <ac:spMk id="2" creationId="{DD14F9F1-93BC-C07E-E161-0B11D7A34431}"/>
          </ac:spMkLst>
        </pc:spChg>
        <pc:spChg chg="mod">
          <ac:chgData name="David Adeshina" userId="ae6baf4f345bdabb" providerId="LiveId" clId="{29CC1CB1-E9FA-4882-9F9A-39A6A719590E}" dt="2024-02-15T22:41:05.211" v="125"/>
          <ac:spMkLst>
            <pc:docMk/>
            <pc:sldMk cId="2989125345" sldId="259"/>
            <ac:spMk id="3" creationId="{1A1507CD-A766-9A51-36F1-9A8EA50720E8}"/>
          </ac:spMkLst>
        </pc:spChg>
        <pc:spChg chg="mod">
          <ac:chgData name="David Adeshina" userId="ae6baf4f345bdabb" providerId="LiveId" clId="{29CC1CB1-E9FA-4882-9F9A-39A6A719590E}" dt="2024-02-15T22:40:47.801" v="124" actId="1076"/>
          <ac:spMkLst>
            <pc:docMk/>
            <pc:sldMk cId="2989125345" sldId="259"/>
            <ac:spMk id="4" creationId="{31B9993E-4EAA-5550-F39A-2C36E6A4AFE6}"/>
          </ac:spMkLst>
        </pc:spChg>
        <pc:spChg chg="add mod">
          <ac:chgData name="David Adeshina" userId="ae6baf4f345bdabb" providerId="LiveId" clId="{29CC1CB1-E9FA-4882-9F9A-39A6A719590E}" dt="2024-02-15T22:40:29.572" v="104" actId="1076"/>
          <ac:spMkLst>
            <pc:docMk/>
            <pc:sldMk cId="2989125345" sldId="259"/>
            <ac:spMk id="5" creationId="{D62CD196-BA04-9B35-84D3-CFF76E529F4B}"/>
          </ac:spMkLst>
        </pc:spChg>
      </pc:sldChg>
      <pc:sldChg chg="modSp mod setBg">
        <pc:chgData name="David Adeshina" userId="ae6baf4f345bdabb" providerId="LiveId" clId="{29CC1CB1-E9FA-4882-9F9A-39A6A719590E}" dt="2024-02-15T22:42:35.990" v="139" actId="1076"/>
        <pc:sldMkLst>
          <pc:docMk/>
          <pc:sldMk cId="2098122435" sldId="260"/>
        </pc:sldMkLst>
        <pc:spChg chg="mod">
          <ac:chgData name="David Adeshina" userId="ae6baf4f345bdabb" providerId="LiveId" clId="{29CC1CB1-E9FA-4882-9F9A-39A6A719590E}" dt="2024-02-15T22:42:35.990" v="139" actId="1076"/>
          <ac:spMkLst>
            <pc:docMk/>
            <pc:sldMk cId="2098122435" sldId="260"/>
            <ac:spMk id="4" creationId="{31B9993E-4EAA-5550-F39A-2C36E6A4AFE6}"/>
          </ac:spMkLst>
        </pc:spChg>
      </pc:sldChg>
      <pc:sldChg chg="setBg">
        <pc:chgData name="David Adeshina" userId="ae6baf4f345bdabb" providerId="LiveId" clId="{29CC1CB1-E9FA-4882-9F9A-39A6A719590E}" dt="2024-02-15T22:32:58.387" v="53"/>
        <pc:sldMkLst>
          <pc:docMk/>
          <pc:sldMk cId="1539393294" sldId="261"/>
        </pc:sldMkLst>
      </pc:sldChg>
      <pc:sldChg chg="setBg">
        <pc:chgData name="David Adeshina" userId="ae6baf4f345bdabb" providerId="LiveId" clId="{29CC1CB1-E9FA-4882-9F9A-39A6A719590E}" dt="2024-02-15T22:32:58.387" v="53"/>
        <pc:sldMkLst>
          <pc:docMk/>
          <pc:sldMk cId="2996829611" sldId="262"/>
        </pc:sldMkLst>
      </pc:sldChg>
      <pc:sldChg chg="setBg">
        <pc:chgData name="David Adeshina" userId="ae6baf4f345bdabb" providerId="LiveId" clId="{29CC1CB1-E9FA-4882-9F9A-39A6A719590E}" dt="2024-02-15T22:32:58.387" v="53"/>
        <pc:sldMkLst>
          <pc:docMk/>
          <pc:sldMk cId="1069089798" sldId="263"/>
        </pc:sldMkLst>
      </pc:sldChg>
      <pc:sldChg chg="setBg">
        <pc:chgData name="David Adeshina" userId="ae6baf4f345bdabb" providerId="LiveId" clId="{29CC1CB1-E9FA-4882-9F9A-39A6A719590E}" dt="2024-02-15T22:32:58.387" v="53"/>
        <pc:sldMkLst>
          <pc:docMk/>
          <pc:sldMk cId="799995242" sldId="264"/>
        </pc:sldMkLst>
      </pc:sldChg>
      <pc:sldChg chg="setBg">
        <pc:chgData name="David Adeshina" userId="ae6baf4f345bdabb" providerId="LiveId" clId="{29CC1CB1-E9FA-4882-9F9A-39A6A719590E}" dt="2024-02-15T22:32:58.387" v="53"/>
        <pc:sldMkLst>
          <pc:docMk/>
          <pc:sldMk cId="3114185029" sldId="265"/>
        </pc:sldMkLst>
      </pc:sldChg>
      <pc:sldChg chg="setBg">
        <pc:chgData name="David Adeshina" userId="ae6baf4f345bdabb" providerId="LiveId" clId="{29CC1CB1-E9FA-4882-9F9A-39A6A719590E}" dt="2024-02-15T22:32:58.387" v="53"/>
        <pc:sldMkLst>
          <pc:docMk/>
          <pc:sldMk cId="3843911256" sldId="266"/>
        </pc:sldMkLst>
      </pc:sldChg>
      <pc:sldMasterChg chg="setBg modSldLayout">
        <pc:chgData name="David Adeshina" userId="ae6baf4f345bdabb" providerId="LiveId" clId="{29CC1CB1-E9FA-4882-9F9A-39A6A719590E}" dt="2024-02-15T22:34:00.076" v="65"/>
        <pc:sldMasterMkLst>
          <pc:docMk/>
          <pc:sldMasterMk cId="3517510342" sldId="2147483700"/>
        </pc:sldMasterMkLst>
        <pc:sldLayoutChg chg="setBg">
          <pc:chgData name="David Adeshina" userId="ae6baf4f345bdabb" providerId="LiveId" clId="{29CC1CB1-E9FA-4882-9F9A-39A6A719590E}" dt="2024-02-15T22:34:00.076" v="65"/>
          <pc:sldLayoutMkLst>
            <pc:docMk/>
            <pc:sldMasterMk cId="3517510342" sldId="2147483700"/>
            <pc:sldLayoutMk cId="822554231" sldId="2147483701"/>
          </pc:sldLayoutMkLst>
        </pc:sldLayoutChg>
        <pc:sldLayoutChg chg="setBg">
          <pc:chgData name="David Adeshina" userId="ae6baf4f345bdabb" providerId="LiveId" clId="{29CC1CB1-E9FA-4882-9F9A-39A6A719590E}" dt="2024-02-15T22:34:00.076" v="65"/>
          <pc:sldLayoutMkLst>
            <pc:docMk/>
            <pc:sldMasterMk cId="3517510342" sldId="2147483700"/>
            <pc:sldLayoutMk cId="2983539327" sldId="2147483702"/>
          </pc:sldLayoutMkLst>
        </pc:sldLayoutChg>
        <pc:sldLayoutChg chg="setBg">
          <pc:chgData name="David Adeshina" userId="ae6baf4f345bdabb" providerId="LiveId" clId="{29CC1CB1-E9FA-4882-9F9A-39A6A719590E}" dt="2024-02-15T22:34:00.076" v="65"/>
          <pc:sldLayoutMkLst>
            <pc:docMk/>
            <pc:sldMasterMk cId="3517510342" sldId="2147483700"/>
            <pc:sldLayoutMk cId="2909234696" sldId="2147483703"/>
          </pc:sldLayoutMkLst>
        </pc:sldLayoutChg>
        <pc:sldLayoutChg chg="setBg">
          <pc:chgData name="David Adeshina" userId="ae6baf4f345bdabb" providerId="LiveId" clId="{29CC1CB1-E9FA-4882-9F9A-39A6A719590E}" dt="2024-02-15T22:34:00.076" v="65"/>
          <pc:sldLayoutMkLst>
            <pc:docMk/>
            <pc:sldMasterMk cId="3517510342" sldId="2147483700"/>
            <pc:sldLayoutMk cId="4043457824" sldId="2147483704"/>
          </pc:sldLayoutMkLst>
        </pc:sldLayoutChg>
        <pc:sldLayoutChg chg="setBg">
          <pc:chgData name="David Adeshina" userId="ae6baf4f345bdabb" providerId="LiveId" clId="{29CC1CB1-E9FA-4882-9F9A-39A6A719590E}" dt="2024-02-15T22:34:00.076" v="65"/>
          <pc:sldLayoutMkLst>
            <pc:docMk/>
            <pc:sldMasterMk cId="3517510342" sldId="2147483700"/>
            <pc:sldLayoutMk cId="2733604007" sldId="2147483705"/>
          </pc:sldLayoutMkLst>
        </pc:sldLayoutChg>
        <pc:sldLayoutChg chg="setBg">
          <pc:chgData name="David Adeshina" userId="ae6baf4f345bdabb" providerId="LiveId" clId="{29CC1CB1-E9FA-4882-9F9A-39A6A719590E}" dt="2024-02-15T22:34:00.076" v="65"/>
          <pc:sldLayoutMkLst>
            <pc:docMk/>
            <pc:sldMasterMk cId="3517510342" sldId="2147483700"/>
            <pc:sldLayoutMk cId="1830088320" sldId="2147483706"/>
          </pc:sldLayoutMkLst>
        </pc:sldLayoutChg>
        <pc:sldLayoutChg chg="setBg">
          <pc:chgData name="David Adeshina" userId="ae6baf4f345bdabb" providerId="LiveId" clId="{29CC1CB1-E9FA-4882-9F9A-39A6A719590E}" dt="2024-02-15T22:34:00.076" v="65"/>
          <pc:sldLayoutMkLst>
            <pc:docMk/>
            <pc:sldMasterMk cId="3517510342" sldId="2147483700"/>
            <pc:sldLayoutMk cId="966240738" sldId="2147483707"/>
          </pc:sldLayoutMkLst>
        </pc:sldLayoutChg>
        <pc:sldLayoutChg chg="setBg">
          <pc:chgData name="David Adeshina" userId="ae6baf4f345bdabb" providerId="LiveId" clId="{29CC1CB1-E9FA-4882-9F9A-39A6A719590E}" dt="2024-02-15T22:34:00.076" v="65"/>
          <pc:sldLayoutMkLst>
            <pc:docMk/>
            <pc:sldMasterMk cId="3517510342" sldId="2147483700"/>
            <pc:sldLayoutMk cId="290915052" sldId="2147483708"/>
          </pc:sldLayoutMkLst>
        </pc:sldLayoutChg>
        <pc:sldLayoutChg chg="setBg">
          <pc:chgData name="David Adeshina" userId="ae6baf4f345bdabb" providerId="LiveId" clId="{29CC1CB1-E9FA-4882-9F9A-39A6A719590E}" dt="2024-02-15T22:34:00.076" v="65"/>
          <pc:sldLayoutMkLst>
            <pc:docMk/>
            <pc:sldMasterMk cId="3517510342" sldId="2147483700"/>
            <pc:sldLayoutMk cId="4125449106" sldId="2147483709"/>
          </pc:sldLayoutMkLst>
        </pc:sldLayoutChg>
        <pc:sldLayoutChg chg="setBg">
          <pc:chgData name="David Adeshina" userId="ae6baf4f345bdabb" providerId="LiveId" clId="{29CC1CB1-E9FA-4882-9F9A-39A6A719590E}" dt="2024-02-15T22:34:00.076" v="65"/>
          <pc:sldLayoutMkLst>
            <pc:docMk/>
            <pc:sldMasterMk cId="3517510342" sldId="2147483700"/>
            <pc:sldLayoutMk cId="1751722299" sldId="2147483710"/>
          </pc:sldLayoutMkLst>
        </pc:sldLayoutChg>
        <pc:sldLayoutChg chg="setBg">
          <pc:chgData name="David Adeshina" userId="ae6baf4f345bdabb" providerId="LiveId" clId="{29CC1CB1-E9FA-4882-9F9A-39A6A719590E}" dt="2024-02-15T22:34:00.076" v="65"/>
          <pc:sldLayoutMkLst>
            <pc:docMk/>
            <pc:sldMasterMk cId="3517510342" sldId="2147483700"/>
            <pc:sldLayoutMk cId="772507700" sldId="2147483711"/>
          </pc:sldLayoutMkLst>
        </pc:sldLayoutChg>
      </pc:sldMasterChg>
      <pc:sldMasterChg chg="setBg modSldLayout">
        <pc:chgData name="David Adeshina" userId="ae6baf4f345bdabb" providerId="LiveId" clId="{29CC1CB1-E9FA-4882-9F9A-39A6A719590E}" dt="2024-02-15T22:34:00.076" v="65"/>
        <pc:sldMasterMkLst>
          <pc:docMk/>
          <pc:sldMasterMk cId="341074465" sldId="2147483724"/>
        </pc:sldMasterMkLst>
        <pc:sldLayoutChg chg="setBg">
          <pc:chgData name="David Adeshina" userId="ae6baf4f345bdabb" providerId="LiveId" clId="{29CC1CB1-E9FA-4882-9F9A-39A6A719590E}" dt="2024-02-15T22:34:00.076" v="65"/>
          <pc:sldLayoutMkLst>
            <pc:docMk/>
            <pc:sldMasterMk cId="341074465" sldId="2147483724"/>
            <pc:sldLayoutMk cId="4248637940" sldId="2147483725"/>
          </pc:sldLayoutMkLst>
        </pc:sldLayoutChg>
        <pc:sldLayoutChg chg="setBg">
          <pc:chgData name="David Adeshina" userId="ae6baf4f345bdabb" providerId="LiveId" clId="{29CC1CB1-E9FA-4882-9F9A-39A6A719590E}" dt="2024-02-15T22:34:00.076" v="65"/>
          <pc:sldLayoutMkLst>
            <pc:docMk/>
            <pc:sldMasterMk cId="341074465" sldId="2147483724"/>
            <pc:sldLayoutMk cId="2494942757" sldId="2147483726"/>
          </pc:sldLayoutMkLst>
        </pc:sldLayoutChg>
        <pc:sldLayoutChg chg="setBg">
          <pc:chgData name="David Adeshina" userId="ae6baf4f345bdabb" providerId="LiveId" clId="{29CC1CB1-E9FA-4882-9F9A-39A6A719590E}" dt="2024-02-15T22:34:00.076" v="65"/>
          <pc:sldLayoutMkLst>
            <pc:docMk/>
            <pc:sldMasterMk cId="341074465" sldId="2147483724"/>
            <pc:sldLayoutMk cId="2188729340" sldId="2147483727"/>
          </pc:sldLayoutMkLst>
        </pc:sldLayoutChg>
        <pc:sldLayoutChg chg="setBg">
          <pc:chgData name="David Adeshina" userId="ae6baf4f345bdabb" providerId="LiveId" clId="{29CC1CB1-E9FA-4882-9F9A-39A6A719590E}" dt="2024-02-15T22:34:00.076" v="65"/>
          <pc:sldLayoutMkLst>
            <pc:docMk/>
            <pc:sldMasterMk cId="341074465" sldId="2147483724"/>
            <pc:sldLayoutMk cId="1230830417" sldId="2147483728"/>
          </pc:sldLayoutMkLst>
        </pc:sldLayoutChg>
        <pc:sldLayoutChg chg="setBg">
          <pc:chgData name="David Adeshina" userId="ae6baf4f345bdabb" providerId="LiveId" clId="{29CC1CB1-E9FA-4882-9F9A-39A6A719590E}" dt="2024-02-15T22:34:00.076" v="65"/>
          <pc:sldLayoutMkLst>
            <pc:docMk/>
            <pc:sldMasterMk cId="341074465" sldId="2147483724"/>
            <pc:sldLayoutMk cId="3340350099" sldId="2147483729"/>
          </pc:sldLayoutMkLst>
        </pc:sldLayoutChg>
        <pc:sldLayoutChg chg="setBg">
          <pc:chgData name="David Adeshina" userId="ae6baf4f345bdabb" providerId="LiveId" clId="{29CC1CB1-E9FA-4882-9F9A-39A6A719590E}" dt="2024-02-15T22:34:00.076" v="65"/>
          <pc:sldLayoutMkLst>
            <pc:docMk/>
            <pc:sldMasterMk cId="341074465" sldId="2147483724"/>
            <pc:sldLayoutMk cId="3083251427" sldId="2147483730"/>
          </pc:sldLayoutMkLst>
        </pc:sldLayoutChg>
        <pc:sldLayoutChg chg="setBg">
          <pc:chgData name="David Adeshina" userId="ae6baf4f345bdabb" providerId="LiveId" clId="{29CC1CB1-E9FA-4882-9F9A-39A6A719590E}" dt="2024-02-15T22:34:00.076" v="65"/>
          <pc:sldLayoutMkLst>
            <pc:docMk/>
            <pc:sldMasterMk cId="341074465" sldId="2147483724"/>
            <pc:sldLayoutMk cId="1802175510" sldId="2147483731"/>
          </pc:sldLayoutMkLst>
        </pc:sldLayoutChg>
        <pc:sldLayoutChg chg="setBg">
          <pc:chgData name="David Adeshina" userId="ae6baf4f345bdabb" providerId="LiveId" clId="{29CC1CB1-E9FA-4882-9F9A-39A6A719590E}" dt="2024-02-15T22:34:00.076" v="65"/>
          <pc:sldLayoutMkLst>
            <pc:docMk/>
            <pc:sldMasterMk cId="341074465" sldId="2147483724"/>
            <pc:sldLayoutMk cId="1619891451" sldId="2147483732"/>
          </pc:sldLayoutMkLst>
        </pc:sldLayoutChg>
        <pc:sldLayoutChg chg="setBg">
          <pc:chgData name="David Adeshina" userId="ae6baf4f345bdabb" providerId="LiveId" clId="{29CC1CB1-E9FA-4882-9F9A-39A6A719590E}" dt="2024-02-15T22:34:00.076" v="65"/>
          <pc:sldLayoutMkLst>
            <pc:docMk/>
            <pc:sldMasterMk cId="341074465" sldId="2147483724"/>
            <pc:sldLayoutMk cId="2282129731" sldId="2147483733"/>
          </pc:sldLayoutMkLst>
        </pc:sldLayoutChg>
        <pc:sldLayoutChg chg="setBg">
          <pc:chgData name="David Adeshina" userId="ae6baf4f345bdabb" providerId="LiveId" clId="{29CC1CB1-E9FA-4882-9F9A-39A6A719590E}" dt="2024-02-15T22:34:00.076" v="65"/>
          <pc:sldLayoutMkLst>
            <pc:docMk/>
            <pc:sldMasterMk cId="341074465" sldId="2147483724"/>
            <pc:sldLayoutMk cId="1661666282" sldId="2147483734"/>
          </pc:sldLayoutMkLst>
        </pc:sldLayoutChg>
        <pc:sldLayoutChg chg="setBg">
          <pc:chgData name="David Adeshina" userId="ae6baf4f345bdabb" providerId="LiveId" clId="{29CC1CB1-E9FA-4882-9F9A-39A6A719590E}" dt="2024-02-15T22:34:00.076" v="65"/>
          <pc:sldLayoutMkLst>
            <pc:docMk/>
            <pc:sldMasterMk cId="341074465" sldId="2147483724"/>
            <pc:sldLayoutMk cId="3146152770" sldId="214748373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3818A-AB41-40E0-A39B-37816B3ABF76}"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81D86-A07F-4ED2-96D8-FEF21533989C}" type="slidenum">
              <a:rPr lang="en-US" smtClean="0"/>
              <a:t>‹#›</a:t>
            </a:fld>
            <a:endParaRPr lang="en-US"/>
          </a:p>
        </p:txBody>
      </p:sp>
    </p:spTree>
    <p:extLst>
      <p:ext uri="{BB962C8B-B14F-4D97-AF65-F5344CB8AC3E}">
        <p14:creationId xmlns:p14="http://schemas.microsoft.com/office/powerpoint/2010/main" val="12247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3E3E3"/>
                </a:solidFill>
                <a:effectLst/>
                <a:latin typeface="Google Sans"/>
              </a:rPr>
              <a:t>In this presentation, we will discuss the Quote Generator Web App, a web-based application that allows users to generate random quotes. Quotes can be a great source of inspiration, motivation, and wisdom. They can also be used to start conversations, add humor to presentations, or simply brighten someone's day. The Quote Generator Web App makes it easy to find the perfect quote for any occasion.</a:t>
            </a:r>
            <a:endParaRPr lang="en-US" dirty="0"/>
          </a:p>
          <a:p>
            <a:endParaRPr lang="en-NG" dirty="0"/>
          </a:p>
        </p:txBody>
      </p:sp>
      <p:sp>
        <p:nvSpPr>
          <p:cNvPr id="4" name="Slide Number Placeholder 3"/>
          <p:cNvSpPr>
            <a:spLocks noGrp="1"/>
          </p:cNvSpPr>
          <p:nvPr>
            <p:ph type="sldNum" sz="quarter" idx="5"/>
          </p:nvPr>
        </p:nvSpPr>
        <p:spPr/>
        <p:txBody>
          <a:bodyPr/>
          <a:lstStyle/>
          <a:p>
            <a:fld id="{4EA81D86-A07F-4ED2-96D8-FEF21533989C}" type="slidenum">
              <a:rPr lang="en-US" smtClean="0"/>
              <a:t>1</a:t>
            </a:fld>
            <a:endParaRPr lang="en-US"/>
          </a:p>
        </p:txBody>
      </p:sp>
    </p:spTree>
    <p:extLst>
      <p:ext uri="{BB962C8B-B14F-4D97-AF65-F5344CB8AC3E}">
        <p14:creationId xmlns:p14="http://schemas.microsoft.com/office/powerpoint/2010/main" val="354798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Google Sans"/>
              </a:rPr>
              <a:t>There are many benefits to using the Quote Generator Web App. Quotes can be a great source of inspiration and motivation. They can help you to see things from a new perspective and to think more creatively. Quotes can also be used to start conversations, add humor to presentations, or simply brighten someone's day.</a:t>
            </a:r>
            <a:endParaRPr lang="en-US" dirty="0"/>
          </a:p>
        </p:txBody>
      </p:sp>
      <p:sp>
        <p:nvSpPr>
          <p:cNvPr id="4" name="Slide Number Placeholder 3"/>
          <p:cNvSpPr>
            <a:spLocks noGrp="1"/>
          </p:cNvSpPr>
          <p:nvPr>
            <p:ph type="sldNum" sz="quarter" idx="5"/>
          </p:nvPr>
        </p:nvSpPr>
        <p:spPr/>
        <p:txBody>
          <a:bodyPr/>
          <a:lstStyle/>
          <a:p>
            <a:fld id="{4EA81D86-A07F-4ED2-96D8-FEF21533989C}" type="slidenum">
              <a:rPr lang="en-US" smtClean="0"/>
              <a:t>3</a:t>
            </a:fld>
            <a:endParaRPr lang="en-US"/>
          </a:p>
        </p:txBody>
      </p:sp>
    </p:spTree>
    <p:extLst>
      <p:ext uri="{BB962C8B-B14F-4D97-AF65-F5344CB8AC3E}">
        <p14:creationId xmlns:p14="http://schemas.microsoft.com/office/powerpoint/2010/main" val="69737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956D-230D-9F98-C7B6-A4A832BAD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D964DA-D9A4-94F4-B300-BD0328BFB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0351E3-ACF3-02D2-4D1B-01A873B3770E}"/>
              </a:ext>
            </a:extLst>
          </p:cNvPr>
          <p:cNvSpPr>
            <a:spLocks noGrp="1"/>
          </p:cNvSpPr>
          <p:nvPr>
            <p:ph type="dt" sz="half" idx="10"/>
          </p:nvPr>
        </p:nvSpPr>
        <p:spPr/>
        <p:txBody>
          <a:bodyPr/>
          <a:lstStyle/>
          <a:p>
            <a:fld id="{82EDB8D0-98ED-4B86-9D5F-E61ADC70144D}" type="datetimeFigureOut">
              <a:rPr lang="en-US" smtClean="0"/>
              <a:t>2/16/2024</a:t>
            </a:fld>
            <a:endParaRPr lang="en-US" dirty="0"/>
          </a:p>
        </p:txBody>
      </p:sp>
      <p:sp>
        <p:nvSpPr>
          <p:cNvPr id="5" name="Footer Placeholder 4">
            <a:extLst>
              <a:ext uri="{FF2B5EF4-FFF2-40B4-BE49-F238E27FC236}">
                <a16:creationId xmlns:a16="http://schemas.microsoft.com/office/drawing/2014/main" id="{B784D7AE-C5A0-7946-87AF-542D937C1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6158A-AD3E-8573-F3A5-1ED13C27AA3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2255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A7F6-CA26-9DAC-5F13-9311069F2E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E59564-351D-1854-FB16-5F7BC18EA6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EAEC1-2FD7-EAF3-0B9F-D96E03871837}"/>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5" name="Footer Placeholder 4">
            <a:extLst>
              <a:ext uri="{FF2B5EF4-FFF2-40B4-BE49-F238E27FC236}">
                <a16:creationId xmlns:a16="http://schemas.microsoft.com/office/drawing/2014/main" id="{ED32A83E-E8D1-D147-A008-A87AF0A30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BDBB4-8E58-EB95-4F2C-36372020BB1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5172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19070-65E3-0F65-4E03-DC1D90257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E70656-A34C-D674-9F04-9DB4ECB1C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439D6-6A0A-0224-331E-70CF43865386}"/>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5" name="Footer Placeholder 4">
            <a:extLst>
              <a:ext uri="{FF2B5EF4-FFF2-40B4-BE49-F238E27FC236}">
                <a16:creationId xmlns:a16="http://schemas.microsoft.com/office/drawing/2014/main" id="{596A2CC6-9795-D182-A21B-26EC41E3F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1A7C5-B623-9B09-6D64-E7C194E3167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7250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CC0D-347D-EDA5-1A1E-DD80A263B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21096-EF4D-AE4D-5B5E-3DD5B78C0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19C65-B9B2-417E-8C99-145C5AD5F175}"/>
              </a:ext>
            </a:extLst>
          </p:cNvPr>
          <p:cNvSpPr>
            <a:spLocks noGrp="1"/>
          </p:cNvSpPr>
          <p:nvPr>
            <p:ph type="dt" sz="half" idx="10"/>
          </p:nvPr>
        </p:nvSpPr>
        <p:spPr/>
        <p:txBody>
          <a:bodyPr/>
          <a:lstStyle/>
          <a:p>
            <a:fld id="{82EDB8D0-98ED-4B86-9D5F-E61ADC70144D}" type="datetimeFigureOut">
              <a:rPr lang="en-US" smtClean="0"/>
              <a:t>2/16/2024</a:t>
            </a:fld>
            <a:endParaRPr lang="en-US" dirty="0"/>
          </a:p>
        </p:txBody>
      </p:sp>
      <p:sp>
        <p:nvSpPr>
          <p:cNvPr id="5" name="Footer Placeholder 4">
            <a:extLst>
              <a:ext uri="{FF2B5EF4-FFF2-40B4-BE49-F238E27FC236}">
                <a16:creationId xmlns:a16="http://schemas.microsoft.com/office/drawing/2014/main" id="{3A6674A1-5332-D63D-B16F-BA93F4C10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9FDBB-3FA5-313A-0C1B-04059D1165D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8353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55B4-240D-EE97-8053-93A8500AA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AB1E1E-83AE-9618-CF24-F3B82C23A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1652A-3BD1-140C-418F-1028E6BEA859}"/>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5" name="Footer Placeholder 4">
            <a:extLst>
              <a:ext uri="{FF2B5EF4-FFF2-40B4-BE49-F238E27FC236}">
                <a16:creationId xmlns:a16="http://schemas.microsoft.com/office/drawing/2014/main" id="{E3C6D787-23B5-0C10-27C6-DEA213ADA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770C-2F3C-2320-ECBE-1436DE7A1FB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0923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13F1-20B9-E72A-57DA-2217EE976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8A253-2071-A652-8DE1-79E0D09A6E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9B274-706D-5767-29FA-682754D8C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3F708-CAD7-81A5-D7D5-174124BFC527}"/>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6" name="Footer Placeholder 5">
            <a:extLst>
              <a:ext uri="{FF2B5EF4-FFF2-40B4-BE49-F238E27FC236}">
                <a16:creationId xmlns:a16="http://schemas.microsoft.com/office/drawing/2014/main" id="{FFAB3140-20FE-FE5C-74C7-0B8BC5AEC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90501-BA25-1E6A-343A-645F909D119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4345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F0F0-FA4E-DE8C-4C80-7B7B367BDD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1A2779-2008-2AD8-D24D-75A9CE3FE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1E06B-9041-56CD-4239-CBB27CEB6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89C43-0CFA-14E8-286E-624FA2DC8F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963A68-6897-8AB1-B602-9C8F263FC8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3FC35-5189-5387-D692-CF8057EF88B3}"/>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8" name="Footer Placeholder 7">
            <a:extLst>
              <a:ext uri="{FF2B5EF4-FFF2-40B4-BE49-F238E27FC236}">
                <a16:creationId xmlns:a16="http://schemas.microsoft.com/office/drawing/2014/main" id="{4CDE346A-B54F-ECCF-E0DE-5F35B83E8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ED53DB-4690-F4E3-01E9-10AB43AD4C5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73360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414A-6067-48CF-9FD4-2C0FAAC280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6CA750-4F78-305A-D3E8-DD8D5249EB5C}"/>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4" name="Footer Placeholder 3">
            <a:extLst>
              <a:ext uri="{FF2B5EF4-FFF2-40B4-BE49-F238E27FC236}">
                <a16:creationId xmlns:a16="http://schemas.microsoft.com/office/drawing/2014/main" id="{2020F638-3BE4-0C38-2604-1F5FE4A90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494A56-872C-218C-5006-8F9794CC541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83008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2DD08-3140-2B13-A088-AE94953386E9}"/>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3" name="Footer Placeholder 2">
            <a:extLst>
              <a:ext uri="{FF2B5EF4-FFF2-40B4-BE49-F238E27FC236}">
                <a16:creationId xmlns:a16="http://schemas.microsoft.com/office/drawing/2014/main" id="{D116B24A-0A4E-8811-E91E-1F6B0F2A88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2250C4-362D-A2D8-2FD5-3012BBE4471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6624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D9A2-DFF1-3226-736C-1B0B792F1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922F8C-4BE5-F315-2D1C-77066FE95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C8C9A9-0223-84C6-6512-5814CEA4F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58545-DB77-6953-6935-2952A584A2DE}"/>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6" name="Footer Placeholder 5">
            <a:extLst>
              <a:ext uri="{FF2B5EF4-FFF2-40B4-BE49-F238E27FC236}">
                <a16:creationId xmlns:a16="http://schemas.microsoft.com/office/drawing/2014/main" id="{554C17B1-661A-A445-DF4F-E06B10910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65F10-5AAC-EEAB-A6DF-511802BE4FA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091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409F-26ED-254C-BD3D-7BB4376F2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A69543-BAD2-101F-9700-549CD7636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838A08-330E-DC66-23DD-737BBD9C2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17C75-0232-655C-E1C3-D0CCD0352AC9}"/>
              </a:ext>
            </a:extLst>
          </p:cNvPr>
          <p:cNvSpPr>
            <a:spLocks noGrp="1"/>
          </p:cNvSpPr>
          <p:nvPr>
            <p:ph type="dt" sz="half" idx="10"/>
          </p:nvPr>
        </p:nvSpPr>
        <p:spPr/>
        <p:txBody>
          <a:bodyPr/>
          <a:lstStyle/>
          <a:p>
            <a:fld id="{82EDB8D0-98ED-4B86-9D5F-E61ADC70144D}" type="datetimeFigureOut">
              <a:rPr lang="en-US" smtClean="0"/>
              <a:t>2/16/2024</a:t>
            </a:fld>
            <a:endParaRPr lang="en-US"/>
          </a:p>
        </p:txBody>
      </p:sp>
      <p:sp>
        <p:nvSpPr>
          <p:cNvPr id="6" name="Footer Placeholder 5">
            <a:extLst>
              <a:ext uri="{FF2B5EF4-FFF2-40B4-BE49-F238E27FC236}">
                <a16:creationId xmlns:a16="http://schemas.microsoft.com/office/drawing/2014/main" id="{1FF939B1-9A52-4A4B-ED4A-74FE24D9E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BF94B-7E04-CD6A-AF05-437DF5C8F7C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2544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99479-50BE-6692-B881-976C77B4B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F93585-C374-AF4E-1F13-18F62E0F3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3526C-5F3A-1E28-3078-430139856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2/16/2024</a:t>
            </a:fld>
            <a:endParaRPr lang="en-US" dirty="0"/>
          </a:p>
        </p:txBody>
      </p:sp>
      <p:sp>
        <p:nvSpPr>
          <p:cNvPr id="5" name="Footer Placeholder 4">
            <a:extLst>
              <a:ext uri="{FF2B5EF4-FFF2-40B4-BE49-F238E27FC236}">
                <a16:creationId xmlns:a16="http://schemas.microsoft.com/office/drawing/2014/main" id="{AD529C8E-3D39-8936-469C-CDF62F3D4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C47CCA-329D-80A5-079C-1A057EFDF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1751034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random-quote-generator-lac.vercel.ap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73CA269-444D-730A-AA5F-F6D4A6AB36F1}"/>
              </a:ext>
            </a:extLst>
          </p:cNvPr>
          <p:cNvSpPr/>
          <p:nvPr/>
        </p:nvSpPr>
        <p:spPr>
          <a:xfrm>
            <a:off x="3049340" y="246280"/>
            <a:ext cx="6048162" cy="604816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AFBD90-5445-19BE-64B3-E83D633536FE}"/>
              </a:ext>
            </a:extLst>
          </p:cNvPr>
          <p:cNvSpPr/>
          <p:nvPr/>
        </p:nvSpPr>
        <p:spPr>
          <a:xfrm flipH="1">
            <a:off x="8146247" y="4559570"/>
            <a:ext cx="914400" cy="914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3FDC73B-C63F-259D-0D91-25BE436ED399}"/>
              </a:ext>
            </a:extLst>
          </p:cNvPr>
          <p:cNvSpPr>
            <a:spLocks noGrp="1"/>
          </p:cNvSpPr>
          <p:nvPr>
            <p:ph type="subTitle" idx="1"/>
          </p:nvPr>
        </p:nvSpPr>
        <p:spPr>
          <a:xfrm>
            <a:off x="1612850" y="4605196"/>
            <a:ext cx="8870469" cy="736601"/>
          </a:xfrm>
        </p:spPr>
        <p:txBody>
          <a:bodyPr>
            <a:noAutofit/>
          </a:bodyPr>
          <a:lstStyle/>
          <a:p>
            <a:r>
              <a:rPr lang="en-US" sz="6000" b="1" dirty="0"/>
              <a:t>Qu</a:t>
            </a:r>
            <a:r>
              <a:rPr lang="en-US" sz="6000" b="1" dirty="0">
                <a:solidFill>
                  <a:schemeClr val="bg1"/>
                </a:solidFill>
              </a:rPr>
              <a:t>ote Generator Ap</a:t>
            </a:r>
            <a:r>
              <a:rPr lang="en-US" sz="6000" b="1" dirty="0"/>
              <a:t>p</a:t>
            </a:r>
          </a:p>
        </p:txBody>
      </p:sp>
      <p:pic>
        <p:nvPicPr>
          <p:cNvPr id="10" name="Graphic 9" descr="A grid with small circles">
            <a:extLst>
              <a:ext uri="{FF2B5EF4-FFF2-40B4-BE49-F238E27FC236}">
                <a16:creationId xmlns:a16="http://schemas.microsoft.com/office/drawing/2014/main" id="{CA95D6B0-9752-12EF-DF56-38CCCA6FB5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9083" y="-330562"/>
            <a:ext cx="3202070" cy="3202070"/>
          </a:xfrm>
          <a:prstGeom prst="rect">
            <a:avLst/>
          </a:prstGeom>
        </p:spPr>
      </p:pic>
      <p:pic>
        <p:nvPicPr>
          <p:cNvPr id="4" name="Picture 3" descr="A black text on a black background&#10;&#10;Description automatically generated">
            <a:extLst>
              <a:ext uri="{FF2B5EF4-FFF2-40B4-BE49-F238E27FC236}">
                <a16:creationId xmlns:a16="http://schemas.microsoft.com/office/drawing/2014/main" id="{6C7057B1-4C1F-1C8E-8CDC-752FB9563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3596" y="1052672"/>
            <a:ext cx="4819650" cy="4105275"/>
          </a:xfrm>
          <a:prstGeom prst="rect">
            <a:avLst/>
          </a:prstGeom>
        </p:spPr>
      </p:pic>
    </p:spTree>
    <p:extLst>
      <p:ext uri="{BB962C8B-B14F-4D97-AF65-F5344CB8AC3E}">
        <p14:creationId xmlns:p14="http://schemas.microsoft.com/office/powerpoint/2010/main" val="288797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1507CD-A766-9A51-36F1-9A8EA50720E8}"/>
              </a:ext>
            </a:extLst>
          </p:cNvPr>
          <p:cNvSpPr>
            <a:spLocks noGrp="1"/>
          </p:cNvSpPr>
          <p:nvPr>
            <p:ph idx="1"/>
          </p:nvPr>
        </p:nvSpPr>
        <p:spPr>
          <a:xfrm>
            <a:off x="756385" y="4034859"/>
            <a:ext cx="9653834" cy="1639084"/>
          </a:xfrm>
        </p:spPr>
        <p:txBody>
          <a:bodyPr>
            <a:noAutofit/>
          </a:bodyPr>
          <a:lstStyle/>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The Quote Generator Web App is a simple and easy-to-use web application.</a:t>
            </a:r>
          </a:p>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To generate a quote, simply click the "Generate Quote" button.</a:t>
            </a:r>
          </a:p>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A new quote will be displayed on the screen, along with the author's name.</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Content Placeholder 2">
            <a:extLst>
              <a:ext uri="{FF2B5EF4-FFF2-40B4-BE49-F238E27FC236}">
                <a16:creationId xmlns:a16="http://schemas.microsoft.com/office/drawing/2014/main" id="{DD14F9F1-93BC-C07E-E161-0B11D7A34431}"/>
              </a:ext>
            </a:extLst>
          </p:cNvPr>
          <p:cNvSpPr txBox="1">
            <a:spLocks/>
          </p:cNvSpPr>
          <p:nvPr/>
        </p:nvSpPr>
        <p:spPr>
          <a:xfrm>
            <a:off x="756384" y="1504734"/>
            <a:ext cx="9653834" cy="9425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200"/>
              </a:spcAft>
              <a:buFont typeface="Arial" panose="020B0604020202020204" pitchFamily="34" charset="0"/>
              <a:buNone/>
            </a:pPr>
            <a:r>
              <a:rPr lang="en-US" sz="1800" dirty="0">
                <a:solidFill>
                  <a:srgbClr val="233E30"/>
                </a:solidFill>
                <a:latin typeface="Roboto" panose="02000000000000000000" pitchFamily="2" charset="0"/>
                <a:ea typeface="Roboto" panose="02000000000000000000" pitchFamily="2" charset="0"/>
                <a:cs typeface="Roboto" panose="02000000000000000000" pitchFamily="2" charset="0"/>
              </a:rPr>
              <a:t>The primary objective of our project was to create a platform that not only delivers random quotes but also enhances the user experience through smooth functionality.</a:t>
            </a:r>
            <a:br>
              <a:rPr lang="en-US" sz="1800" dirty="0">
                <a:latin typeface="Roboto" panose="02000000000000000000" pitchFamily="2" charset="0"/>
                <a:ea typeface="Roboto" panose="02000000000000000000" pitchFamily="2" charset="0"/>
                <a:cs typeface="Roboto" panose="02000000000000000000" pitchFamily="2" charset="0"/>
              </a:rPr>
            </a:br>
            <a:endParaRPr lang="en-US" sz="18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Rectangle 14">
            <a:extLst>
              <a:ext uri="{FF2B5EF4-FFF2-40B4-BE49-F238E27FC236}">
                <a16:creationId xmlns:a16="http://schemas.microsoft.com/office/drawing/2014/main" id="{D62CD196-BA04-9B35-84D3-CFF76E529F4B}"/>
              </a:ext>
            </a:extLst>
          </p:cNvPr>
          <p:cNvSpPr/>
          <p:nvPr/>
        </p:nvSpPr>
        <p:spPr>
          <a:xfrm>
            <a:off x="756384" y="611085"/>
            <a:ext cx="2220801" cy="646331"/>
          </a:xfrm>
          <a:prstGeom prst="rect">
            <a:avLst/>
          </a:prstGeom>
          <a:noFill/>
        </p:spPr>
        <p:txBody>
          <a:bodyPr wrap="none" lIns="91440" tIns="45720" rIns="91440" bIns="45720">
            <a:spAutoFit/>
          </a:bodyPr>
          <a:lstStyle/>
          <a:p>
            <a:pPr algn="ctr"/>
            <a:r>
              <a:rPr lang="en-US" sz="3600" b="1" dirty="0">
                <a:ln>
                  <a:solidFill>
                    <a:srgbClr val="739EA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OBJECTIVE</a:t>
            </a:r>
          </a:p>
        </p:txBody>
      </p:sp>
      <p:sp>
        <p:nvSpPr>
          <p:cNvPr id="16" name="Rectangle 15">
            <a:extLst>
              <a:ext uri="{FF2B5EF4-FFF2-40B4-BE49-F238E27FC236}">
                <a16:creationId xmlns:a16="http://schemas.microsoft.com/office/drawing/2014/main" id="{591F2B35-5E4F-1BA2-D042-D34C253343B9}"/>
              </a:ext>
            </a:extLst>
          </p:cNvPr>
          <p:cNvSpPr/>
          <p:nvPr/>
        </p:nvSpPr>
        <p:spPr>
          <a:xfrm>
            <a:off x="756384" y="3142514"/>
            <a:ext cx="3215689" cy="646331"/>
          </a:xfrm>
          <a:prstGeom prst="rect">
            <a:avLst/>
          </a:prstGeom>
          <a:noFill/>
        </p:spPr>
        <p:txBody>
          <a:bodyPr wrap="none" lIns="91440" tIns="45720" rIns="91440" bIns="45720">
            <a:spAutoFit/>
          </a:bodyPr>
          <a:lstStyle/>
          <a:p>
            <a:pPr algn="ctr"/>
            <a:r>
              <a:rPr lang="en-US" sz="3600" b="1" dirty="0">
                <a:ln>
                  <a:solidFill>
                    <a:srgbClr val="739EA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HOW IT WORKS</a:t>
            </a:r>
          </a:p>
        </p:txBody>
      </p:sp>
    </p:spTree>
    <p:extLst>
      <p:ext uri="{BB962C8B-B14F-4D97-AF65-F5344CB8AC3E}">
        <p14:creationId xmlns:p14="http://schemas.microsoft.com/office/powerpoint/2010/main" val="29891253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AE458-3DA7-93D1-6CAA-548034E03BE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F4FF93-E37C-7721-47F1-13B0F5466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C1184A-07C2-FD6A-05FD-E02606DCF5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AE8DE8CB-E35B-F227-B610-7FE648CF4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812BE0FF-6C1C-65E5-E9EB-FAD20064E0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49100EB4-31CB-E524-5AF7-301C7D1D5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E97748-7D37-EB4B-0A93-0069ECF50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Content Placeholder 2">
            <a:extLst>
              <a:ext uri="{FF2B5EF4-FFF2-40B4-BE49-F238E27FC236}">
                <a16:creationId xmlns:a16="http://schemas.microsoft.com/office/drawing/2014/main" id="{8488422C-F3C9-2ADE-C15A-C7688514CA0D}"/>
              </a:ext>
            </a:extLst>
          </p:cNvPr>
          <p:cNvSpPr txBox="1">
            <a:spLocks/>
          </p:cNvSpPr>
          <p:nvPr/>
        </p:nvSpPr>
        <p:spPr>
          <a:xfrm>
            <a:off x="746758" y="2514351"/>
            <a:ext cx="9653834" cy="2752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Find inspiration and motivation</a:t>
            </a:r>
          </a:p>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Get a new perspective on things</a:t>
            </a:r>
          </a:p>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Start conversations</a:t>
            </a:r>
          </a:p>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Add humor to presentations</a:t>
            </a:r>
          </a:p>
          <a:p>
            <a:pPr algn="l">
              <a:lnSpc>
                <a:spcPct val="150000"/>
              </a:lnSpc>
              <a:buFont typeface="Arial" panose="020B0604020202020204" pitchFamily="34" charset="0"/>
              <a:buChar char="•"/>
            </a:pPr>
            <a:r>
              <a:rPr lang="en-US" sz="18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Brighten someone's day</a:t>
            </a:r>
          </a:p>
        </p:txBody>
      </p:sp>
      <p:sp>
        <p:nvSpPr>
          <p:cNvPr id="15" name="Rectangle 14">
            <a:extLst>
              <a:ext uri="{FF2B5EF4-FFF2-40B4-BE49-F238E27FC236}">
                <a16:creationId xmlns:a16="http://schemas.microsoft.com/office/drawing/2014/main" id="{BDD93CF4-EE1C-390C-B75D-2A949ED78EB1}"/>
              </a:ext>
            </a:extLst>
          </p:cNvPr>
          <p:cNvSpPr/>
          <p:nvPr/>
        </p:nvSpPr>
        <p:spPr>
          <a:xfrm>
            <a:off x="746758" y="1591211"/>
            <a:ext cx="6529416" cy="646331"/>
          </a:xfrm>
          <a:prstGeom prst="rect">
            <a:avLst/>
          </a:prstGeom>
          <a:noFill/>
        </p:spPr>
        <p:txBody>
          <a:bodyPr wrap="none" lIns="91440" tIns="45720" rIns="91440" bIns="45720">
            <a:spAutoFit/>
          </a:bodyPr>
          <a:lstStyle/>
          <a:p>
            <a:pPr algn="ctr"/>
            <a:r>
              <a:rPr lang="en-US" sz="3600" b="1" dirty="0">
                <a:ln>
                  <a:solidFill>
                    <a:srgbClr val="739EA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BENEFITS OF QUOTE GENERATOR</a:t>
            </a:r>
          </a:p>
        </p:txBody>
      </p:sp>
    </p:spTree>
    <p:extLst>
      <p:ext uri="{BB962C8B-B14F-4D97-AF65-F5344CB8AC3E}">
        <p14:creationId xmlns:p14="http://schemas.microsoft.com/office/powerpoint/2010/main" val="39037247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1507CD-A766-9A51-36F1-9A8EA50720E8}"/>
              </a:ext>
            </a:extLst>
          </p:cNvPr>
          <p:cNvSpPr>
            <a:spLocks noGrp="1"/>
          </p:cNvSpPr>
          <p:nvPr>
            <p:ph idx="1"/>
          </p:nvPr>
        </p:nvSpPr>
        <p:spPr>
          <a:xfrm>
            <a:off x="838198" y="1282183"/>
            <a:ext cx="9572841" cy="4680667"/>
          </a:xfrm>
        </p:spPr>
        <p:txBody>
          <a:bodyPr>
            <a:normAutofit/>
          </a:bodyPr>
          <a:lstStyle/>
          <a:p>
            <a:pPr>
              <a:lnSpc>
                <a:spcPct val="107000"/>
              </a:lnSpc>
              <a:spcAft>
                <a:spcPts val="800"/>
              </a:spcAft>
            </a:pPr>
            <a:r>
              <a:rPr lang="en-US" sz="1800" kern="100" dirty="0">
                <a:solidFill>
                  <a:schemeClr val="bg1"/>
                </a:solidFill>
                <a:effectLst/>
                <a:latin typeface="Calibri" panose="020F0502020204030204" pitchFamily="34" charset="0"/>
                <a:ea typeface="宋体" panose="02010600030101010101" pitchFamily="2" charset="-122"/>
              </a:rPr>
              <a:t>User Interface: </a:t>
            </a:r>
            <a:r>
              <a:rPr lang="en-US" sz="1800" b="0" i="0" u="none" strike="noStrike" dirty="0">
                <a:solidFill>
                  <a:srgbClr val="233E30"/>
                </a:solidFill>
                <a:effectLst/>
                <a:latin typeface="Roboto" panose="02000000000000000000" pitchFamily="2" charset="0"/>
              </a:rPr>
              <a:t>A user friendly interface makes it easy for users to interact with the app and generate quotes effortlessly. The app boasts a visually stunning user interface with a modern design and vibrant color scheme.</a:t>
            </a:r>
          </a:p>
          <a:p>
            <a:pPr>
              <a:lnSpc>
                <a:spcPct val="107000"/>
              </a:lnSpc>
              <a:spcAft>
                <a:spcPts val="800"/>
              </a:spcAft>
            </a:pPr>
            <a:r>
              <a:rPr lang="en-US" sz="1800" kern="100" dirty="0">
                <a:solidFill>
                  <a:srgbClr val="233E30"/>
                </a:solidFill>
                <a:latin typeface="Roboto" panose="02000000000000000000" pitchFamily="2" charset="0"/>
                <a:ea typeface="宋体" panose="02010600030101010101" pitchFamily="2" charset="-122"/>
              </a:rPr>
              <a:t>Animation: </a:t>
            </a:r>
            <a:r>
              <a:rPr lang="en-US" sz="1800" b="0" i="0" u="none" strike="noStrike" dirty="0">
                <a:solidFill>
                  <a:srgbClr val="233E30"/>
                </a:solidFill>
                <a:effectLst/>
                <a:latin typeface="Roboto" panose="02000000000000000000" pitchFamily="2" charset="0"/>
              </a:rPr>
              <a:t>Incorporated engaging animations, such as the rotating reload button, to add a playful element to the user experience.</a:t>
            </a:r>
          </a:p>
          <a:p>
            <a:pPr>
              <a:lnSpc>
                <a:spcPct val="107000"/>
              </a:lnSpc>
              <a:spcAft>
                <a:spcPts val="800"/>
              </a:spcAft>
            </a:pPr>
            <a:r>
              <a:rPr lang="en-US" sz="1800" dirty="0">
                <a:solidFill>
                  <a:srgbClr val="233E30"/>
                </a:solidFill>
                <a:latin typeface="Roboto" panose="02000000000000000000" pitchFamily="2" charset="0"/>
              </a:rPr>
              <a:t>Dynamic Content: </a:t>
            </a:r>
            <a:r>
              <a:rPr lang="en-US" sz="1800" b="0" i="0" u="none" strike="noStrike" dirty="0">
                <a:solidFill>
                  <a:srgbClr val="233E30"/>
                </a:solidFill>
                <a:effectLst/>
                <a:latin typeface="Roboto" panose="02000000000000000000" pitchFamily="2" charset="0"/>
              </a:rPr>
              <a:t>Implemented asynchronous fetching of data from an external API to dynamically update and display random quotes.</a:t>
            </a:r>
          </a:p>
          <a:p>
            <a:pPr>
              <a:lnSpc>
                <a:spcPct val="107000"/>
              </a:lnSpc>
              <a:spcAft>
                <a:spcPts val="800"/>
              </a:spcAft>
            </a:pPr>
            <a:r>
              <a:rPr lang="en-US" sz="1800" kern="100" dirty="0">
                <a:solidFill>
                  <a:srgbClr val="233E30"/>
                </a:solidFill>
                <a:latin typeface="Roboto" panose="02000000000000000000" pitchFamily="2" charset="0"/>
                <a:ea typeface="宋体" panose="02010600030101010101" pitchFamily="2" charset="-122"/>
              </a:rPr>
              <a:t>User Engagement: </a:t>
            </a:r>
            <a:r>
              <a:rPr lang="en-US" sz="1800" b="0" i="0" u="none" strike="noStrike" dirty="0">
                <a:solidFill>
                  <a:srgbClr val="233E30"/>
                </a:solidFill>
                <a:effectLst/>
                <a:latin typeface="Roboto" panose="02000000000000000000" pitchFamily="2" charset="0"/>
              </a:rPr>
              <a:t>Integrated a 'Generate Quote' button to trigger the quote fetching process, ensuring a seamless and enjoyable user journey.</a:t>
            </a:r>
          </a:p>
          <a:p>
            <a:pPr>
              <a:lnSpc>
                <a:spcPct val="107000"/>
              </a:lnSpc>
              <a:spcAft>
                <a:spcPts val="800"/>
              </a:spcAft>
            </a:pPr>
            <a:r>
              <a:rPr lang="en-US" sz="1800" kern="100" dirty="0">
                <a:solidFill>
                  <a:srgbClr val="233E30"/>
                </a:solidFill>
                <a:latin typeface="Roboto" panose="02000000000000000000" pitchFamily="2" charset="0"/>
                <a:ea typeface="宋体" panose="02010600030101010101" pitchFamily="2" charset="-122"/>
              </a:rPr>
              <a:t>Loading Experience: </a:t>
            </a:r>
            <a:r>
              <a:rPr lang="en-US" sz="1800" b="0" i="0" u="none" strike="noStrike" dirty="0">
                <a:solidFill>
                  <a:srgbClr val="233E30"/>
                </a:solidFill>
                <a:effectLst/>
                <a:latin typeface="Roboto" panose="02000000000000000000" pitchFamily="2" charset="0"/>
              </a:rPr>
              <a:t>Introduced a loader with animated bars to provide users with visual feedback during the API fetching process, enhancing the overall loading experience.</a:t>
            </a:r>
            <a:endParaRPr lang="en-US" sz="1800" kern="100" dirty="0">
              <a:solidFill>
                <a:schemeClr val="bg1"/>
              </a:solidFill>
              <a:effectLst/>
              <a:latin typeface="Calibri" panose="020F0502020204030204" pitchFamily="34" charset="0"/>
              <a:ea typeface="宋体" panose="02010600030101010101" pitchFamily="2" charset="-122"/>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31B9993E-4EAA-5550-F39A-2C36E6A4AFE6}"/>
              </a:ext>
            </a:extLst>
          </p:cNvPr>
          <p:cNvSpPr/>
          <p:nvPr/>
        </p:nvSpPr>
        <p:spPr>
          <a:xfrm>
            <a:off x="838198" y="402078"/>
            <a:ext cx="2624437" cy="646331"/>
          </a:xfrm>
          <a:prstGeom prst="rect">
            <a:avLst/>
          </a:prstGeom>
          <a:noFill/>
        </p:spPr>
        <p:txBody>
          <a:bodyPr wrap="none" lIns="91440" tIns="45720" rIns="91440" bIns="45720">
            <a:spAutoFit/>
          </a:bodyPr>
          <a:lstStyle/>
          <a:p>
            <a:pPr algn="ctr"/>
            <a:r>
              <a:rPr lang="en-US" sz="3600" b="1" dirty="0">
                <a:ln>
                  <a:solidFill>
                    <a:srgbClr val="739EA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Key Features</a:t>
            </a:r>
          </a:p>
        </p:txBody>
      </p:sp>
    </p:spTree>
    <p:extLst>
      <p:ext uri="{BB962C8B-B14F-4D97-AF65-F5344CB8AC3E}">
        <p14:creationId xmlns:p14="http://schemas.microsoft.com/office/powerpoint/2010/main" val="20981224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0BF94-1A83-ABB7-F8FD-6AD5102FF74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EA71654-215F-5A1C-6F3E-3B6EE597B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FF72E8-E4D2-9FB2-6679-9B7FBF2F9A49}"/>
              </a:ext>
            </a:extLst>
          </p:cNvPr>
          <p:cNvSpPr>
            <a:spLocks noGrp="1"/>
          </p:cNvSpPr>
          <p:nvPr>
            <p:ph idx="1"/>
          </p:nvPr>
        </p:nvSpPr>
        <p:spPr>
          <a:xfrm>
            <a:off x="838198" y="2158082"/>
            <a:ext cx="9572841" cy="3241691"/>
          </a:xfrm>
        </p:spPr>
        <p:txBody>
          <a:bodyPr>
            <a:normAutofit/>
          </a:bodyPr>
          <a:lstStyle/>
          <a:p>
            <a:pPr rtl="0">
              <a:lnSpc>
                <a:spcPct val="150000"/>
              </a:lnSpc>
              <a:spcBef>
                <a:spcPts val="0"/>
              </a:spcBef>
              <a:spcAft>
                <a:spcPts val="1200"/>
              </a:spcAft>
            </a:pPr>
            <a:r>
              <a:rPr lang="en-US" sz="1800" b="0" i="0" u="none" strike="noStrike" dirty="0">
                <a:solidFill>
                  <a:srgbClr val="233E30"/>
                </a:solidFill>
                <a:effectLst/>
                <a:latin typeface="Roboto" panose="02000000000000000000" pitchFamily="2" charset="0"/>
                <a:ea typeface="Roboto" panose="02000000000000000000" pitchFamily="2" charset="0"/>
                <a:cs typeface="Roboto" panose="02000000000000000000" pitchFamily="2" charset="0"/>
              </a:rPr>
              <a:t>Frontend Development:</a:t>
            </a:r>
            <a:r>
              <a:rPr lang="en-US" sz="1800" dirty="0">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a:solidFill>
                  <a:srgbClr val="233E30"/>
                </a:solidFill>
                <a:effectLst/>
                <a:latin typeface="Roboto" panose="02000000000000000000" pitchFamily="2" charset="0"/>
                <a:ea typeface="Roboto" panose="02000000000000000000" pitchFamily="2" charset="0"/>
                <a:cs typeface="Roboto" panose="02000000000000000000" pitchFamily="2" charset="0"/>
              </a:rPr>
              <a:t>Developed the frontend using HTML and CSS to structure and style the web page.</a:t>
            </a:r>
          </a:p>
          <a:p>
            <a:pPr rtl="0">
              <a:lnSpc>
                <a:spcPct val="150000"/>
              </a:lnSpc>
              <a:spcBef>
                <a:spcPts val="0"/>
              </a:spcBef>
              <a:spcAft>
                <a:spcPts val="1200"/>
              </a:spcAft>
            </a:pPr>
            <a:r>
              <a:rPr lang="en-US" sz="1800" b="0" i="0" u="none" strike="noStrike" dirty="0">
                <a:solidFill>
                  <a:srgbClr val="233E30"/>
                </a:solidFill>
                <a:effectLst/>
                <a:latin typeface="Roboto" panose="02000000000000000000" pitchFamily="2" charset="0"/>
                <a:ea typeface="Roboto" panose="02000000000000000000" pitchFamily="2" charset="0"/>
                <a:cs typeface="Roboto" panose="02000000000000000000" pitchFamily="2" charset="0"/>
              </a:rPr>
              <a:t>Loading Animation: Overcame the challenge of implementing loading animations by incorporating CSS animations for a smooth and engaging visual experience.</a:t>
            </a:r>
          </a:p>
          <a:p>
            <a:pPr rtl="0">
              <a:lnSpc>
                <a:spcPct val="150000"/>
              </a:lnSpc>
              <a:spcBef>
                <a:spcPts val="0"/>
              </a:spcBef>
              <a:spcAft>
                <a:spcPts val="1200"/>
              </a:spcAft>
            </a:pPr>
            <a:r>
              <a:rPr lang="en-US" sz="1800" b="0" i="0" u="none" strike="noStrike" dirty="0">
                <a:solidFill>
                  <a:srgbClr val="233E30"/>
                </a:solidFill>
                <a:effectLst/>
                <a:latin typeface="Roboto" panose="02000000000000000000" pitchFamily="2" charset="0"/>
                <a:ea typeface="Roboto" panose="02000000000000000000" pitchFamily="2" charset="0"/>
                <a:cs typeface="Roboto" panose="02000000000000000000" pitchFamily="2" charset="0"/>
              </a:rPr>
              <a:t>Utilized JavaScript for asynchronous communication with the external API, ensuring real-time quote updates.</a:t>
            </a:r>
            <a:endParaRPr lang="en-US" sz="1800" kern="100" dirty="0">
              <a:solidFill>
                <a:schemeClr val="tx1">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0" name="Group 9">
            <a:extLst>
              <a:ext uri="{FF2B5EF4-FFF2-40B4-BE49-F238E27FC236}">
                <a16:creationId xmlns:a16="http://schemas.microsoft.com/office/drawing/2014/main" id="{EF43CD46-2CC4-EA9F-9650-7A95FDC66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1D058217-FE2E-E9BA-BBD6-34588DD21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263445BC-1221-172D-981B-4FF506D167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CE78B160-3F01-1E6C-16AB-C5E50C18D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7778BB-0715-2FB3-6024-F66717264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C81A3C5B-37B8-ED2F-A027-D1B6069660AC}"/>
              </a:ext>
            </a:extLst>
          </p:cNvPr>
          <p:cNvSpPr/>
          <p:nvPr/>
        </p:nvSpPr>
        <p:spPr>
          <a:xfrm>
            <a:off x="838198" y="1332083"/>
            <a:ext cx="4990341" cy="646331"/>
          </a:xfrm>
          <a:prstGeom prst="rect">
            <a:avLst/>
          </a:prstGeom>
          <a:noFill/>
        </p:spPr>
        <p:txBody>
          <a:bodyPr wrap="none" lIns="91440" tIns="45720" rIns="91440" bIns="45720">
            <a:spAutoFit/>
          </a:bodyPr>
          <a:lstStyle/>
          <a:p>
            <a:pPr algn="ctr"/>
            <a:r>
              <a:rPr lang="en-US" sz="3600" b="1" dirty="0">
                <a:ln>
                  <a:solidFill>
                    <a:srgbClr val="739EA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Technological Proficiency</a:t>
            </a:r>
          </a:p>
        </p:txBody>
      </p:sp>
    </p:spTree>
    <p:extLst>
      <p:ext uri="{BB962C8B-B14F-4D97-AF65-F5344CB8AC3E}">
        <p14:creationId xmlns:p14="http://schemas.microsoft.com/office/powerpoint/2010/main" val="19969289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8F76A-3CA0-1252-4FF3-6AFE07DCDB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370ED1-125A-1261-C4F8-1AFD21B0E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9613D4-DB36-509D-282E-33343FF9C2E5}"/>
              </a:ext>
            </a:extLst>
          </p:cNvPr>
          <p:cNvSpPr>
            <a:spLocks noGrp="1"/>
          </p:cNvSpPr>
          <p:nvPr>
            <p:ph idx="1"/>
          </p:nvPr>
        </p:nvSpPr>
        <p:spPr>
          <a:xfrm>
            <a:off x="882727" y="3156611"/>
            <a:ext cx="9572841" cy="646331"/>
          </a:xfrm>
        </p:spPr>
        <p:txBody>
          <a:bodyPr>
            <a:normAutofit lnSpcReduction="10000"/>
          </a:bodyPr>
          <a:lstStyle/>
          <a:p>
            <a:pPr marL="0" indent="0" rtl="0">
              <a:lnSpc>
                <a:spcPct val="150000"/>
              </a:lnSpc>
              <a:spcBef>
                <a:spcPts val="0"/>
              </a:spcBef>
              <a:spcAft>
                <a:spcPts val="1200"/>
              </a:spcAft>
              <a:buNone/>
            </a:pP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rPr>
              <a:t>https://random-quote-generator-lac.vercel.app/</a:t>
            </a:r>
            <a:endPar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rtl="0">
              <a:lnSpc>
                <a:spcPct val="150000"/>
              </a:lnSpc>
              <a:spcBef>
                <a:spcPts val="0"/>
              </a:spcBef>
              <a:spcAft>
                <a:spcPts val="1200"/>
              </a:spcAft>
            </a:pPr>
            <a:endParaRPr lang="en-US" sz="1800" kern="100" dirty="0">
              <a:solidFill>
                <a:schemeClr val="tx1">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0" name="Group 9">
            <a:extLst>
              <a:ext uri="{FF2B5EF4-FFF2-40B4-BE49-F238E27FC236}">
                <a16:creationId xmlns:a16="http://schemas.microsoft.com/office/drawing/2014/main" id="{CF0DFB0E-E914-47C6-9153-DA4E3A71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8D693210-5281-7FC4-5942-A34BF3DD9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D466F11-1590-F12E-4256-B1FB30339F3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3984CEF8-5EEE-0B3C-27AB-A275168A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E508A2B-59B2-5A98-7498-6097701BF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0549D496-AD0F-A10E-F831-3B39CE10AC80}"/>
              </a:ext>
            </a:extLst>
          </p:cNvPr>
          <p:cNvSpPr/>
          <p:nvPr/>
        </p:nvSpPr>
        <p:spPr>
          <a:xfrm>
            <a:off x="882727" y="2339577"/>
            <a:ext cx="2872901" cy="646331"/>
          </a:xfrm>
          <a:prstGeom prst="rect">
            <a:avLst/>
          </a:prstGeom>
          <a:noFill/>
        </p:spPr>
        <p:txBody>
          <a:bodyPr wrap="none" lIns="91440" tIns="45720" rIns="91440" bIns="45720">
            <a:spAutoFit/>
          </a:bodyPr>
          <a:lstStyle/>
          <a:p>
            <a:pPr algn="ctr"/>
            <a:r>
              <a:rPr lang="en-US" sz="3600" b="1" dirty="0">
                <a:ln>
                  <a:solidFill>
                    <a:srgbClr val="739EA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LIVE PREVIEW</a:t>
            </a:r>
          </a:p>
        </p:txBody>
      </p:sp>
      <p:pic>
        <p:nvPicPr>
          <p:cNvPr id="5" name="Picture 4">
            <a:extLst>
              <a:ext uri="{FF2B5EF4-FFF2-40B4-BE49-F238E27FC236}">
                <a16:creationId xmlns:a16="http://schemas.microsoft.com/office/drawing/2014/main" id="{244800A4-B00F-7EAA-F815-00E5A840D0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5498" y="1926576"/>
            <a:ext cx="2460070" cy="2460070"/>
          </a:xfrm>
          <a:prstGeom prst="rect">
            <a:avLst/>
          </a:prstGeom>
        </p:spPr>
      </p:pic>
    </p:spTree>
    <p:extLst>
      <p:ext uri="{BB962C8B-B14F-4D97-AF65-F5344CB8AC3E}">
        <p14:creationId xmlns:p14="http://schemas.microsoft.com/office/powerpoint/2010/main" val="30922839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53EF8-06E0-9E5D-1B93-EBCD687029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BD589-7FD9-0E0E-44CC-C9CCC4CBF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70F511-9D5E-EC23-987C-D7CCB1B124E4}"/>
              </a:ext>
            </a:extLst>
          </p:cNvPr>
          <p:cNvSpPr>
            <a:spLocks noGrp="1"/>
          </p:cNvSpPr>
          <p:nvPr>
            <p:ph idx="1"/>
          </p:nvPr>
        </p:nvSpPr>
        <p:spPr>
          <a:xfrm>
            <a:off x="847824" y="2788537"/>
            <a:ext cx="9572841" cy="1345513"/>
          </a:xfrm>
        </p:spPr>
        <p:txBody>
          <a:bodyPr>
            <a:normAutofit/>
          </a:bodyPr>
          <a:lstStyle/>
          <a:p>
            <a:pPr marL="0" indent="0" rtl="0">
              <a:lnSpc>
                <a:spcPct val="150000"/>
              </a:lnSpc>
              <a:spcBef>
                <a:spcPts val="0"/>
              </a:spcBef>
              <a:spcAft>
                <a:spcPts val="1200"/>
              </a:spcAft>
              <a:buNone/>
            </a:pPr>
            <a:r>
              <a:rPr lang="en-US" sz="1800" b="0" i="0" u="none" strike="noStrike" dirty="0">
                <a:solidFill>
                  <a:srgbClr val="233E30"/>
                </a:solidFill>
                <a:effectLst/>
                <a:latin typeface="Roboto" panose="02000000000000000000" pitchFamily="2" charset="0"/>
              </a:rPr>
              <a:t>As we move forward, we envision incorporating additional features such as user customization, a wider range of quote categories, and social media sharing capabilities to further enhance the app's value and appeal.</a:t>
            </a:r>
            <a:endParaRPr lang="en-US" sz="1200" b="0" dirty="0">
              <a:effectLst/>
            </a:endParaRPr>
          </a:p>
        </p:txBody>
      </p:sp>
      <p:grpSp>
        <p:nvGrpSpPr>
          <p:cNvPr id="10" name="Group 9">
            <a:extLst>
              <a:ext uri="{FF2B5EF4-FFF2-40B4-BE49-F238E27FC236}">
                <a16:creationId xmlns:a16="http://schemas.microsoft.com/office/drawing/2014/main" id="{2B44A0C4-01BA-E782-8383-9D7F159E0D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A42E974A-59B2-6213-21E6-B24520DD5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B2B63E38-2ABC-DA01-2DFE-C9AC07182A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39119FD7-4987-6F64-93FA-0EE4010D2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641BF79-D083-C998-43F8-88D5EB33D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336A7ECC-A4F5-AB84-D83D-1EA99E91DABF}"/>
              </a:ext>
            </a:extLst>
          </p:cNvPr>
          <p:cNvSpPr/>
          <p:nvPr/>
        </p:nvSpPr>
        <p:spPr>
          <a:xfrm>
            <a:off x="847824" y="1919225"/>
            <a:ext cx="4184286" cy="646331"/>
          </a:xfrm>
          <a:prstGeom prst="rect">
            <a:avLst/>
          </a:prstGeom>
          <a:noFill/>
        </p:spPr>
        <p:txBody>
          <a:bodyPr wrap="none" lIns="91440" tIns="45720" rIns="91440" bIns="45720">
            <a:spAutoFit/>
          </a:bodyPr>
          <a:lstStyle/>
          <a:p>
            <a:pPr algn="ctr"/>
            <a:r>
              <a:rPr lang="en-US" sz="3600" b="1" dirty="0">
                <a:ln>
                  <a:solidFill>
                    <a:srgbClr val="739EA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Future Enhancement</a:t>
            </a:r>
          </a:p>
        </p:txBody>
      </p:sp>
    </p:spTree>
    <p:extLst>
      <p:ext uri="{BB962C8B-B14F-4D97-AF65-F5344CB8AC3E}">
        <p14:creationId xmlns:p14="http://schemas.microsoft.com/office/powerpoint/2010/main" val="38691854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Rectangle 3">
            <a:extLst>
              <a:ext uri="{FF2B5EF4-FFF2-40B4-BE49-F238E27FC236}">
                <a16:creationId xmlns:a16="http://schemas.microsoft.com/office/drawing/2014/main" id="{4CE726BF-56E5-7E3A-2A2C-6FC028CF0B3A}"/>
              </a:ext>
            </a:extLst>
          </p:cNvPr>
          <p:cNvSpPr/>
          <p:nvPr/>
        </p:nvSpPr>
        <p:spPr>
          <a:xfrm>
            <a:off x="711385" y="551913"/>
            <a:ext cx="3316935" cy="923330"/>
          </a:xfrm>
          <a:prstGeom prst="rect">
            <a:avLst/>
          </a:prstGeom>
          <a:noFill/>
        </p:spPr>
        <p:txBody>
          <a:bodyPr wrap="none" lIns="91440" tIns="45720" rIns="91440" bIns="45720">
            <a:spAutoFit/>
          </a:bodyPr>
          <a:lstStyle/>
          <a:p>
            <a:pPr algn="ctr"/>
            <a:r>
              <a:rPr lang="en-US" sz="5400" b="1" cap="none" spc="0" dirty="0">
                <a:ln w="12700">
                  <a:solidFill>
                    <a:srgbClr val="739EA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p>
        </p:txBody>
      </p:sp>
      <p:sp>
        <p:nvSpPr>
          <p:cNvPr id="2" name="Content Placeholder 2">
            <a:extLst>
              <a:ext uri="{FF2B5EF4-FFF2-40B4-BE49-F238E27FC236}">
                <a16:creationId xmlns:a16="http://schemas.microsoft.com/office/drawing/2014/main" id="{0A19E3C5-0BC4-198D-1CAE-92C10EF4CE35}"/>
              </a:ext>
            </a:extLst>
          </p:cNvPr>
          <p:cNvSpPr>
            <a:spLocks noGrp="1"/>
          </p:cNvSpPr>
          <p:nvPr>
            <p:ph idx="1"/>
          </p:nvPr>
        </p:nvSpPr>
        <p:spPr>
          <a:xfrm>
            <a:off x="711385" y="2784325"/>
            <a:ext cx="9572841" cy="3241691"/>
          </a:xfrm>
        </p:spPr>
        <p:txBody>
          <a:bodyPr>
            <a:normAutofit/>
          </a:bodyPr>
          <a:lstStyle/>
          <a:p>
            <a:pPr rtl="0">
              <a:lnSpc>
                <a:spcPct val="150000"/>
              </a:lnSpc>
              <a:spcBef>
                <a:spcPts val="0"/>
              </a:spcBef>
              <a:spcAft>
                <a:spcPts val="1200"/>
              </a:spcAft>
            </a:pPr>
            <a:r>
              <a:rPr lang="en-US" sz="1800" b="0" i="0" u="none" strike="noStrike" dirty="0">
                <a:solidFill>
                  <a:srgbClr val="233E30"/>
                </a:solidFill>
                <a:effectLst/>
                <a:latin typeface="Roboto" panose="02000000000000000000" pitchFamily="2" charset="0"/>
                <a:ea typeface="Roboto" panose="02000000000000000000" pitchFamily="2" charset="0"/>
                <a:cs typeface="Roboto" panose="02000000000000000000" pitchFamily="2" charset="0"/>
              </a:rPr>
              <a:t>Our Quote Generator App successfully marries design aesthetics with seamless functionality.</a:t>
            </a:r>
          </a:p>
          <a:p>
            <a:pPr rtl="0">
              <a:lnSpc>
                <a:spcPct val="150000"/>
              </a:lnSpc>
              <a:spcBef>
                <a:spcPts val="0"/>
              </a:spcBef>
              <a:spcAft>
                <a:spcPts val="1200"/>
              </a:spcAft>
            </a:pPr>
            <a:r>
              <a:rPr lang="en-US" sz="1800" b="0" i="0" u="none" strike="noStrike" dirty="0">
                <a:solidFill>
                  <a:srgbClr val="233E30"/>
                </a:solidFill>
                <a:effectLst/>
                <a:latin typeface="Roboto" panose="02000000000000000000" pitchFamily="2" charset="0"/>
                <a:ea typeface="Roboto" panose="02000000000000000000" pitchFamily="2" charset="0"/>
                <a:cs typeface="Roboto" panose="02000000000000000000" pitchFamily="2" charset="0"/>
              </a:rPr>
              <a:t>By combining technology, design principles, and user-centricity, we've created an application that not only fulfills its core functionality but also elevates the user experience.</a:t>
            </a:r>
            <a:endParaRPr lang="en-US" sz="1800" dirty="0">
              <a:latin typeface="Roboto" panose="02000000000000000000" pitchFamily="2" charset="0"/>
              <a:ea typeface="Roboto" panose="02000000000000000000" pitchFamily="2" charset="0"/>
              <a:cs typeface="Roboto" panose="02000000000000000000" pitchFamily="2" charset="0"/>
            </a:endParaRPr>
          </a:p>
          <a:p>
            <a:pPr rtl="0">
              <a:lnSpc>
                <a:spcPct val="150000"/>
              </a:lnSpc>
              <a:spcBef>
                <a:spcPts val="0"/>
              </a:spcBef>
              <a:spcAft>
                <a:spcPts val="1200"/>
              </a:spcAft>
            </a:pPr>
            <a:r>
              <a:rPr lang="en-US" sz="1800" b="0" i="0" u="none" strike="noStrike" dirty="0">
                <a:solidFill>
                  <a:srgbClr val="233E30"/>
                </a:solidFill>
                <a:effectLst/>
                <a:latin typeface="Roboto" panose="02000000000000000000" pitchFamily="2" charset="0"/>
                <a:ea typeface="Roboto" panose="02000000000000000000" pitchFamily="2" charset="0"/>
                <a:cs typeface="Roboto" panose="02000000000000000000" pitchFamily="2" charset="0"/>
              </a:rPr>
              <a:t>The interactive and visually pleasing nature of our app makes it a standout project in the realm of web development.</a:t>
            </a:r>
            <a:br>
              <a:rPr lang="en-US" sz="1800" dirty="0">
                <a:latin typeface="Roboto" panose="02000000000000000000" pitchFamily="2" charset="0"/>
                <a:ea typeface="Roboto" panose="02000000000000000000" pitchFamily="2" charset="0"/>
                <a:cs typeface="Roboto" panose="02000000000000000000" pitchFamily="2" charset="0"/>
              </a:rPr>
            </a:br>
            <a:endParaRPr lang="en-US" sz="1800" kern="100" dirty="0">
              <a:solidFill>
                <a:schemeClr val="tx1">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999952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CA3C8-8332-700C-D816-4233E419B4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F4CE22-36E9-70C3-45A4-0DF170E48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BD82ACE-BC89-6CFF-BC96-59134D5855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A23C0D09-D6D4-7B0F-0FB4-D81DCA119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6D76FEF-C999-472F-EADD-3AD7B0E83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DEFAC4A0-E10E-2C29-DBAF-674D8FC116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C27DB77D-83A6-80FA-5847-EEDB3AFD5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F9DA248-1F7E-0CAC-9DE6-33B1EA4BD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Rectangle 3">
            <a:extLst>
              <a:ext uri="{FF2B5EF4-FFF2-40B4-BE49-F238E27FC236}">
                <a16:creationId xmlns:a16="http://schemas.microsoft.com/office/drawing/2014/main" id="{37D1EB09-D366-E545-4154-6EDF117F63D0}"/>
              </a:ext>
            </a:extLst>
          </p:cNvPr>
          <p:cNvSpPr/>
          <p:nvPr/>
        </p:nvSpPr>
        <p:spPr>
          <a:xfrm>
            <a:off x="711385" y="551913"/>
            <a:ext cx="3148939" cy="923330"/>
          </a:xfrm>
          <a:prstGeom prst="rect">
            <a:avLst/>
          </a:prstGeom>
          <a:noFill/>
        </p:spPr>
        <p:txBody>
          <a:bodyPr wrap="none" lIns="91440" tIns="45720" rIns="91440" bIns="45720">
            <a:spAutoFit/>
          </a:bodyPr>
          <a:lstStyle/>
          <a:p>
            <a:pPr algn="ctr"/>
            <a:r>
              <a:rPr lang="en-US" sz="5400" b="1" cap="none" spc="0" dirty="0">
                <a:ln w="12700">
                  <a:solidFill>
                    <a:srgbClr val="739EA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2" name="Content Placeholder 2">
            <a:extLst>
              <a:ext uri="{FF2B5EF4-FFF2-40B4-BE49-F238E27FC236}">
                <a16:creationId xmlns:a16="http://schemas.microsoft.com/office/drawing/2014/main" id="{45822B1D-F4B0-E032-8DA4-460F4BAFDED6}"/>
              </a:ext>
            </a:extLst>
          </p:cNvPr>
          <p:cNvSpPr>
            <a:spLocks noGrp="1"/>
          </p:cNvSpPr>
          <p:nvPr>
            <p:ph idx="1"/>
          </p:nvPr>
        </p:nvSpPr>
        <p:spPr>
          <a:xfrm>
            <a:off x="711385" y="2784325"/>
            <a:ext cx="9572841" cy="1868357"/>
          </a:xfrm>
        </p:spPr>
        <p:txBody>
          <a:bodyPr>
            <a:normAutofit/>
          </a:bodyPr>
          <a:lstStyle/>
          <a:p>
            <a:pPr rtl="0" fontAlgn="base">
              <a:lnSpc>
                <a:spcPct val="150000"/>
              </a:lnSpc>
              <a:spcBef>
                <a:spcPts val="0"/>
              </a:spcBef>
              <a:spcAft>
                <a:spcPts val="1200"/>
              </a:spcAft>
              <a:buFont typeface="Arial" panose="020B0604020202020204" pitchFamily="34" charset="0"/>
              <a:buChar char="•"/>
            </a:pPr>
            <a:r>
              <a:rPr lang="en-US" sz="1800" b="0" i="0" u="none" strike="noStrike" dirty="0">
                <a:solidFill>
                  <a:srgbClr val="233E30"/>
                </a:solidFill>
                <a:effectLst/>
                <a:latin typeface="Roboto" panose="02000000000000000000" pitchFamily="2" charset="0"/>
              </a:rPr>
              <a:t>We extend our gratitude for the opportunity to work on this exciting project and present our creative and technical skills.</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233E30"/>
                </a:solidFill>
                <a:effectLst/>
                <a:latin typeface="Roboto" panose="02000000000000000000" pitchFamily="2" charset="0"/>
              </a:rPr>
              <a:t>Thank you for your attention, and we look forward to any questions or feedback.</a:t>
            </a:r>
            <a:br>
              <a:rPr lang="en-US" sz="1800" dirty="0">
                <a:latin typeface="Roboto" panose="02000000000000000000" pitchFamily="2" charset="0"/>
                <a:ea typeface="Roboto" panose="02000000000000000000" pitchFamily="2" charset="0"/>
                <a:cs typeface="Roboto" panose="02000000000000000000" pitchFamily="2" charset="0"/>
              </a:rPr>
            </a:br>
            <a:endParaRPr lang="en-US" sz="1800" kern="100" dirty="0">
              <a:solidFill>
                <a:schemeClr val="tx1">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384394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2111</TotalTime>
  <Words>581</Words>
  <Application>Microsoft Office PowerPoint</Application>
  <PresentationFormat>Widescreen</PresentationFormat>
  <Paragraphs>38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Google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David</cp:lastModifiedBy>
  <cp:revision>10</cp:revision>
  <dcterms:created xsi:type="dcterms:W3CDTF">2022-07-06T16:31:31Z</dcterms:created>
  <dcterms:modified xsi:type="dcterms:W3CDTF">2024-02-16T22:45:58Z</dcterms:modified>
</cp:coreProperties>
</file>