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558FB7-1115-4686-8F92-3AD0994E18BB}" v="18" dt="2025-08-29T12:32:36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Orduña F" userId="5b0a6c37d623ada5" providerId="LiveId" clId="{E1558FB7-1115-4686-8F92-3AD0994E18BB}"/>
    <pc:docChg chg="undo custSel addSld delSld modSld">
      <pc:chgData name="Fabian Orduña F" userId="5b0a6c37d623ada5" providerId="LiveId" clId="{E1558FB7-1115-4686-8F92-3AD0994E18BB}" dt="2025-08-29T12:32:36.550" v="68"/>
      <pc:docMkLst>
        <pc:docMk/>
      </pc:docMkLst>
      <pc:sldChg chg="addSp modSp">
        <pc:chgData name="Fabian Orduña F" userId="5b0a6c37d623ada5" providerId="LiveId" clId="{E1558FB7-1115-4686-8F92-3AD0994E18BB}" dt="2025-08-29T12:32:25.841" v="59"/>
        <pc:sldMkLst>
          <pc:docMk/>
          <pc:sldMk cId="731904824" sldId="263"/>
        </pc:sldMkLst>
        <pc:picChg chg="add mod">
          <ac:chgData name="Fabian Orduña F" userId="5b0a6c37d623ada5" providerId="LiveId" clId="{E1558FB7-1115-4686-8F92-3AD0994E18BB}" dt="2025-08-29T12:32:25.841" v="59"/>
          <ac:picMkLst>
            <pc:docMk/>
            <pc:sldMk cId="731904824" sldId="263"/>
            <ac:picMk id="2" creationId="{46D00356-C9E7-41EB-8D9B-16ACB16AA723}"/>
          </ac:picMkLst>
        </pc:picChg>
      </pc:sldChg>
      <pc:sldChg chg="addSp modSp">
        <pc:chgData name="Fabian Orduña F" userId="5b0a6c37d623ada5" providerId="LiveId" clId="{E1558FB7-1115-4686-8F92-3AD0994E18BB}" dt="2025-08-29T12:32:26.586" v="60"/>
        <pc:sldMkLst>
          <pc:docMk/>
          <pc:sldMk cId="791770881" sldId="264"/>
        </pc:sldMkLst>
        <pc:picChg chg="add mod">
          <ac:chgData name="Fabian Orduña F" userId="5b0a6c37d623ada5" providerId="LiveId" clId="{E1558FB7-1115-4686-8F92-3AD0994E18BB}" dt="2025-08-29T12:32:26.586" v="60"/>
          <ac:picMkLst>
            <pc:docMk/>
            <pc:sldMk cId="791770881" sldId="264"/>
            <ac:picMk id="2" creationId="{09A2F198-9EB3-71C6-34A6-B1A5D21364B1}"/>
          </ac:picMkLst>
        </pc:picChg>
      </pc:sldChg>
      <pc:sldChg chg="addSp modSp">
        <pc:chgData name="Fabian Orduña F" userId="5b0a6c37d623ada5" providerId="LiveId" clId="{E1558FB7-1115-4686-8F92-3AD0994E18BB}" dt="2025-08-29T12:32:27.697" v="61"/>
        <pc:sldMkLst>
          <pc:docMk/>
          <pc:sldMk cId="3668783654" sldId="265"/>
        </pc:sldMkLst>
        <pc:picChg chg="add mod">
          <ac:chgData name="Fabian Orduña F" userId="5b0a6c37d623ada5" providerId="LiveId" clId="{E1558FB7-1115-4686-8F92-3AD0994E18BB}" dt="2025-08-29T12:32:27.697" v="61"/>
          <ac:picMkLst>
            <pc:docMk/>
            <pc:sldMk cId="3668783654" sldId="265"/>
            <ac:picMk id="4" creationId="{83C76129-D142-2829-0124-7B8E4BF9355D}"/>
          </ac:picMkLst>
        </pc:picChg>
      </pc:sldChg>
      <pc:sldChg chg="addSp modSp">
        <pc:chgData name="Fabian Orduña F" userId="5b0a6c37d623ada5" providerId="LiveId" clId="{E1558FB7-1115-4686-8F92-3AD0994E18BB}" dt="2025-08-29T12:32:28.589" v="62"/>
        <pc:sldMkLst>
          <pc:docMk/>
          <pc:sldMk cId="3059773531" sldId="267"/>
        </pc:sldMkLst>
        <pc:picChg chg="add mod">
          <ac:chgData name="Fabian Orduña F" userId="5b0a6c37d623ada5" providerId="LiveId" clId="{E1558FB7-1115-4686-8F92-3AD0994E18BB}" dt="2025-08-29T12:32:28.589" v="62"/>
          <ac:picMkLst>
            <pc:docMk/>
            <pc:sldMk cId="3059773531" sldId="267"/>
            <ac:picMk id="2" creationId="{24FA05F1-BC6C-EFC3-07B7-DA7747E9BD1A}"/>
          </ac:picMkLst>
        </pc:picChg>
      </pc:sldChg>
      <pc:sldChg chg="addSp modSp">
        <pc:chgData name="Fabian Orduña F" userId="5b0a6c37d623ada5" providerId="LiveId" clId="{E1558FB7-1115-4686-8F92-3AD0994E18BB}" dt="2025-08-29T12:32:31.093" v="64"/>
        <pc:sldMkLst>
          <pc:docMk/>
          <pc:sldMk cId="915111905" sldId="268"/>
        </pc:sldMkLst>
        <pc:picChg chg="add mod">
          <ac:chgData name="Fabian Orduña F" userId="5b0a6c37d623ada5" providerId="LiveId" clId="{E1558FB7-1115-4686-8F92-3AD0994E18BB}" dt="2025-08-29T12:32:31.093" v="64"/>
          <ac:picMkLst>
            <pc:docMk/>
            <pc:sldMk cId="915111905" sldId="268"/>
            <ac:picMk id="2" creationId="{67A496B1-57B5-0942-99DE-405343B61BE8}"/>
          </ac:picMkLst>
        </pc:picChg>
      </pc:sldChg>
      <pc:sldChg chg="addSp modSp">
        <pc:chgData name="Fabian Orduña F" userId="5b0a6c37d623ada5" providerId="LiveId" clId="{E1558FB7-1115-4686-8F92-3AD0994E18BB}" dt="2025-08-29T12:32:30.269" v="63"/>
        <pc:sldMkLst>
          <pc:docMk/>
          <pc:sldMk cId="2811868499" sldId="269"/>
        </pc:sldMkLst>
        <pc:picChg chg="add mod">
          <ac:chgData name="Fabian Orduña F" userId="5b0a6c37d623ada5" providerId="LiveId" clId="{E1558FB7-1115-4686-8F92-3AD0994E18BB}" dt="2025-08-29T12:32:30.269" v="63"/>
          <ac:picMkLst>
            <pc:docMk/>
            <pc:sldMk cId="2811868499" sldId="269"/>
            <ac:picMk id="2" creationId="{8F1AEDAC-DA63-B9AA-D26C-18BBF65622E4}"/>
          </ac:picMkLst>
        </pc:picChg>
      </pc:sldChg>
      <pc:sldChg chg="addSp modSp">
        <pc:chgData name="Fabian Orduña F" userId="5b0a6c37d623ada5" providerId="LiveId" clId="{E1558FB7-1115-4686-8F92-3AD0994E18BB}" dt="2025-08-29T12:32:32.122" v="65"/>
        <pc:sldMkLst>
          <pc:docMk/>
          <pc:sldMk cId="2126461862" sldId="270"/>
        </pc:sldMkLst>
        <pc:picChg chg="add mod">
          <ac:chgData name="Fabian Orduña F" userId="5b0a6c37d623ada5" providerId="LiveId" clId="{E1558FB7-1115-4686-8F92-3AD0994E18BB}" dt="2025-08-29T12:32:32.122" v="65"/>
          <ac:picMkLst>
            <pc:docMk/>
            <pc:sldMk cId="2126461862" sldId="270"/>
            <ac:picMk id="2" creationId="{93BEF6FB-084A-9E6D-B307-C0073E7BBE53}"/>
          </ac:picMkLst>
        </pc:picChg>
      </pc:sldChg>
      <pc:sldChg chg="addSp modSp">
        <pc:chgData name="Fabian Orduña F" userId="5b0a6c37d623ada5" providerId="LiveId" clId="{E1558FB7-1115-4686-8F92-3AD0994E18BB}" dt="2025-08-29T12:32:33.611" v="66"/>
        <pc:sldMkLst>
          <pc:docMk/>
          <pc:sldMk cId="2713257811" sldId="271"/>
        </pc:sldMkLst>
        <pc:picChg chg="add mod">
          <ac:chgData name="Fabian Orduña F" userId="5b0a6c37d623ada5" providerId="LiveId" clId="{E1558FB7-1115-4686-8F92-3AD0994E18BB}" dt="2025-08-29T12:32:33.611" v="66"/>
          <ac:picMkLst>
            <pc:docMk/>
            <pc:sldMk cId="2713257811" sldId="271"/>
            <ac:picMk id="3" creationId="{8DF35E63-23C6-DD98-2040-1EEDF4173840}"/>
          </ac:picMkLst>
        </pc:picChg>
      </pc:sldChg>
      <pc:sldChg chg="addSp modSp">
        <pc:chgData name="Fabian Orduña F" userId="5b0a6c37d623ada5" providerId="LiveId" clId="{E1558FB7-1115-4686-8F92-3AD0994E18BB}" dt="2025-08-29T12:32:35.231" v="67"/>
        <pc:sldMkLst>
          <pc:docMk/>
          <pc:sldMk cId="3516895216" sldId="272"/>
        </pc:sldMkLst>
        <pc:picChg chg="add mod">
          <ac:chgData name="Fabian Orduña F" userId="5b0a6c37d623ada5" providerId="LiveId" clId="{E1558FB7-1115-4686-8F92-3AD0994E18BB}" dt="2025-08-29T12:32:35.231" v="67"/>
          <ac:picMkLst>
            <pc:docMk/>
            <pc:sldMk cId="3516895216" sldId="272"/>
            <ac:picMk id="3" creationId="{A41D149B-63D1-5401-A626-EE8760120C8D}"/>
          </ac:picMkLst>
        </pc:picChg>
      </pc:sldChg>
      <pc:sldChg chg="addSp delSp modSp add mod">
        <pc:chgData name="Fabian Orduña F" userId="5b0a6c37d623ada5" providerId="LiveId" clId="{E1558FB7-1115-4686-8F92-3AD0994E18BB}" dt="2025-08-29T12:32:36.550" v="68"/>
        <pc:sldMkLst>
          <pc:docMk/>
          <pc:sldMk cId="1520185843" sldId="273"/>
        </pc:sldMkLst>
        <pc:spChg chg="del">
          <ac:chgData name="Fabian Orduña F" userId="5b0a6c37d623ada5" providerId="LiveId" clId="{E1558FB7-1115-4686-8F92-3AD0994E18BB}" dt="2025-08-29T08:26:47.961" v="20" actId="478"/>
          <ac:spMkLst>
            <pc:docMk/>
            <pc:sldMk cId="1520185843" sldId="273"/>
            <ac:spMk id="2" creationId="{D6BE06BB-1119-C47E-55CF-17A393F985FC}"/>
          </ac:spMkLst>
        </pc:spChg>
        <pc:spChg chg="add del mod">
          <ac:chgData name="Fabian Orduña F" userId="5b0a6c37d623ada5" providerId="LiveId" clId="{E1558FB7-1115-4686-8F92-3AD0994E18BB}" dt="2025-08-29T08:26:45.929" v="19" actId="478"/>
          <ac:spMkLst>
            <pc:docMk/>
            <pc:sldMk cId="1520185843" sldId="273"/>
            <ac:spMk id="4" creationId="{06413C65-CD83-55E1-4803-DFEE2C115C73}"/>
          </ac:spMkLst>
        </pc:spChg>
        <pc:spChg chg="del">
          <ac:chgData name="Fabian Orduña F" userId="5b0a6c37d623ada5" providerId="LiveId" clId="{E1558FB7-1115-4686-8F92-3AD0994E18BB}" dt="2025-08-29T08:26:43.875" v="18" actId="478"/>
          <ac:spMkLst>
            <pc:docMk/>
            <pc:sldMk cId="1520185843" sldId="273"/>
            <ac:spMk id="5" creationId="{D6D6572E-453E-F822-D8A5-6C2822F55E99}"/>
          </ac:spMkLst>
        </pc:spChg>
        <pc:spChg chg="mod">
          <ac:chgData name="Fabian Orduña F" userId="5b0a6c37d623ada5" providerId="LiveId" clId="{E1558FB7-1115-4686-8F92-3AD0994E18BB}" dt="2025-08-29T08:26:52.819" v="24" actId="20577"/>
          <ac:spMkLst>
            <pc:docMk/>
            <pc:sldMk cId="1520185843" sldId="273"/>
            <ac:spMk id="6" creationId="{480CCF3E-6538-5F86-0807-88504983A737}"/>
          </ac:spMkLst>
        </pc:spChg>
        <pc:spChg chg="add del mod">
          <ac:chgData name="Fabian Orduña F" userId="5b0a6c37d623ada5" providerId="LiveId" clId="{E1558FB7-1115-4686-8F92-3AD0994E18BB}" dt="2025-08-29T08:28:44.951" v="29"/>
          <ac:spMkLst>
            <pc:docMk/>
            <pc:sldMk cId="1520185843" sldId="273"/>
            <ac:spMk id="7" creationId="{35046DA0-5468-5730-4C04-7D8E424861D4}"/>
          </ac:spMkLst>
        </pc:spChg>
        <pc:spChg chg="add mod">
          <ac:chgData name="Fabian Orduña F" userId="5b0a6c37d623ada5" providerId="LiveId" clId="{E1558FB7-1115-4686-8F92-3AD0994E18BB}" dt="2025-08-29T08:28:42.880" v="28"/>
          <ac:spMkLst>
            <pc:docMk/>
            <pc:sldMk cId="1520185843" sldId="273"/>
            <ac:spMk id="8" creationId="{38E4615C-260C-F7F8-5733-2DE3651C3644}"/>
          </ac:spMkLst>
        </pc:spChg>
        <pc:spChg chg="add mod">
          <ac:chgData name="Fabian Orduña F" userId="5b0a6c37d623ada5" providerId="LiveId" clId="{E1558FB7-1115-4686-8F92-3AD0994E18BB}" dt="2025-08-29T08:29:36.777" v="57" actId="6549"/>
          <ac:spMkLst>
            <pc:docMk/>
            <pc:sldMk cId="1520185843" sldId="273"/>
            <ac:spMk id="9" creationId="{A595C5DA-DEE3-6B4C-9163-E3A5F7565AA0}"/>
          </ac:spMkLst>
        </pc:spChg>
        <pc:picChg chg="add mod">
          <ac:chgData name="Fabian Orduña F" userId="5b0a6c37d623ada5" providerId="LiveId" clId="{E1558FB7-1115-4686-8F92-3AD0994E18BB}" dt="2025-08-29T12:32:36.550" v="68"/>
          <ac:picMkLst>
            <pc:docMk/>
            <pc:sldMk cId="1520185843" sldId="273"/>
            <ac:picMk id="2" creationId="{25D44912-AD16-4AD8-9FD6-15CCBDF5FC5A}"/>
          </ac:picMkLst>
        </pc:picChg>
      </pc:sldChg>
      <pc:sldChg chg="new del">
        <pc:chgData name="Fabian Orduña F" userId="5b0a6c37d623ada5" providerId="LiveId" clId="{E1558FB7-1115-4686-8F92-3AD0994E18BB}" dt="2025-08-29T08:29:48.403" v="58" actId="47"/>
        <pc:sldMkLst>
          <pc:docMk/>
          <pc:sldMk cId="3809440877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E3B45-0118-9642-47E2-E924BB42E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41E996-59C8-603E-10C7-3E1EB8FF6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DFCCCC-AF3A-AB39-ADD9-5913ECF89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699E4-927F-4A00-C795-E71F6B0E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89F26A-0EF0-5931-305D-E608F68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63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1996-82F2-6D0F-E7CB-6764A7381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EEF85D1-8F0C-D90B-7572-6526DCBB1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78FAB9-D74A-5A7C-BD54-F5D7DEF74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2D84B6-16C4-AEB6-D20F-76293DD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CF88EC-AC71-AF12-A25F-E5DA4C0A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71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1EFC9A-BB85-F6F5-D9F7-BB57B4CBC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814396-3512-049D-B477-22F31A0A9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800C34-327D-5E96-F48F-6FAE77E8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F797FE-334A-3735-6F7F-438C4FAEC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B6719-5705-6B7C-DE48-4764C35F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31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BD272-910B-1C9F-0FFB-CDAF430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BA3B7C-F8E6-AB57-7C80-948C39798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A0C72D-AB81-0089-20BD-9AD375B2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705F64-D8BA-57E2-A10F-AD148535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889C97-C17A-DB1F-B29C-62CADE9F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78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3ED0-3D10-BAEA-9A4F-DE5871EB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E766303-5998-A947-C495-9F339C64A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DC496A-71E5-0EC6-6545-11E7787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600503-32F0-A314-EB95-AFFAD49FD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2C5CB3-01F2-9CED-B792-085B66FEE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329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7198C-318E-EE98-A24E-BF2ED96E8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5BEDED-5045-920B-0C93-51F52EC7E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5D5A37-2865-805F-FD81-E8F3FD3A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0EF07-A73F-3028-3FE8-19C97BCB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9C01E3-4B23-BB0E-FBA3-168C988E9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26D89F-92C3-0C75-3CDB-4F1B7638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06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B3C18-0BAD-91D6-A999-59304DF5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8498DB-2A86-4803-1823-824A33F0A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F5DD4-11E4-ABA2-BB35-E9E453A3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F0B961-F28E-9564-26C4-EA00EF453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74793F-E45A-EB56-208C-DD03967546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6D2E1D-30A6-BA25-F363-1DAC64263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65F523-183E-5D31-24F2-FB450649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8F1618-4D55-A1DF-2642-D418B56F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669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B38B-73B6-9C8F-9861-86C777B0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2EA3FEA-DE87-CDDE-F5B7-6452B468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B0899D-4C7B-8D02-E26D-2883408A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9F0961-B6FD-AD2E-2F92-D411A5CD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44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573593B-3024-03D2-39AC-A761E8CA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63E83DD-72FE-2F32-F061-BB2ABC92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460E2D-05F0-0D09-1329-01B4C0D4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68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C743C-E096-6651-57A4-493F593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07809A-4203-D454-ACEB-C09F8C478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A2589C1-2861-E685-1303-3C108CE1D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F700C8-35F4-86E1-9AE0-785F1DDFC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DD201D-93CC-D935-F022-0F4F4D23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56FD26-46F2-D4F1-D198-DE840FD9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282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BCACE-82C6-5883-9F1A-291200423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0C4CF72-F19B-7351-CDC5-6A9F2A50D4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E0D5E1-4BBA-A181-BFB4-AE0A44267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F4B43D-BF70-582C-F354-BE5D2AEA2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2463B1-25E3-0242-63D3-F9E309C4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5A5EBD-EE8F-65F8-EEB1-D4674A235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246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2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6FD8B4-8CAE-E14C-8C57-988D3CC5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16661C-29ED-3610-C10C-8DAE42689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CFDA5F-0AA7-AE45-1202-785FAF83B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210E1B-A14B-4E58-B694-30B3E7FE5661}" type="datetimeFigureOut">
              <a:rPr lang="es-MX" smtClean="0"/>
              <a:t>29/08/2025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BE0247-4A0F-4157-4A3A-CA6F8D654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A37659-8275-DA2D-D718-396578FD4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EC5E7-5182-4404-A3A4-F6CDF2D2EB4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3304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.microsoft.com/es-mx/devops/develop/git/what-is-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mx/devops/develop/git/install-and-set-up-git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55F9A-620C-DB89-1FEC-4912EECBB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9715"/>
            <a:ext cx="12192000" cy="1396399"/>
          </a:xfrm>
        </p:spPr>
        <p:txBody>
          <a:bodyPr>
            <a:noAutofit/>
          </a:bodyPr>
          <a:lstStyle/>
          <a:p>
            <a:r>
              <a:rPr lang="es-MX" sz="6600" dirty="0">
                <a:solidFill>
                  <a:srgbClr val="CCCC00"/>
                </a:solidFill>
              </a:rPr>
              <a:t>Introducción al Desarrollo Web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B5290B5-7D39-D009-3A46-5EC518E7A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543" y="5050881"/>
            <a:ext cx="6788911" cy="993108"/>
          </a:xfrm>
        </p:spPr>
        <p:txBody>
          <a:bodyPr>
            <a:normAutofit lnSpcReduction="10000"/>
          </a:bodyPr>
          <a:lstStyle/>
          <a:p>
            <a:r>
              <a:rPr lang="es-MX" sz="3000" dirty="0">
                <a:solidFill>
                  <a:srgbClr val="CCCC00"/>
                </a:solidFill>
              </a:rPr>
              <a:t>Profesor: Fabián Orduña Ferreira</a:t>
            </a:r>
          </a:p>
          <a:p>
            <a:r>
              <a:rPr lang="es-MX" sz="3000" dirty="0">
                <a:solidFill>
                  <a:srgbClr val="CCCC00"/>
                </a:solidFill>
              </a:rPr>
              <a:t>fabian.orduna@itam.mx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0E30560D-3944-932B-192E-2DBAE1204A2F}"/>
              </a:ext>
            </a:extLst>
          </p:cNvPr>
          <p:cNvSpPr txBox="1">
            <a:spLocks/>
          </p:cNvSpPr>
          <p:nvPr/>
        </p:nvSpPr>
        <p:spPr>
          <a:xfrm>
            <a:off x="2701543" y="2530525"/>
            <a:ext cx="6469937" cy="19938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600" dirty="0">
                <a:solidFill>
                  <a:schemeClr val="bg1">
                    <a:lumMod val="95000"/>
                  </a:schemeClr>
                </a:solidFill>
              </a:rPr>
              <a:t>Git &amp; GitHub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1A5BBB51-EB06-6C4D-F72B-0B5EFA9BD474}"/>
              </a:ext>
            </a:extLst>
          </p:cNvPr>
          <p:cNvSpPr txBox="1">
            <a:spLocks/>
          </p:cNvSpPr>
          <p:nvPr/>
        </p:nvSpPr>
        <p:spPr>
          <a:xfrm>
            <a:off x="3177540" y="2177687"/>
            <a:ext cx="583692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3000" dirty="0">
                <a:solidFill>
                  <a:srgbClr val="CCCC00"/>
                </a:solidFill>
              </a:rPr>
              <a:t>COM - 11117</a:t>
            </a:r>
            <a:br>
              <a:rPr lang="es-MX" sz="3000" dirty="0">
                <a:solidFill>
                  <a:srgbClr val="CCCC00"/>
                </a:solidFill>
              </a:rPr>
            </a:br>
            <a:r>
              <a:rPr lang="es-MX" dirty="0">
                <a:solidFill>
                  <a:srgbClr val="CCCC00"/>
                </a:solidFill>
              </a:rPr>
              <a:t>Otoño 2025</a:t>
            </a:r>
            <a:endParaRPr lang="es-MX" sz="3000" dirty="0">
              <a:solidFill>
                <a:srgbClr val="CCCC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78CD41-C302-7F97-869B-BBADF0E80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7619" y="5547435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Beginners guide to Version control using Git and GitHub | by Mukundh ...">
            <a:extLst>
              <a:ext uri="{FF2B5EF4-FFF2-40B4-BE49-F238E27FC236}">
                <a16:creationId xmlns:a16="http://schemas.microsoft.com/office/drawing/2014/main" id="{E0443D47-EF1E-7C78-5B67-9C0C00D802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solidFill>
            <a:srgbClr val="042343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7C027F7-8B0D-5EC8-3C46-A54DE4A3C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0451" b="63534" l="12658" r="45992">
                        <a14:foregroundMark x1="12658" y1="48872" x2="13924" y2="48872"/>
                        <a14:foregroundMark x1="34599" y1="47368" x2="34599" y2="46241"/>
                        <a14:foregroundMark x1="37975" y1="44361" x2="38397" y2="52256"/>
                        <a14:foregroundMark x1="38819" y1="38722" x2="37764" y2="38722"/>
                        <a14:foregroundMark x1="43038" y1="41729" x2="42827" y2="51504"/>
                      </a14:backgroundRemoval>
                    </a14:imgEffect>
                  </a14:imgLayer>
                </a14:imgProps>
              </a:ext>
            </a:extLst>
          </a:blip>
          <a:srcRect l="9929" t="26425" r="50000" b="32052"/>
          <a:stretch>
            <a:fillRect/>
          </a:stretch>
        </p:blipFill>
        <p:spPr>
          <a:xfrm>
            <a:off x="892408" y="3061607"/>
            <a:ext cx="1809135" cy="1052053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E6061C4-8842-585B-9E39-500434737D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8045" b="55263" l="59916" r="85443">
                        <a14:foregroundMark x1="68987" y1="51128" x2="76582" y2="37970"/>
                        <a14:foregroundMark x1="76582" y1="37970" x2="70675" y2="49248"/>
                        <a14:foregroundMark x1="71308" y1="37970" x2="75527" y2="37970"/>
                        <a14:foregroundMark x1="66667" y1="32331" x2="78692" y2="32331"/>
                        <a14:foregroundMark x1="78692" y1="32331" x2="73418" y2="40602"/>
                        <a14:foregroundMark x1="70886" y1="50376" x2="73629" y2="50752"/>
                        <a14:foregroundMark x1="70464" y1="54887" x2="69831" y2="54135"/>
                        <a14:foregroundMark x1="71308" y1="52256" x2="75949" y2="52256"/>
                        <a14:foregroundMark x1="71097" y1="55263" x2="75527" y2="55263"/>
                      </a14:backgroundRemoval>
                    </a14:imgEffect>
                  </a14:imgLayer>
                </a14:imgProps>
              </a:ext>
            </a:extLst>
          </a:blip>
          <a:srcRect l="56917" t="14538" r="11070" b="43985"/>
          <a:stretch>
            <a:fillRect/>
          </a:stretch>
        </p:blipFill>
        <p:spPr>
          <a:xfrm>
            <a:off x="9647477" y="3002010"/>
            <a:ext cx="1445343" cy="1050875"/>
          </a:xfrm>
          <a:prstGeom prst="rect">
            <a:avLst/>
          </a:prstGeom>
          <a:effectLst>
            <a:glow rad="101600">
              <a:schemeClr val="bg1"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89580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35AB5-110C-7B36-2AEC-F4148E213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21167F0E-7F46-35B7-5D63-1529C261D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Remover archivo de los perfilados</a:t>
            </a:r>
            <a:endParaRPr lang="es-MX" dirty="0"/>
          </a:p>
        </p:txBody>
      </p:sp>
      <p:pic>
        <p:nvPicPr>
          <p:cNvPr id="5122" name="Picture 2" descr="file_status_lifecycle-2">
            <a:extLst>
              <a:ext uri="{FF2B5EF4-FFF2-40B4-BE49-F238E27FC236}">
                <a16:creationId xmlns:a16="http://schemas.microsoft.com/office/drawing/2014/main" id="{2B9CF735-7AC9-2ED9-DAD1-82015F6A4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692" y="3173880"/>
            <a:ext cx="5860024" cy="321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D1FC980-00C8-2E34-6F8E-1F63787E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213259" cy="1094556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restore</a:t>
            </a:r>
            <a:r>
              <a:rPr lang="es-MX" b="1" dirty="0">
                <a:highlight>
                  <a:srgbClr val="FFFF00"/>
                </a:highlight>
              </a:rPr>
              <a:t> --</a:t>
            </a:r>
            <a:r>
              <a:rPr lang="es-MX" b="1" dirty="0" err="1">
                <a:highlight>
                  <a:srgbClr val="FFFF00"/>
                </a:highlight>
              </a:rPr>
              <a:t>staged</a:t>
            </a:r>
            <a:r>
              <a:rPr lang="es-MX" b="1" dirty="0">
                <a:highlight>
                  <a:srgbClr val="FFFF00"/>
                </a:highlight>
              </a:rPr>
              <a:t> &lt;</a:t>
            </a:r>
            <a:r>
              <a:rPr lang="es-MX" b="1" dirty="0" err="1">
                <a:highlight>
                  <a:srgbClr val="FFFF00"/>
                </a:highlight>
              </a:rPr>
              <a:t>nombre_del_archivo</a:t>
            </a:r>
            <a:r>
              <a:rPr lang="es-MX" b="1" dirty="0">
                <a:highlight>
                  <a:srgbClr val="FFFF00"/>
                </a:highlight>
              </a:rPr>
              <a:t>&gt;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F1AEDAC-DA63-B9AA-D26C-18BBF6562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1868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D04DE-6D0B-0917-4031-AE559E780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CF6E599C-104B-B588-8C9D-B3D13BBA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Ver versiones anteriores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6A3CBB67-53FC-6888-1CF1-AB07E46CC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14868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log --</a:t>
            </a:r>
            <a:r>
              <a:rPr lang="es-MX" b="1" dirty="0" err="1">
                <a:highlight>
                  <a:srgbClr val="FFFF00"/>
                </a:highlight>
              </a:rPr>
              <a:t>oneline</a:t>
            </a:r>
            <a:r>
              <a:rPr lang="es-MX" b="1" dirty="0">
                <a:highlight>
                  <a:srgbClr val="FFFF00"/>
                </a:highlight>
              </a:rPr>
              <a:t> –n 10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79010908-35C1-6186-90CE-8963892691FB}"/>
              </a:ext>
            </a:extLst>
          </p:cNvPr>
          <p:cNvSpPr txBox="1">
            <a:spLocks/>
          </p:cNvSpPr>
          <p:nvPr/>
        </p:nvSpPr>
        <p:spPr>
          <a:xfrm>
            <a:off x="838199" y="3511857"/>
            <a:ext cx="10515599" cy="1148687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log --</a:t>
            </a:r>
            <a:r>
              <a:rPr lang="es-MX" b="1" dirty="0" err="1">
                <a:highlight>
                  <a:srgbClr val="FFFF00"/>
                </a:highlight>
              </a:rPr>
              <a:t>oneline</a:t>
            </a:r>
            <a:r>
              <a:rPr lang="es-MX" b="1" dirty="0">
                <a:highlight>
                  <a:srgbClr val="FFFF00"/>
                </a:highlight>
              </a:rPr>
              <a:t> --</a:t>
            </a:r>
            <a:r>
              <a:rPr lang="es-MX" b="1" dirty="0" err="1">
                <a:highlight>
                  <a:srgbClr val="FFFF00"/>
                </a:highlight>
              </a:rPr>
              <a:t>graph</a:t>
            </a:r>
            <a:r>
              <a:rPr lang="es-MX" b="1" dirty="0">
                <a:highlight>
                  <a:srgbClr val="FFFF00"/>
                </a:highlight>
              </a:rPr>
              <a:t> --color --</a:t>
            </a:r>
            <a:r>
              <a:rPr lang="es-MX" b="1" dirty="0" err="1">
                <a:highlight>
                  <a:srgbClr val="FFFF00"/>
                </a:highlight>
              </a:rPr>
              <a:t>all</a:t>
            </a:r>
            <a:r>
              <a:rPr lang="es-MX" b="1" dirty="0">
                <a:highlight>
                  <a:srgbClr val="FFFF00"/>
                </a:highlight>
              </a:rPr>
              <a:t> --</a:t>
            </a:r>
            <a:r>
              <a:rPr lang="es-MX" b="1" dirty="0" err="1">
                <a:highlight>
                  <a:srgbClr val="FFFF00"/>
                </a:highlight>
              </a:rPr>
              <a:t>decorate</a:t>
            </a:r>
            <a:endParaRPr lang="es-MX" b="1" dirty="0">
              <a:highlight>
                <a:srgbClr val="FFFF00"/>
              </a:highlight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A496B1-57B5-0942-99DE-405343B61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1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6AA5-EF99-B9DE-458D-6953DFD6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63094C5B-7535-4865-E424-E528B8E8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Añadir repositorio remoto como origen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3B6A90B-321C-0B93-25B4-F76BDF7E4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14868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remote </a:t>
            </a:r>
            <a:r>
              <a:rPr lang="es-MX" b="1" dirty="0" err="1">
                <a:highlight>
                  <a:srgbClr val="FFFF00"/>
                </a:highlight>
              </a:rPr>
              <a:t>add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origin</a:t>
            </a:r>
            <a:r>
              <a:rPr lang="es-MX" b="1" dirty="0">
                <a:highlight>
                  <a:srgbClr val="FFFF00"/>
                </a:highlight>
              </a:rPr>
              <a:t> &lt;</a:t>
            </a:r>
            <a:r>
              <a:rPr lang="es-MX" b="1" dirty="0" err="1">
                <a:highlight>
                  <a:srgbClr val="FFFF00"/>
                </a:highlight>
              </a:rPr>
              <a:t>URL_al_repo_vacio</a:t>
            </a:r>
            <a:r>
              <a:rPr lang="es-MX" b="1" dirty="0">
                <a:highlight>
                  <a:srgbClr val="FFFF00"/>
                </a:highlight>
              </a:rPr>
              <a:t>&gt;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3BEF6FB-084A-9E6D-B307-C0073E7BB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461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E7880-9EE9-0712-7392-1EF844E3C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3ADCEF51-A2F0-8F49-854E-5E018798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Subir código al repositorio remoto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DD0BC23-7ED9-F1CB-92CC-44D1056C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41724" cy="1890969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push</a:t>
            </a:r>
            <a:endParaRPr lang="es-MX" b="1" dirty="0">
              <a:highlight>
                <a:srgbClr val="FFFF00"/>
              </a:highlight>
            </a:endParaRPr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D8BFB9CE-B4D4-A064-C4EE-DC567D323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266" y="2266540"/>
            <a:ext cx="6490780" cy="35329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F35E63-23C6-DD98-2040-1EEDF4173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257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8FB2A-43FF-1C83-F391-DDD0EF82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C5B47DD9-11EB-B4A6-F432-6FA32C16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9314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Bajar código del repositorio remoto en la rama actual</a:t>
            </a:r>
            <a:endParaRPr lang="es-MX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1C21A775-79DC-2EE9-3080-108547D73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23715"/>
            <a:ext cx="5031659" cy="2834865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u="sng" dirty="0">
                <a:solidFill>
                  <a:schemeClr val="bg1"/>
                </a:solidFill>
              </a:rPr>
              <a:t>Misma rama</a:t>
            </a:r>
          </a:p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pull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E899C31B-E202-59C8-C72E-08204884E349}"/>
              </a:ext>
            </a:extLst>
          </p:cNvPr>
          <p:cNvSpPr txBox="1">
            <a:spLocks/>
          </p:cNvSpPr>
          <p:nvPr/>
        </p:nvSpPr>
        <p:spPr>
          <a:xfrm>
            <a:off x="6322141" y="2523715"/>
            <a:ext cx="5031659" cy="2834865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u="sng" dirty="0">
                <a:solidFill>
                  <a:schemeClr val="bg1"/>
                </a:solidFill>
              </a:rPr>
              <a:t>Rama distinta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pull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origin</a:t>
            </a:r>
            <a:r>
              <a:rPr lang="es-MX" b="1" dirty="0">
                <a:highlight>
                  <a:srgbClr val="FFFF00"/>
                </a:highlight>
              </a:rPr>
              <a:t> &lt;rama&gt;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1D149B-63D1-5401-A626-EE8760120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895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9FBC1-CF51-CA09-1BB5-ABF28E2D3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4">
            <a:extLst>
              <a:ext uri="{FF2B5EF4-FFF2-40B4-BE49-F238E27FC236}">
                <a16:creationId xmlns:a16="http://schemas.microsoft.com/office/drawing/2014/main" id="{480CCF3E-6538-5F86-0807-88504983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9314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GitHub</a:t>
            </a:r>
            <a:endParaRPr lang="es-MX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595C5DA-DEE3-6B4C-9163-E3A5F7565A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01717"/>
            <a:ext cx="8228278" cy="428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Plataforma web para alojar repositorios Git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Basado en Git para control de versiones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Herramientas de colaboración y revisión de código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Funciones de gestión de proyectos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Automatización con GitHub </a:t>
            </a:r>
            <a:r>
              <a:rPr kumimoji="0" lang="es-MX" altLang="es-MX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Actions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5D44912-AD16-4AD8-9FD6-15CCBDF5F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185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58BD9E-E71A-22D0-DAEC-6CA786FE0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>
                <a:solidFill>
                  <a:schemeClr val="bg1"/>
                </a:solidFill>
              </a:rPr>
              <a:t>Seguimiento de cambios en el código a lo largo del tiempo</a:t>
            </a:r>
          </a:p>
          <a:p>
            <a:r>
              <a:rPr lang="es-MX" dirty="0">
                <a:solidFill>
                  <a:schemeClr val="bg1"/>
                </a:solidFill>
              </a:rPr>
              <a:t>Fotografías del código</a:t>
            </a:r>
          </a:p>
          <a:p>
            <a:r>
              <a:rPr lang="es-MX" dirty="0">
                <a:solidFill>
                  <a:schemeClr val="bg1"/>
                </a:solidFill>
              </a:rPr>
              <a:t>Evita tener múltiples copias de lo mismo</a:t>
            </a:r>
          </a:p>
          <a:p>
            <a:r>
              <a:rPr lang="es-MX" dirty="0">
                <a:solidFill>
                  <a:schemeClr val="bg1"/>
                </a:solidFill>
              </a:rPr>
              <a:t>Evita perder cambios</a:t>
            </a:r>
          </a:p>
          <a:p>
            <a:r>
              <a:rPr lang="es-MX" dirty="0">
                <a:solidFill>
                  <a:schemeClr val="bg1"/>
                </a:solidFill>
              </a:rPr>
              <a:t>Ayuda a los equipos de trabajo en el trabajo colaborativo y en la reducción de tiempos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Versiones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Codificación en conjunto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Mantener un historial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Automatizar tareas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F55D308-5A6C-4038-5FCE-8B3A9DDC9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Control de versiones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772E13-4BB8-2D41-4288-AC2C226DF050}"/>
              </a:ext>
            </a:extLst>
          </p:cNvPr>
          <p:cNvSpPr txBox="1"/>
          <p:nvPr/>
        </p:nvSpPr>
        <p:spPr>
          <a:xfrm>
            <a:off x="629264" y="6176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¿Qué es Git? - Azure DevOps | Microsoft </a:t>
            </a:r>
            <a:r>
              <a:rPr lang="es-MX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</a:t>
            </a: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CD5E7A25-FA50-313F-2893-DB33A40C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810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852DE8-ED6A-B3F2-BA60-026FFF8A1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Estándar mundial de control de versiones</a:t>
            </a:r>
          </a:p>
          <a:p>
            <a:r>
              <a:rPr lang="es-MX" dirty="0">
                <a:solidFill>
                  <a:schemeClr val="bg1"/>
                </a:solidFill>
              </a:rPr>
              <a:t> Sistema de control de versiones distribuido (un clon local del proyecto es un repositorio de control de versiones completo)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Trabajar sin conexión de forma local</a:t>
            </a:r>
          </a:p>
          <a:p>
            <a:pPr lvl="1"/>
            <a:r>
              <a:rPr lang="es-MX" dirty="0">
                <a:solidFill>
                  <a:schemeClr val="bg1"/>
                </a:solidFill>
              </a:rPr>
              <a:t>Sincronización de copia local con copia remota</a:t>
            </a:r>
          </a:p>
          <a:p>
            <a:r>
              <a:rPr lang="es-MX" dirty="0">
                <a:solidFill>
                  <a:schemeClr val="bg1"/>
                </a:solidFill>
              </a:rPr>
              <a:t>Indispensable para la industria</a:t>
            </a:r>
          </a:p>
        </p:txBody>
      </p:sp>
      <p:sp>
        <p:nvSpPr>
          <p:cNvPr id="4" name="Título 4">
            <a:extLst>
              <a:ext uri="{FF2B5EF4-FFF2-40B4-BE49-F238E27FC236}">
                <a16:creationId xmlns:a16="http://schemas.microsoft.com/office/drawing/2014/main" id="{D795E990-EA63-6D5F-21A7-94A4D589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</a:t>
            </a:r>
            <a:endParaRPr lang="es-MX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E023AC4-CDA6-EDAC-8199-EC01941F1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801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BE3355-07A1-2A7E-FE18-9F9635620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Registro de las diferencias a lo largo del tiempo</a:t>
            </a:r>
          </a:p>
          <a:p>
            <a:r>
              <a:rPr lang="es-MX" dirty="0">
                <a:solidFill>
                  <a:schemeClr val="bg1"/>
                </a:solidFill>
              </a:rPr>
              <a:t>Existe una rama principal</a:t>
            </a:r>
          </a:p>
          <a:p>
            <a:r>
              <a:rPr lang="es-MX" dirty="0">
                <a:solidFill>
                  <a:schemeClr val="bg1"/>
                </a:solidFill>
              </a:rPr>
              <a:t>Las diferencias a lo largo del tiempo, se hacen respecto a una rama principal y requieren una confirmación</a:t>
            </a:r>
          </a:p>
          <a:p>
            <a:r>
              <a:rPr lang="es-MX" dirty="0">
                <a:solidFill>
                  <a:schemeClr val="bg1"/>
                </a:solidFill>
              </a:rPr>
              <a:t>Las confirmaciones crean vínculos a otras confirmaciones</a:t>
            </a:r>
          </a:p>
          <a:p>
            <a:r>
              <a:rPr lang="es-MX" dirty="0">
                <a:solidFill>
                  <a:schemeClr val="bg1"/>
                </a:solidFill>
              </a:rPr>
              <a:t>Usa ramas para crear las diferentes fotografías y estas sirven para incorporar los cambios</a:t>
            </a:r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BE7E1B2A-9FE6-5D9C-E287-8D6C47F1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aspectos básicos</a:t>
            </a:r>
            <a:endParaRPr lang="es-MX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6EDFDEE2-3199-1490-629D-C383E8C64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803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6316D-BD7F-88D4-A5DC-9ED7CD99F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 – </a:t>
            </a:r>
            <a:r>
              <a:rPr lang="es-MX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Downloads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Instalación y configuración de Git - Azure DevOps | Microsoft </a:t>
            </a:r>
            <a:r>
              <a:rPr lang="es-MX" dirty="0" err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Learn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Confirmar al abrir nueva terminal y ejecutar el comando:</a:t>
            </a:r>
          </a:p>
          <a:p>
            <a:pPr lvl="1"/>
            <a:r>
              <a:rPr lang="es-MX" dirty="0" err="1">
                <a:solidFill>
                  <a:schemeClr val="bg1"/>
                </a:solidFill>
              </a:rPr>
              <a:t>git</a:t>
            </a:r>
            <a:r>
              <a:rPr lang="es-MX" dirty="0">
                <a:solidFill>
                  <a:schemeClr val="bg1"/>
                </a:solidFill>
              </a:rPr>
              <a:t> -v</a:t>
            </a:r>
          </a:p>
          <a:p>
            <a:endParaRPr lang="es-MX" dirty="0"/>
          </a:p>
        </p:txBody>
      </p:sp>
      <p:sp>
        <p:nvSpPr>
          <p:cNvPr id="7" name="Título 4">
            <a:extLst>
              <a:ext uri="{FF2B5EF4-FFF2-40B4-BE49-F238E27FC236}">
                <a16:creationId xmlns:a16="http://schemas.microsoft.com/office/drawing/2014/main" id="{6CE5A3EB-9DE4-2DE7-79DB-352B7AA48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instalación</a:t>
            </a:r>
            <a:endParaRPr lang="es-MX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B88562E-8AAD-236D-F43F-AA718364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438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675754-69B5-29F4-826C-E27DC5D5C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3664" cy="1842023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s-MX" u="sng" dirty="0">
                <a:solidFill>
                  <a:schemeClr val="bg1"/>
                </a:solidFill>
              </a:rPr>
              <a:t>De archivos locales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Correr el siguiente comando en el directorio deseado: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init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4D17D316-9392-0608-CB01-AD5B08FE9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crear repositorio</a:t>
            </a:r>
            <a:endParaRPr lang="es-MX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3A5C7F5D-9D79-6BEF-03FA-BB08BBAA223B}"/>
              </a:ext>
            </a:extLst>
          </p:cNvPr>
          <p:cNvSpPr txBox="1">
            <a:spLocks/>
          </p:cNvSpPr>
          <p:nvPr/>
        </p:nvSpPr>
        <p:spPr>
          <a:xfrm>
            <a:off x="838199" y="4297521"/>
            <a:ext cx="5783663" cy="1842023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u="sng" dirty="0">
                <a:solidFill>
                  <a:schemeClr val="bg1"/>
                </a:solidFill>
              </a:rPr>
              <a:t>De un repositorio remoto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Correr el siguiente comando para clonar: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clone &lt;</a:t>
            </a:r>
            <a:r>
              <a:rPr lang="es-MX" b="1" dirty="0" err="1">
                <a:highlight>
                  <a:srgbClr val="FFFF00"/>
                </a:highlight>
              </a:rPr>
              <a:t>URL_del_repositorio</a:t>
            </a:r>
            <a:r>
              <a:rPr lang="es-MX" b="1" dirty="0">
                <a:highlight>
                  <a:srgbClr val="FFFF00"/>
                </a:highlight>
              </a:rPr>
              <a:t>&gt;</a:t>
            </a:r>
          </a:p>
        </p:txBody>
      </p:sp>
      <p:pic>
        <p:nvPicPr>
          <p:cNvPr id="3076" name="Picture 4" descr="Git repositories">
            <a:extLst>
              <a:ext uri="{FF2B5EF4-FFF2-40B4-BE49-F238E27FC236}">
                <a16:creationId xmlns:a16="http://schemas.microsoft.com/office/drawing/2014/main" id="{E0B0C4D6-9D8F-2BBB-BC9F-FF8E296A16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829" y="2074216"/>
            <a:ext cx="3995931" cy="314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6D00356-C9E7-41EB-8D9B-16ACB16AA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904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2129D-0676-3469-D86C-4CB6DA80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696372-6EF2-B489-34A6-2601D05A0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148687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branch</a:t>
            </a:r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A0720BCC-AD92-B9A6-E8EE-84C95C149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ver ramas</a:t>
            </a:r>
            <a:endParaRPr lang="es-MX" dirty="0"/>
          </a:p>
        </p:txBody>
      </p:sp>
      <p:pic>
        <p:nvPicPr>
          <p:cNvPr id="4098" name="Picture 2" descr="Branching line">
            <a:extLst>
              <a:ext uri="{FF2B5EF4-FFF2-40B4-BE49-F238E27FC236}">
                <a16:creationId xmlns:a16="http://schemas.microsoft.com/office/drawing/2014/main" id="{5A504337-10D7-0586-16DE-4063EB526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091" y="3429000"/>
            <a:ext cx="7184570" cy="2945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A2F198-9EB3-71C6-34A6-B1A5D2136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770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A7283-BD63-8B25-E911-6B2136111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D7D061-D0AD-00D5-D725-C2794A28E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1402531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 para crear una rama nueva: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branch</a:t>
            </a:r>
            <a:r>
              <a:rPr lang="es-MX" b="1" dirty="0">
                <a:highlight>
                  <a:srgbClr val="FFFF00"/>
                </a:highlight>
              </a:rPr>
              <a:t> &lt;</a:t>
            </a:r>
            <a:r>
              <a:rPr lang="es-MX" b="1" dirty="0" err="1">
                <a:highlight>
                  <a:srgbClr val="FFFF00"/>
                </a:highlight>
              </a:rPr>
              <a:t>nombre_de_rama</a:t>
            </a:r>
            <a:r>
              <a:rPr lang="es-MX" b="1" dirty="0">
                <a:highlight>
                  <a:srgbClr val="FFFF00"/>
                </a:highlight>
              </a:rPr>
              <a:t>&gt;</a:t>
            </a: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A7D67889-8F1A-3368-37A8-535A7534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Crear ramas y moverse a ellas</a:t>
            </a:r>
            <a:endParaRPr lang="es-MX" dirty="0"/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36AC540B-03F1-62BA-74A8-4F6758191302}"/>
              </a:ext>
            </a:extLst>
          </p:cNvPr>
          <p:cNvSpPr txBox="1">
            <a:spLocks/>
          </p:cNvSpPr>
          <p:nvPr/>
        </p:nvSpPr>
        <p:spPr>
          <a:xfrm>
            <a:off x="838198" y="3629844"/>
            <a:ext cx="10515599" cy="15615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dirty="0">
                <a:solidFill>
                  <a:schemeClr val="bg1"/>
                </a:solidFill>
              </a:rPr>
              <a:t>Correr el siguiente comando en el directorio del repositorio para moverte a una rama del repositorio:</a:t>
            </a:r>
          </a:p>
          <a:p>
            <a:pPr lvl="1"/>
            <a:r>
              <a:rPr lang="es-MX" b="1" dirty="0" err="1">
                <a:highlight>
                  <a:srgbClr val="FFFF00"/>
                </a:highlight>
              </a:rPr>
              <a:t>git</a:t>
            </a:r>
            <a:r>
              <a:rPr lang="es-MX" b="1" dirty="0">
                <a:highlight>
                  <a:srgbClr val="FFFF00"/>
                </a:highlight>
              </a:rPr>
              <a:t> </a:t>
            </a:r>
            <a:r>
              <a:rPr lang="es-MX" b="1" dirty="0" err="1">
                <a:highlight>
                  <a:srgbClr val="FFFF00"/>
                </a:highlight>
              </a:rPr>
              <a:t>checkout</a:t>
            </a:r>
            <a:r>
              <a:rPr lang="es-MX" b="1" dirty="0">
                <a:highlight>
                  <a:srgbClr val="FFFF00"/>
                </a:highlight>
              </a:rPr>
              <a:t> &lt;</a:t>
            </a:r>
            <a:r>
              <a:rPr lang="es-MX" b="1" dirty="0" err="1">
                <a:highlight>
                  <a:srgbClr val="FFFF00"/>
                </a:highlight>
              </a:rPr>
              <a:t>nombre_de_rama</a:t>
            </a:r>
            <a:r>
              <a:rPr lang="es-MX" b="1" dirty="0">
                <a:highlight>
                  <a:srgbClr val="FFFF00"/>
                </a:highlight>
              </a:rPr>
              <a:t>&gt;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3C76129-D142-2829-0124-7B8E4BF93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7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2074E-970D-B9F3-0D89-6F2F8BFEB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2247BE-BBE7-7624-C49B-8FF5F0184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1800" cy="4667251"/>
          </a:xfrm>
          <a:ln>
            <a:solidFill>
              <a:schemeClr val="bg1"/>
            </a:solidFill>
          </a:ln>
        </p:spPr>
        <p:txBody>
          <a:bodyPr>
            <a:normAutofit fontScale="325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b="1" u="sng" dirty="0">
                <a:solidFill>
                  <a:schemeClr val="bg1"/>
                </a:solidFill>
              </a:rPr>
              <a:t>Guardar</a:t>
            </a:r>
            <a:r>
              <a:rPr lang="es-MX" sz="6000" dirty="0">
                <a:solidFill>
                  <a:schemeClr val="bg1"/>
                </a:solidFill>
              </a:rPr>
              <a:t> los archivos requeridos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dirty="0">
                <a:solidFill>
                  <a:schemeClr val="bg1"/>
                </a:solidFill>
              </a:rPr>
              <a:t>Correr el siguiente comando en el directorio del repositorio para </a:t>
            </a:r>
            <a:r>
              <a:rPr lang="es-MX" sz="6000" b="1" u="sng" dirty="0">
                <a:solidFill>
                  <a:schemeClr val="bg1"/>
                </a:solidFill>
              </a:rPr>
              <a:t>perfilar</a:t>
            </a:r>
            <a:r>
              <a:rPr lang="es-MX" sz="6000" dirty="0">
                <a:solidFill>
                  <a:schemeClr val="bg1"/>
                </a:solidFill>
              </a:rPr>
              <a:t> los archivos: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s-MX" sz="6000" b="1" dirty="0" err="1">
                <a:highlight>
                  <a:srgbClr val="FFFF00"/>
                </a:highlight>
              </a:rPr>
              <a:t>git</a:t>
            </a:r>
            <a:r>
              <a:rPr lang="es-MX" sz="6000" b="1" dirty="0">
                <a:highlight>
                  <a:srgbClr val="FFFF00"/>
                </a:highlight>
              </a:rPr>
              <a:t> </a:t>
            </a:r>
            <a:r>
              <a:rPr lang="es-MX" sz="6000" b="1" dirty="0" err="1">
                <a:highlight>
                  <a:srgbClr val="FFFF00"/>
                </a:highlight>
              </a:rPr>
              <a:t>add</a:t>
            </a:r>
            <a:r>
              <a:rPr lang="es-MX" sz="6000" b="1" dirty="0">
                <a:highlight>
                  <a:srgbClr val="FFFF00"/>
                </a:highlight>
              </a:rPr>
              <a:t> &lt;</a:t>
            </a:r>
            <a:r>
              <a:rPr lang="es-MX" sz="6000" b="1" dirty="0" err="1">
                <a:highlight>
                  <a:srgbClr val="FFFF00"/>
                </a:highlight>
              </a:rPr>
              <a:t>nombre_del_archivo</a:t>
            </a:r>
            <a:r>
              <a:rPr lang="es-MX" sz="6000" b="1" dirty="0">
                <a:highlight>
                  <a:srgbClr val="FFFF00"/>
                </a:highlight>
              </a:rPr>
              <a:t>&gt;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dirty="0">
                <a:solidFill>
                  <a:schemeClr val="bg1"/>
                </a:solidFill>
              </a:rPr>
              <a:t>Correr el siguiente comando en el directorio del repositorio para </a:t>
            </a:r>
            <a:r>
              <a:rPr lang="es-MX" sz="6000" u="sng" dirty="0">
                <a:solidFill>
                  <a:schemeClr val="bg1"/>
                </a:solidFill>
              </a:rPr>
              <a:t>ver</a:t>
            </a:r>
            <a:r>
              <a:rPr lang="es-MX" sz="6000" dirty="0">
                <a:solidFill>
                  <a:schemeClr val="bg1"/>
                </a:solidFill>
              </a:rPr>
              <a:t> cuáles archivos se han  modificado y cuáles están perfilados: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b="1" dirty="0" err="1">
                <a:highlight>
                  <a:srgbClr val="FFFF00"/>
                </a:highlight>
              </a:rPr>
              <a:t>git</a:t>
            </a:r>
            <a:r>
              <a:rPr lang="es-MX" sz="6000" b="1" dirty="0">
                <a:highlight>
                  <a:srgbClr val="FFFF00"/>
                </a:highlight>
              </a:rPr>
              <a:t> status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dirty="0">
                <a:solidFill>
                  <a:schemeClr val="bg1"/>
                </a:solidFill>
              </a:rPr>
              <a:t>Correr el siguiente comando para </a:t>
            </a:r>
            <a:r>
              <a:rPr lang="es-MX" sz="6000" b="1" u="sng" dirty="0">
                <a:solidFill>
                  <a:schemeClr val="bg1"/>
                </a:solidFill>
              </a:rPr>
              <a:t>confirmar</a:t>
            </a:r>
            <a:r>
              <a:rPr lang="es-MX" sz="6000" dirty="0">
                <a:solidFill>
                  <a:schemeClr val="bg1"/>
                </a:solidFill>
              </a:rPr>
              <a:t> cambios y tener ya una versión/fotografía guardada de los cambios previamente perfilados:</a:t>
            </a:r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s-MX" sz="6000" b="1" dirty="0" err="1">
                <a:highlight>
                  <a:srgbClr val="FFFF00"/>
                </a:highlight>
              </a:rPr>
              <a:t>git</a:t>
            </a:r>
            <a:r>
              <a:rPr lang="es-MX" sz="6000" b="1" dirty="0">
                <a:highlight>
                  <a:srgbClr val="FFFF00"/>
                </a:highlight>
              </a:rPr>
              <a:t> </a:t>
            </a:r>
            <a:r>
              <a:rPr lang="es-MX" sz="6000" b="1" dirty="0" err="1">
                <a:highlight>
                  <a:srgbClr val="FFFF00"/>
                </a:highlight>
              </a:rPr>
              <a:t>commit</a:t>
            </a:r>
            <a:r>
              <a:rPr lang="es-MX" sz="6000" b="1" dirty="0">
                <a:highlight>
                  <a:srgbClr val="FFFF00"/>
                </a:highlight>
              </a:rPr>
              <a:t> –m “Título descriptivo del cambio”</a:t>
            </a:r>
            <a:endParaRPr lang="es-MX" sz="6000" dirty="0">
              <a:solidFill>
                <a:schemeClr val="bg1"/>
              </a:solidFill>
            </a:endParaRPr>
          </a:p>
          <a:p>
            <a:endParaRPr lang="es-MX" b="1" dirty="0">
              <a:highlight>
                <a:srgbClr val="FFFF00"/>
              </a:highlight>
            </a:endParaRPr>
          </a:p>
        </p:txBody>
      </p:sp>
      <p:sp>
        <p:nvSpPr>
          <p:cNvPr id="6" name="Título 4">
            <a:extLst>
              <a:ext uri="{FF2B5EF4-FFF2-40B4-BE49-F238E27FC236}">
                <a16:creationId xmlns:a16="http://schemas.microsoft.com/office/drawing/2014/main" id="{8AEB9CFA-A06C-18B5-48B6-675C4909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MX" dirty="0">
                <a:solidFill>
                  <a:srgbClr val="CCCC00"/>
                </a:solidFill>
              </a:rPr>
              <a:t>Git: Guardar cambios y generar versiones</a:t>
            </a:r>
            <a:endParaRPr lang="es-MX" dirty="0"/>
          </a:p>
        </p:txBody>
      </p:sp>
      <p:pic>
        <p:nvPicPr>
          <p:cNvPr id="5122" name="Picture 2" descr="file_status_lifecycle-2">
            <a:extLst>
              <a:ext uri="{FF2B5EF4-FFF2-40B4-BE49-F238E27FC236}">
                <a16:creationId xmlns:a16="http://schemas.microsoft.com/office/drawing/2014/main" id="{C4D49CE6-9707-0DF7-F4AE-2427BFB88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925" y="2949678"/>
            <a:ext cx="4171178" cy="228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4FA05F1-BC6C-EFC3-07B7-DA7747E9BD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0943" y="5570584"/>
            <a:ext cx="3487838" cy="14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735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615</Words>
  <Application>Microsoft Office PowerPoint</Application>
  <PresentationFormat>Panorámica</PresentationFormat>
  <Paragraphs>84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Introducción al Desarrollo Web</vt:lpstr>
      <vt:lpstr>Control de versiones</vt:lpstr>
      <vt:lpstr>Git</vt:lpstr>
      <vt:lpstr>Git: aspectos básicos</vt:lpstr>
      <vt:lpstr>Git: instalación</vt:lpstr>
      <vt:lpstr>Git: crear repositorio</vt:lpstr>
      <vt:lpstr>Git: ver ramas</vt:lpstr>
      <vt:lpstr>Git: Crear ramas y moverse a ellas</vt:lpstr>
      <vt:lpstr>Git: Guardar cambios y generar versiones</vt:lpstr>
      <vt:lpstr>Git: Remover archivo de los perfilados</vt:lpstr>
      <vt:lpstr>Git: Ver versiones anteriores</vt:lpstr>
      <vt:lpstr>Git: Añadir repositorio remoto como origen</vt:lpstr>
      <vt:lpstr>Git: Subir código al repositorio remoto</vt:lpstr>
      <vt:lpstr>Git: Bajar código del repositorio remoto en la rama actual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 Orduña F</dc:creator>
  <cp:lastModifiedBy>Fabian Orduña F</cp:lastModifiedBy>
  <cp:revision>1</cp:revision>
  <dcterms:created xsi:type="dcterms:W3CDTF">2025-08-29T07:05:27Z</dcterms:created>
  <dcterms:modified xsi:type="dcterms:W3CDTF">2025-08-29T12:32:43Z</dcterms:modified>
</cp:coreProperties>
</file>