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95" r:id="rId26"/>
    <p:sldId id="283" r:id="rId27"/>
    <p:sldId id="284" r:id="rId28"/>
    <p:sldId id="285" r:id="rId29"/>
    <p:sldId id="286" r:id="rId30"/>
    <p:sldId id="287" r:id="rId31"/>
    <p:sldId id="289" r:id="rId32"/>
    <p:sldId id="294" r:id="rId33"/>
    <p:sldId id="290" r:id="rId34"/>
    <p:sldId id="293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Ensemble </a:t>
            </a:r>
            <a:r>
              <a:rPr dirty="0" err="1"/>
              <a:t>d’arbres</a:t>
            </a:r>
            <a:r>
              <a:rPr dirty="0"/>
              <a:t> de </a:t>
            </a:r>
            <a:r>
              <a:rPr dirty="0" err="1"/>
              <a:t>décision</a:t>
            </a:r>
            <a:r>
              <a:rPr dirty="0"/>
              <a:t> </a:t>
            </a:r>
            <a:r>
              <a:rPr dirty="0" err="1"/>
              <a:t>agrégé</a:t>
            </a:r>
            <a:r>
              <a:rPr lang="fr-CA" dirty="0"/>
              <a:t>e</a:t>
            </a:r>
            <a:r>
              <a:rPr dirty="0"/>
              <a:t>s par </a:t>
            </a:r>
            <a:r>
              <a:rPr i="1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lang="fr-CA" dirty="0"/>
              <a:t>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dirty="0"/>
              <a:t> (</a:t>
            </a:r>
            <a:r>
              <a:rPr i="1" dirty="0"/>
              <a:t>GBM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dirty="0"/>
              <a:t> (</a:t>
            </a:r>
            <a:r>
              <a:rPr i="1" dirty="0"/>
              <a:t>GBM</a:t>
            </a:r>
            <a:r>
              <a:rPr dirty="0"/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87280"/>
              </p:ext>
            </p:extLst>
          </p:nvPr>
        </p:nvGraphicFramePr>
        <p:xfrm>
          <a:off x="841776" y="3876041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EQM de validation </a:t>
                      </a:r>
                      <a:r>
                        <a:rPr dirty="0" err="1"/>
                        <a:t>croisée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29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18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939430" y="62484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L’EQM des</a:t>
            </a:r>
            <a:r>
              <a:rPr lang="fr-CA" dirty="0"/>
              <a:t> GBM</a:t>
            </a:r>
            <a:r>
              <a:rPr dirty="0"/>
              <a:t> </a:t>
            </a:r>
            <a:r>
              <a:rPr dirty="0" err="1"/>
              <a:t>testés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7944E-0CB8-448F-AE9A-9540338C209A}"/>
              </a:ext>
            </a:extLst>
          </p:cNvPr>
          <p:cNvSpPr txBox="1">
            <a:spLocks/>
          </p:cNvSpPr>
          <p:nvPr/>
        </p:nvSpPr>
        <p:spPr>
          <a:xfrm>
            <a:off x="490903" y="206613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1800" dirty="0"/>
              <a:t>Comparaison selon l’EQM de validation croisée</a:t>
            </a:r>
          </a:p>
          <a:p>
            <a:pPr lvl="1"/>
            <a:r>
              <a:rPr lang="fr-CA" sz="1800" dirty="0"/>
              <a:t>Modèle final:</a:t>
            </a:r>
          </a:p>
          <a:p>
            <a:pPr lvl="2"/>
            <a:r>
              <a:rPr lang="fr-CA" sz="1600" dirty="0">
                <a:latin typeface="Courier"/>
              </a:rPr>
              <a:t>d=9</a:t>
            </a:r>
          </a:p>
          <a:p>
            <a:pPr lvl="2"/>
            <a:r>
              <a:rPr lang="fr-CA" sz="1600" dirty="0">
                <a:latin typeface="Courier"/>
              </a:rPr>
              <a:t>T=10515</a:t>
            </a:r>
            <a:endParaRPr lang="fr-CA" dirty="0">
              <a:latin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71184"/>
              </p:ext>
            </p:extLst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fr-CA" dirty="0"/>
                        <a:t>0,02717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679" y="1192762"/>
            <a:ext cx="3949801" cy="29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775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4D81D-FAF1-4F87-814B-DD5C6A4D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2429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fr-CA" sz="1800" dirty="0"/>
              <a:t>Analyse des résultats obtenus</a:t>
            </a:r>
            <a:endParaRPr lang="fr-CA" sz="1600" dirty="0"/>
          </a:p>
          <a:p>
            <a:pPr lvl="2"/>
            <a:endParaRPr lang="fr-CA" sz="1600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E563C16-DE3A-49D9-B3C2-8C4F0340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1" y="1930400"/>
            <a:ext cx="7449590" cy="4696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 (suite)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DE37AB2-0AF3-4375-BC77-2AF4F84B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48" y="1780084"/>
            <a:ext cx="8125734" cy="51227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DF966B-7C53-4384-9F6B-E28594E7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2528598"/>
            <a:ext cx="1011311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714145-6558-9043-92E3-14B2764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34" y="1930400"/>
            <a:ext cx="5710845" cy="459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4CF58C-D79B-0341-80CE-921F0B9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0FAD3-6459-3C4C-AF41-2B88A7D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78918-3F8E-F343-8AB2-BEE75E52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8" y="1822640"/>
            <a:ext cx="6356004" cy="471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49FD0B-0D8B-49AE-A853-14F5E667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13" y="2153619"/>
            <a:ext cx="6899710" cy="434981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, horloge&#10;&#10;Description générée automatiquement">
            <a:extLst>
              <a:ext uri="{FF2B5EF4-FFF2-40B4-BE49-F238E27FC236}">
                <a16:creationId xmlns:a16="http://schemas.microsoft.com/office/drawing/2014/main" id="{07D23780-C802-4EC0-B879-74C8927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10" y="2042368"/>
            <a:ext cx="7249315" cy="45702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 (suite)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sz="1800" dirty="0"/>
              <a:t>Avantages</a:t>
            </a:r>
          </a:p>
          <a:p>
            <a:pPr lvl="1"/>
            <a:r>
              <a:rPr lang="fr-CA" sz="1800" dirty="0"/>
              <a:t>Désavantages</a:t>
            </a:r>
          </a:p>
          <a:p>
            <a:pPr lvl="2"/>
            <a:r>
              <a:rPr lang="fr-CA" sz="1600" dirty="0"/>
              <a:t>Temps de calcul très long</a:t>
            </a:r>
          </a:p>
          <a:p>
            <a:pPr lvl="2"/>
            <a:r>
              <a:rPr lang="fr-CA" sz="1600" dirty="0"/>
              <a:t>Difficile d’interprétation</a:t>
            </a:r>
          </a:p>
          <a:p>
            <a:pPr lvl="2"/>
            <a:r>
              <a:rPr lang="fr-CA" sz="1600" dirty="0"/>
              <a:t>Pas d’intervalles de confiance</a:t>
            </a:r>
          </a:p>
          <a:p>
            <a:pPr lvl="2"/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20498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A1758-D16E-E241-9220-ADAD2B7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689" y="2287412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Questions ?</a:t>
            </a:r>
          </a:p>
        </p:txBody>
      </p:sp>
      <p:pic>
        <p:nvPicPr>
          <p:cNvPr id="1026" name="Picture 2" descr="Cinq questions pour faire le point sur le coronavirus">
            <a:extLst>
              <a:ext uri="{FF2B5EF4-FFF2-40B4-BE49-F238E27FC236}">
                <a16:creationId xmlns:a16="http://schemas.microsoft.com/office/drawing/2014/main" id="{F088C23C-2610-4297-9358-68847A50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11" y="353572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4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lang="fr-CA" sz="1600" dirty="0"/>
              <a:t>s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  <a:endParaRPr lang="fr-CA" sz="1800" dirty="0"/>
          </a:p>
          <a:p>
            <a:pPr lvl="1"/>
            <a:r>
              <a:rPr lang="fr-CA" sz="1800" dirty="0"/>
              <a:t>Caractéristiques de la résidence</a:t>
            </a:r>
          </a:p>
          <a:p>
            <a:pPr lvl="1"/>
            <a:r>
              <a:rPr lang="fr-CA" sz="1800" dirty="0"/>
              <a:t>Variables spatiales</a:t>
            </a:r>
          </a:p>
          <a:p>
            <a:pPr lvl="1"/>
            <a:r>
              <a:rPr lang="fr-CA" sz="1800" dirty="0"/>
              <a:t>Caractéristiques de la superficie</a:t>
            </a:r>
            <a:endParaRPr sz="1800" dirty="0"/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935</Words>
  <Application>Microsoft Office PowerPoint</Application>
  <PresentationFormat>Grand écran</PresentationFormat>
  <Paragraphs>150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Courier</vt:lpstr>
      <vt:lpstr>Arial</vt:lpstr>
      <vt:lpstr>Cambria Math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Modèles testés - Forêt aléatoire</vt:lpstr>
      <vt:lpstr>Modèles testés - Modèle de boosting de gradient stochastique (GBM)</vt:lpstr>
      <vt:lpstr>Modèles testés - Modèle de boosting de gradient stochastique (GBM) (suite)</vt:lpstr>
      <vt:lpstr>Comparaison des modèles</vt:lpstr>
      <vt:lpstr>Forêt aléatoire, interprétation</vt:lpstr>
      <vt:lpstr>Forêt aléatoire, interprétation (suite)</vt:lpstr>
      <vt:lpstr>Forêt aléatoire, interprétation (suite)</vt:lpstr>
      <vt:lpstr>Forêt aléatoire, interprétation (suite)</vt:lpstr>
      <vt:lpstr>Modèle de boosting de gradient stochastique, interprétation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Conclusion</vt:lpstr>
      <vt:lpstr>Questions ?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Matis Brassard-Verrier</cp:lastModifiedBy>
  <cp:revision>28</cp:revision>
  <dcterms:created xsi:type="dcterms:W3CDTF">2020-04-21T20:40:08Z</dcterms:created>
  <dcterms:modified xsi:type="dcterms:W3CDTF">2020-04-22T12:40:49Z</dcterms:modified>
</cp:coreProperties>
</file>