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startAt="5"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startAt="5"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startAt="5"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pic>
        <p:nvPicPr>
          <p:cNvPr descr="PP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2020-04-19T22:55:52Z</dcterms:created>
  <dcterms:modified xsi:type="dcterms:W3CDTF">2020-04-19T22:55:52Z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