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Relationship Id="rId6" Type="http://schemas.openxmlformats.org/officeDocument/2006/relationships/hyperlink" Target="https://CRAN.R-project.org/package=gbm" TargetMode="External" /><Relationship Id="rId7" Type="http://schemas.openxmlformats.org/officeDocument/2006/relationships/hyperlink" Target="http://www.jstatsoft.org/v33/i01/" TargetMode="External" /><Relationship Id="rId8" Type="http://schemas.openxmlformats.org/officeDocument/2006/relationships/hyperlink" Target="https://CRAN.R-project.org/package=FNN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Régression linéaire multiple avec transformation logarithmique</a:t>
            </a:r>
          </a:p>
          <a:p>
            <a:pPr lvl="1"/>
            <a:r>
              <a:rPr/>
              <a:t>Aucune interaction</a:t>
            </a:r>
          </a:p>
          <a:p>
            <a:pPr lvl="1"/>
            <a:r>
              <a:rPr/>
              <a:t>Aucune sélection formelle de variables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Optimisation de </a:t>
            </a:r>
            <a:r>
              <a:rPr sz="1800">
                <a:latin typeface="Courier"/>
              </a:rPr>
              <a:t>minbucket</a:t>
            </a:r>
          </a:p>
          <a:p>
            <a:pPr lvl="1"/>
            <a:r>
              <a:rPr/>
              <a:t>Optimisation du paramètre de compléxité (</a:t>
            </a:r>
            <a:r>
              <a:rPr sz="1800">
                <a:latin typeface="Courier"/>
              </a:rPr>
              <a:t>cp</a:t>
            </a:r>
            <a:r>
              <a:rPr/>
              <a:t>)</a:t>
            </a:r>
          </a:p>
          <a:p>
            <a:pPr lvl="1"/>
            <a:r>
              <a:rPr sz="1800">
                <a:latin typeface="Courier"/>
              </a:rPr>
              <a:t>method="anova"</a:t>
            </a:r>
            <a:r>
              <a:rPr/>
              <a:t>, donc la fonction de perte est l’EQM</a:t>
            </a:r>
          </a:p>
          <a:p>
            <a:pPr lvl="1"/>
            <a:r>
              <a:rPr/>
              <a:t>Arbre élagué trop gros pour être représenté graphiquement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nrow(donnees.train)</a:t>
            </a:r>
          </a:p>
          <a:p>
            <a:pPr lvl="1"/>
            <a:r>
              <a:rPr sz="1800">
                <a:latin typeface="Courier"/>
              </a:rPr>
              <a:t>mtry=17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ntree=500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0.75*nrow(donnees.train)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ntree=150</a:t>
            </a:r>
          </a:p>
          <a:p>
            <a:pPr lvl="1"/>
            <a:r>
              <a:rPr sz="1800">
                <a:latin typeface="Courier"/>
              </a:rPr>
              <a:t>mtry=8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GBM retenu</a:t>
            </a:r>
          </a:p>
          <a:p>
            <a:pPr lvl="1"/>
            <a:r>
              <a:rPr/>
              <a:t>Limitations</a:t>
            </a:r>
          </a:p>
          <a:p>
            <a:pPr lvl="1"/>
            <a:r>
              <a:rPr/>
              <a:t>Possibilité d’utilisation dans d’autres zones géographiques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6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7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8"/>
              </a:rPr>
              <a:t>https://CRAN.R-project.org/package=FNN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Description du problème</a:t>
            </a:r>
          </a:p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Futures soumissions d’assurance habitation</a:t>
            </a:r>
          </a:p>
          <a:p>
            <a:pPr lvl="1"/>
            <a:r>
              <a:rPr/>
              <a:t>Prêts hypothécaire à des fins de hedging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Prix de vente des maisons dans le conté de King County (Washington, USA)</a:t>
            </a:r>
          </a:p>
          <a:p>
            <a:pPr lvl="1"/>
            <a:r>
              <a:rPr/>
              <a:t>Maisons vendues entre mai 2014 et mai 2015</a:t>
            </a:r>
          </a:p>
          <a:p>
            <a:pPr lvl="1"/>
            <a:r>
              <a:rPr/>
              <a:t>21 613 lignes pour 21 colonnes (variables)</a:t>
            </a:r>
          </a:p>
          <a:p>
            <a:pPr lvl="1"/>
            <a:r>
              <a:rPr/>
              <a:t>Quelques utilités actuariels…</a:t>
            </a:r>
          </a:p>
          <a:p>
            <a:pPr lvl="1"/>
            <a:r>
              <a:rPr/>
              <a:t>Futures soumissions d’assurance habitation</a:t>
            </a:r>
          </a:p>
          <a:p>
            <a:pPr lvl="1"/>
            <a:r>
              <a:rPr/>
              <a:t>Prêts hypothécaire à des fins de hedging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pic>
        <p:nvPicPr>
          <p:cNvPr descr="PP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composantes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</a:t>
            </a:r>
            <a:r>
              <a:rPr i="1"/>
              <a:t>gradient boosting</a:t>
            </a:r>
          </a:p>
        </p:txBody>
      </p:sp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2020-04-20T22:49:48Z</dcterms:created>
  <dcterms:modified xsi:type="dcterms:W3CDTF">2020-04-20T22:49:48Z</dcterms:modified>
</cp:coreProperties>
</file>