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Sélection des variables</a:t>
                </a:r>
              </a:p>
              <a:p>
                <a:pPr lvl="1"/>
                <a:r>
                  <a:rPr/>
                  <a:t>Optimisation du paramètre de régularisation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1"/>
                <a:r>
                  <a:rPr/>
                  <a:t>Sept variables explicatives et 22 interactions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Optimisation de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Standardisation des données</a:t>
                </a:r>
              </a:p>
              <a:p>
                <a:pPr lvl="1"/>
                <a:r>
                  <a:rPr sz="1800">
                    <a:latin typeface="Courier"/>
                  </a:rPr>
                  <a:t>metric = "RMSE"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 sz="1800"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 sz="1800"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 sz="1800"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nrow(donnees.train)</a:t>
            </a:r>
          </a:p>
          <a:p>
            <a:pPr lvl="1"/>
            <a:r>
              <a:rPr sz="1800">
                <a:latin typeface="Courier"/>
              </a:rPr>
              <a:t>mtry=17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0.75*nrow(donnees.train)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ntree=150</a:t>
            </a:r>
          </a:p>
          <a:p>
            <a:pPr lvl="1"/>
            <a:r>
              <a:rPr sz="1800"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GBM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comté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2020-04-21T18:21:44Z</dcterms:created>
  <dcterms:modified xsi:type="dcterms:W3CDTF">2020-04-21T18:21:44Z</dcterms:modified>
</cp:coreProperties>
</file>