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Comparaison selon l’EQM de validation croisée</a:t>
            </a:r>
          </a:p>
          <a:p>
            <a:pPr lvl="1"/>
            <a:r>
              <a:t>Modèle final:</a:t>
            </a:r>
          </a:p>
          <a:p>
            <a:pPr lvl="2"/>
            <a:r>
              <a:rPr>
                <a:latin typeface="Courier"/>
              </a:rPr>
              <a:t>d=9</a:t>
            </a:r>
          </a:p>
          <a:p>
            <a:pPr lvl="2"/>
            <a:r>
              <a:rPr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106500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0.02717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A1758-D16E-E241-9220-ADAD2B7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0175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20BB5-D65D-D141-A57F-66363CA6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76" y="1"/>
            <a:ext cx="5886033" cy="154744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04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 de la résidence</a:t>
            </a:r>
          </a:p>
          <a:p>
            <a:pPr lvl="1"/>
            <a:r>
              <a:rPr lang="fr-CA" sz="1800" dirty="0"/>
              <a:t>Variables spatiales</a:t>
            </a:r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855</Words>
  <Application>Microsoft Macintosh PowerPoint</Application>
  <PresentationFormat>Grand écran</PresentationFormat>
  <Paragraphs>143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Questions ?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Samuel Provencher</cp:lastModifiedBy>
  <cp:revision>13</cp:revision>
  <dcterms:created xsi:type="dcterms:W3CDTF">2020-04-21T20:40:08Z</dcterms:created>
  <dcterms:modified xsi:type="dcterms:W3CDTF">2020-04-22T00:42:12Z</dcterms:modified>
</cp:coreProperties>
</file>