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F4BE-C263-B040-8FDD-FE4A2B24C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18E5E-8911-5741-8566-DFDCC531D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038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Alyson Marquis</dc:creator>
  <cp:lastModifiedBy>Alyson Marquis</cp:lastModifiedBy>
  <cp:revision>1</cp:revision>
  <dcterms:created xsi:type="dcterms:W3CDTF">2020-04-15T17:54:53Z</dcterms:created>
  <dcterms:modified xsi:type="dcterms:W3CDTF">2020-04-15T17:59:16Z</dcterms:modified>
</cp:coreProperties>
</file>