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5" r:id="rId5"/>
    <p:sldMasterId id="2147483767" r:id="rId6"/>
    <p:sldMasterId id="2147483731" r:id="rId7"/>
    <p:sldMasterId id="2147483743" r:id="rId8"/>
  </p:sldMasterIdLst>
  <p:notesMasterIdLst>
    <p:notesMasterId r:id="rId37"/>
  </p:notesMasterIdLst>
  <p:handoutMasterIdLst>
    <p:handoutMasterId r:id="rId38"/>
  </p:handoutMasterIdLst>
  <p:sldIdLst>
    <p:sldId id="256" r:id="rId9"/>
    <p:sldId id="452" r:id="rId10"/>
    <p:sldId id="491" r:id="rId11"/>
    <p:sldId id="490" r:id="rId12"/>
    <p:sldId id="518" r:id="rId13"/>
    <p:sldId id="495" r:id="rId14"/>
    <p:sldId id="496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9" r:id="rId25"/>
    <p:sldId id="530" r:id="rId26"/>
    <p:sldId id="531" r:id="rId27"/>
    <p:sldId id="532" r:id="rId28"/>
    <p:sldId id="528" r:id="rId29"/>
    <p:sldId id="533" r:id="rId30"/>
    <p:sldId id="534" r:id="rId31"/>
    <p:sldId id="539" r:id="rId32"/>
    <p:sldId id="535" r:id="rId33"/>
    <p:sldId id="536" r:id="rId34"/>
    <p:sldId id="537" r:id="rId35"/>
    <p:sldId id="3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27"/>
    <a:srgbClr val="F26522"/>
    <a:srgbClr val="EF6436"/>
    <a:srgbClr val="FFFFFF"/>
    <a:srgbClr val="000000"/>
    <a:srgbClr val="929497"/>
    <a:srgbClr val="DCDDDE"/>
    <a:srgbClr val="EC6422"/>
    <a:srgbClr val="2D2D2D"/>
    <a:srgbClr val="D9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2A6FE-1613-4F6B-A236-E8DA21B72543}" v="51" dt="2024-03-01T08:59:11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2608" autoAdjust="0"/>
  </p:normalViewPr>
  <p:slideViewPr>
    <p:cSldViewPr snapToGrid="0">
      <p:cViewPr varScale="1">
        <p:scale>
          <a:sx n="70" d="100"/>
          <a:sy n="70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7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shali, Nokwethaba" userId="adc5a511-3cca-4fa0-acd4-341105cbde1c" providerId="ADAL" clId="{89C2A6FE-1613-4F6B-A236-E8DA21B72543}"/>
    <pc:docChg chg="custSel delSld modSld">
      <pc:chgData name="Mtshali, Nokwethaba" userId="adc5a511-3cca-4fa0-acd4-341105cbde1c" providerId="ADAL" clId="{89C2A6FE-1613-4F6B-A236-E8DA21B72543}" dt="2024-03-01T09:01:26.622" v="79" actId="2696"/>
      <pc:docMkLst>
        <pc:docMk/>
      </pc:docMkLst>
      <pc:sldChg chg="modSp mod">
        <pc:chgData name="Mtshali, Nokwethaba" userId="adc5a511-3cca-4fa0-acd4-341105cbde1c" providerId="ADAL" clId="{89C2A6FE-1613-4F6B-A236-E8DA21B72543}" dt="2024-03-01T08:51:53.138" v="3" actId="14100"/>
        <pc:sldMkLst>
          <pc:docMk/>
          <pc:sldMk cId="2590474049" sldId="256"/>
        </pc:sldMkLst>
        <pc:spChg chg="mod">
          <ac:chgData name="Mtshali, Nokwethaba" userId="adc5a511-3cca-4fa0-acd4-341105cbde1c" providerId="ADAL" clId="{89C2A6FE-1613-4F6B-A236-E8DA21B72543}" dt="2024-03-01T08:51:53.138" v="3" actId="14100"/>
          <ac:spMkLst>
            <pc:docMk/>
            <pc:sldMk cId="2590474049" sldId="256"/>
            <ac:spMk id="9" creationId="{781DE440-4D2F-2730-ECD9-8CA65F7DDEC8}"/>
          </ac:spMkLst>
        </pc:spChg>
      </pc:sldChg>
      <pc:sldChg chg="modSp mod">
        <pc:chgData name="Mtshali, Nokwethaba" userId="adc5a511-3cca-4fa0-acd4-341105cbde1c" providerId="ADAL" clId="{89C2A6FE-1613-4F6B-A236-E8DA21B72543}" dt="2024-03-01T08:53:04.473" v="9" actId="2711"/>
        <pc:sldMkLst>
          <pc:docMk/>
          <pc:sldMk cId="3155737716" sldId="490"/>
        </pc:sldMkLst>
        <pc:spChg chg="mod">
          <ac:chgData name="Mtshali, Nokwethaba" userId="adc5a511-3cca-4fa0-acd4-341105cbde1c" providerId="ADAL" clId="{89C2A6FE-1613-4F6B-A236-E8DA21B72543}" dt="2024-03-01T08:53:04.473" v="9" actId="2711"/>
          <ac:spMkLst>
            <pc:docMk/>
            <pc:sldMk cId="3155737716" sldId="490"/>
            <ac:spMk id="2" creationId="{F50BF37C-7054-3AB0-FA76-8330D8D9F4B9}"/>
          </ac:spMkLst>
        </pc:spChg>
        <pc:spChg chg="mod">
          <ac:chgData name="Mtshali, Nokwethaba" userId="adc5a511-3cca-4fa0-acd4-341105cbde1c" providerId="ADAL" clId="{89C2A6FE-1613-4F6B-A236-E8DA21B72543}" dt="2024-03-01T08:52:47.259" v="7" actId="1076"/>
          <ac:spMkLst>
            <pc:docMk/>
            <pc:sldMk cId="3155737716" sldId="490"/>
            <ac:spMk id="5" creationId="{0B52F337-DB89-032E-F8EB-B3A1226BEB06}"/>
          </ac:spMkLst>
        </pc:spChg>
      </pc:sldChg>
      <pc:sldChg chg="modSp">
        <pc:chgData name="Mtshali, Nokwethaba" userId="adc5a511-3cca-4fa0-acd4-341105cbde1c" providerId="ADAL" clId="{89C2A6FE-1613-4F6B-A236-E8DA21B72543}" dt="2024-03-01T08:53:52.439" v="42" actId="20577"/>
        <pc:sldMkLst>
          <pc:docMk/>
          <pc:sldMk cId="224404022" sldId="495"/>
        </pc:sldMkLst>
        <pc:graphicFrameChg chg="mod">
          <ac:chgData name="Mtshali, Nokwethaba" userId="adc5a511-3cca-4fa0-acd4-341105cbde1c" providerId="ADAL" clId="{89C2A6FE-1613-4F6B-A236-E8DA21B72543}" dt="2024-03-01T08:53:52.439" v="42" actId="20577"/>
          <ac:graphicFrameMkLst>
            <pc:docMk/>
            <pc:sldMk cId="224404022" sldId="495"/>
            <ac:graphicFrameMk id="4" creationId="{35E8C6C1-EF8F-3A81-9B22-B7968159FD45}"/>
          </ac:graphicFrameMkLst>
        </pc:graphicFrameChg>
      </pc:sldChg>
      <pc:sldChg chg="modSp mod">
        <pc:chgData name="Mtshali, Nokwethaba" userId="adc5a511-3cca-4fa0-acd4-341105cbde1c" providerId="ADAL" clId="{89C2A6FE-1613-4F6B-A236-E8DA21B72543}" dt="2024-03-01T08:54:11.049" v="43" actId="2711"/>
        <pc:sldMkLst>
          <pc:docMk/>
          <pc:sldMk cId="2345770395" sldId="496"/>
        </pc:sldMkLst>
        <pc:spChg chg="mod">
          <ac:chgData name="Mtshali, Nokwethaba" userId="adc5a511-3cca-4fa0-acd4-341105cbde1c" providerId="ADAL" clId="{89C2A6FE-1613-4F6B-A236-E8DA21B72543}" dt="2024-03-01T08:54:11.049" v="43" actId="2711"/>
          <ac:spMkLst>
            <pc:docMk/>
            <pc:sldMk cId="2345770395" sldId="496"/>
            <ac:spMk id="3" creationId="{5442EF32-12FA-5C8F-16A6-E700FE6E50D0}"/>
          </ac:spMkLst>
        </pc:spChg>
      </pc:sldChg>
      <pc:sldChg chg="modSp mod">
        <pc:chgData name="Mtshali, Nokwethaba" userId="adc5a511-3cca-4fa0-acd4-341105cbde1c" providerId="ADAL" clId="{89C2A6FE-1613-4F6B-A236-E8DA21B72543}" dt="2024-03-01T08:54:32.860" v="45" actId="403"/>
        <pc:sldMkLst>
          <pc:docMk/>
          <pc:sldMk cId="1329666758" sldId="520"/>
        </pc:sldMkLst>
        <pc:spChg chg="mod">
          <ac:chgData name="Mtshali, Nokwethaba" userId="adc5a511-3cca-4fa0-acd4-341105cbde1c" providerId="ADAL" clId="{89C2A6FE-1613-4F6B-A236-E8DA21B72543}" dt="2024-03-01T08:54:32.860" v="45" actId="403"/>
          <ac:spMkLst>
            <pc:docMk/>
            <pc:sldMk cId="1329666758" sldId="520"/>
            <ac:spMk id="3" creationId="{D117E277-5E03-E62B-356D-8781BBE40E14}"/>
          </ac:spMkLst>
        </pc:spChg>
      </pc:sldChg>
      <pc:sldChg chg="modSp mod">
        <pc:chgData name="Mtshali, Nokwethaba" userId="adc5a511-3cca-4fa0-acd4-341105cbde1c" providerId="ADAL" clId="{89C2A6FE-1613-4F6B-A236-E8DA21B72543}" dt="2024-03-01T08:54:45.911" v="46" actId="11"/>
        <pc:sldMkLst>
          <pc:docMk/>
          <pc:sldMk cId="2834905003" sldId="521"/>
        </pc:sldMkLst>
        <pc:spChg chg="mod">
          <ac:chgData name="Mtshali, Nokwethaba" userId="adc5a511-3cca-4fa0-acd4-341105cbde1c" providerId="ADAL" clId="{89C2A6FE-1613-4F6B-A236-E8DA21B72543}" dt="2024-03-01T08:54:45.911" v="46" actId="11"/>
          <ac:spMkLst>
            <pc:docMk/>
            <pc:sldMk cId="2834905003" sldId="521"/>
            <ac:spMk id="3" creationId="{0C58F37C-B9FA-69F9-F6E0-E4434E80AAF9}"/>
          </ac:spMkLst>
        </pc:spChg>
      </pc:sldChg>
      <pc:sldChg chg="modSp mod">
        <pc:chgData name="Mtshali, Nokwethaba" userId="adc5a511-3cca-4fa0-acd4-341105cbde1c" providerId="ADAL" clId="{89C2A6FE-1613-4F6B-A236-E8DA21B72543}" dt="2024-03-01T08:55:40.610" v="48" actId="20577"/>
        <pc:sldMkLst>
          <pc:docMk/>
          <pc:sldMk cId="1508129723" sldId="522"/>
        </pc:sldMkLst>
        <pc:spChg chg="mod">
          <ac:chgData name="Mtshali, Nokwethaba" userId="adc5a511-3cca-4fa0-acd4-341105cbde1c" providerId="ADAL" clId="{89C2A6FE-1613-4F6B-A236-E8DA21B72543}" dt="2024-03-01T08:55:40.610" v="48" actId="20577"/>
          <ac:spMkLst>
            <pc:docMk/>
            <pc:sldMk cId="1508129723" sldId="522"/>
            <ac:spMk id="3" creationId="{2CED899F-5039-3CD1-C3BB-DE30EEAD1B6B}"/>
          </ac:spMkLst>
        </pc:spChg>
      </pc:sldChg>
      <pc:sldChg chg="modSp mod">
        <pc:chgData name="Mtshali, Nokwethaba" userId="adc5a511-3cca-4fa0-acd4-341105cbde1c" providerId="ADAL" clId="{89C2A6FE-1613-4F6B-A236-E8DA21B72543}" dt="2024-03-01T08:59:11.462" v="68"/>
        <pc:sldMkLst>
          <pc:docMk/>
          <pc:sldMk cId="2506092095" sldId="523"/>
        </pc:sldMkLst>
        <pc:graphicFrameChg chg="mod modGraphic">
          <ac:chgData name="Mtshali, Nokwethaba" userId="adc5a511-3cca-4fa0-acd4-341105cbde1c" providerId="ADAL" clId="{89C2A6FE-1613-4F6B-A236-E8DA21B72543}" dt="2024-03-01T08:59:11.462" v="68"/>
          <ac:graphicFrameMkLst>
            <pc:docMk/>
            <pc:sldMk cId="2506092095" sldId="523"/>
            <ac:graphicFrameMk id="5" creationId="{CA05E276-BC63-1011-0E71-AE3F2EFA49D3}"/>
          </ac:graphicFrameMkLst>
        </pc:graphicFrameChg>
      </pc:sldChg>
      <pc:sldChg chg="modSp mod">
        <pc:chgData name="Mtshali, Nokwethaba" userId="adc5a511-3cca-4fa0-acd4-341105cbde1c" providerId="ADAL" clId="{89C2A6FE-1613-4F6B-A236-E8DA21B72543}" dt="2024-03-01T08:59:34.146" v="69" actId="12"/>
        <pc:sldMkLst>
          <pc:docMk/>
          <pc:sldMk cId="390407054" sldId="525"/>
        </pc:sldMkLst>
        <pc:spChg chg="mod">
          <ac:chgData name="Mtshali, Nokwethaba" userId="adc5a511-3cca-4fa0-acd4-341105cbde1c" providerId="ADAL" clId="{89C2A6FE-1613-4F6B-A236-E8DA21B72543}" dt="2024-03-01T08:59:34.146" v="69" actId="12"/>
          <ac:spMkLst>
            <pc:docMk/>
            <pc:sldMk cId="390407054" sldId="525"/>
            <ac:spMk id="3" creationId="{EFEF6F98-30E3-8D79-5B99-8904DBA42997}"/>
          </ac:spMkLst>
        </pc:spChg>
      </pc:sldChg>
      <pc:sldChg chg="modSp mod">
        <pc:chgData name="Mtshali, Nokwethaba" userId="adc5a511-3cca-4fa0-acd4-341105cbde1c" providerId="ADAL" clId="{89C2A6FE-1613-4F6B-A236-E8DA21B72543}" dt="2024-03-01T09:00:08.153" v="71" actId="12"/>
        <pc:sldMkLst>
          <pc:docMk/>
          <pc:sldMk cId="2182897686" sldId="528"/>
        </pc:sldMkLst>
        <pc:spChg chg="mod">
          <ac:chgData name="Mtshali, Nokwethaba" userId="adc5a511-3cca-4fa0-acd4-341105cbde1c" providerId="ADAL" clId="{89C2A6FE-1613-4F6B-A236-E8DA21B72543}" dt="2024-03-01T09:00:08.153" v="71" actId="12"/>
          <ac:spMkLst>
            <pc:docMk/>
            <pc:sldMk cId="2182897686" sldId="528"/>
            <ac:spMk id="3" creationId="{4198D379-6605-EC3E-51FA-147E611E30B3}"/>
          </ac:spMkLst>
        </pc:spChg>
      </pc:sldChg>
      <pc:sldChg chg="modSp mod">
        <pc:chgData name="Mtshali, Nokwethaba" userId="adc5a511-3cca-4fa0-acd4-341105cbde1c" providerId="ADAL" clId="{89C2A6FE-1613-4F6B-A236-E8DA21B72543}" dt="2024-03-01T08:59:58.177" v="70" actId="12"/>
        <pc:sldMkLst>
          <pc:docMk/>
          <pc:sldMk cId="549980636" sldId="532"/>
        </pc:sldMkLst>
        <pc:spChg chg="mod">
          <ac:chgData name="Mtshali, Nokwethaba" userId="adc5a511-3cca-4fa0-acd4-341105cbde1c" providerId="ADAL" clId="{89C2A6FE-1613-4F6B-A236-E8DA21B72543}" dt="2024-03-01T08:59:58.177" v="70" actId="12"/>
          <ac:spMkLst>
            <pc:docMk/>
            <pc:sldMk cId="549980636" sldId="532"/>
            <ac:spMk id="3" creationId="{CD8348A6-2A3E-ADEC-FAE3-92F9701AD001}"/>
          </ac:spMkLst>
        </pc:spChg>
      </pc:sldChg>
      <pc:sldChg chg="modSp mod">
        <pc:chgData name="Mtshali, Nokwethaba" userId="adc5a511-3cca-4fa0-acd4-341105cbde1c" providerId="ADAL" clId="{89C2A6FE-1613-4F6B-A236-E8DA21B72543}" dt="2024-03-01T09:00:41.785" v="72" actId="2711"/>
        <pc:sldMkLst>
          <pc:docMk/>
          <pc:sldMk cId="598669696" sldId="534"/>
        </pc:sldMkLst>
        <pc:spChg chg="mod">
          <ac:chgData name="Mtshali, Nokwethaba" userId="adc5a511-3cca-4fa0-acd4-341105cbde1c" providerId="ADAL" clId="{89C2A6FE-1613-4F6B-A236-E8DA21B72543}" dt="2024-03-01T09:00:41.785" v="72" actId="2711"/>
          <ac:spMkLst>
            <pc:docMk/>
            <pc:sldMk cId="598669696" sldId="534"/>
            <ac:spMk id="3" creationId="{ACA429C8-D945-EDE3-3325-AA84BCD5E8BB}"/>
          </ac:spMkLst>
        </pc:spChg>
      </pc:sldChg>
      <pc:sldChg chg="modSp mod">
        <pc:chgData name="Mtshali, Nokwethaba" userId="adc5a511-3cca-4fa0-acd4-341105cbde1c" providerId="ADAL" clId="{89C2A6FE-1613-4F6B-A236-E8DA21B72543}" dt="2024-03-01T09:01:09.428" v="76" actId="1076"/>
        <pc:sldMkLst>
          <pc:docMk/>
          <pc:sldMk cId="3745912927" sldId="535"/>
        </pc:sldMkLst>
        <pc:spChg chg="mod">
          <ac:chgData name="Mtshali, Nokwethaba" userId="adc5a511-3cca-4fa0-acd4-341105cbde1c" providerId="ADAL" clId="{89C2A6FE-1613-4F6B-A236-E8DA21B72543}" dt="2024-03-01T09:01:09.428" v="76" actId="1076"/>
          <ac:spMkLst>
            <pc:docMk/>
            <pc:sldMk cId="3745912927" sldId="535"/>
            <ac:spMk id="3" creationId="{CB0AB483-C68C-D0F3-190E-22982FCD0F21}"/>
          </ac:spMkLst>
        </pc:spChg>
      </pc:sldChg>
      <pc:sldChg chg="modSp mod">
        <pc:chgData name="Mtshali, Nokwethaba" userId="adc5a511-3cca-4fa0-acd4-341105cbde1c" providerId="ADAL" clId="{89C2A6FE-1613-4F6B-A236-E8DA21B72543}" dt="2024-03-01T09:01:21.099" v="78" actId="27636"/>
        <pc:sldMkLst>
          <pc:docMk/>
          <pc:sldMk cId="2480712297" sldId="537"/>
        </pc:sldMkLst>
        <pc:spChg chg="mod">
          <ac:chgData name="Mtshali, Nokwethaba" userId="adc5a511-3cca-4fa0-acd4-341105cbde1c" providerId="ADAL" clId="{89C2A6FE-1613-4F6B-A236-E8DA21B72543}" dt="2024-03-01T09:01:21.099" v="78" actId="27636"/>
          <ac:spMkLst>
            <pc:docMk/>
            <pc:sldMk cId="2480712297" sldId="537"/>
            <ac:spMk id="3" creationId="{0C4D8EC5-A4CF-7B21-C085-80BBE9DE2E3C}"/>
          </ac:spMkLst>
        </pc:spChg>
      </pc:sldChg>
      <pc:sldChg chg="del">
        <pc:chgData name="Mtshali, Nokwethaba" userId="adc5a511-3cca-4fa0-acd4-341105cbde1c" providerId="ADAL" clId="{89C2A6FE-1613-4F6B-A236-E8DA21B72543}" dt="2024-03-01T09:01:26.622" v="79" actId="2696"/>
        <pc:sldMkLst>
          <pc:docMk/>
          <pc:sldMk cId="3657777524" sldId="538"/>
        </pc:sldMkLst>
      </pc:sldChg>
      <pc:sldChg chg="modSp mod">
        <pc:chgData name="Mtshali, Nokwethaba" userId="adc5a511-3cca-4fa0-acd4-341105cbde1c" providerId="ADAL" clId="{89C2A6FE-1613-4F6B-A236-E8DA21B72543}" dt="2024-03-01T09:00:54.340" v="73" actId="2711"/>
        <pc:sldMkLst>
          <pc:docMk/>
          <pc:sldMk cId="3663724769" sldId="539"/>
        </pc:sldMkLst>
        <pc:spChg chg="mod">
          <ac:chgData name="Mtshali, Nokwethaba" userId="adc5a511-3cca-4fa0-acd4-341105cbde1c" providerId="ADAL" clId="{89C2A6FE-1613-4F6B-A236-E8DA21B72543}" dt="2024-03-01T09:00:54.340" v="73" actId="2711"/>
          <ac:spMkLst>
            <pc:docMk/>
            <pc:sldMk cId="3663724769" sldId="539"/>
            <ac:spMk id="3" creationId="{7F884567-B5C6-FC81-BBBA-59955E9ADFF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6A528-F5BC-450D-9961-4B34AD959E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74B6545-504B-4886-8FE9-A62243D6C8A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tx1"/>
              </a:solidFill>
            </a:rPr>
            <a:t>The focus of the learning in this knowledge module is to build an understanding of the SMAW welding process as applied in the welding trade.</a:t>
          </a:r>
        </a:p>
      </dgm:t>
    </dgm:pt>
    <dgm:pt modelId="{7F804F8F-2ACC-4F95-A67F-DE9141BCE094}" type="parTrans" cxnId="{F3B1907F-E903-4789-9E13-15D59634F360}">
      <dgm:prSet/>
      <dgm:spPr/>
      <dgm:t>
        <a:bodyPr/>
        <a:lstStyle/>
        <a:p>
          <a:endParaRPr lang="en-US"/>
        </a:p>
      </dgm:t>
    </dgm:pt>
    <dgm:pt modelId="{4F9EDB4C-0AE4-408B-9B84-8C1575F69938}" type="sibTrans" cxnId="{F3B1907F-E903-4789-9E13-15D59634F3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5DCB66-15E3-4DB9-9FA6-C3A508D64D9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tx1"/>
              </a:solidFill>
            </a:rPr>
            <a:t>The learning will enable learners to demonstrate an understanding of:</a:t>
          </a:r>
        </a:p>
      </dgm:t>
    </dgm:pt>
    <dgm:pt modelId="{F8CBFBA0-6A61-48D5-889A-BF61C0BA411E}" type="parTrans" cxnId="{613D6A9B-2A38-42FD-9882-90EE7959D931}">
      <dgm:prSet/>
      <dgm:spPr/>
      <dgm:t>
        <a:bodyPr/>
        <a:lstStyle/>
        <a:p>
          <a:endParaRPr lang="en-US"/>
        </a:p>
      </dgm:t>
    </dgm:pt>
    <dgm:pt modelId="{CBC55BD3-3852-4DCB-992D-A90669CBAAE5}" type="sibTrans" cxnId="{613D6A9B-2A38-42FD-9882-90EE7959D9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B8C246-B442-4313-9FAE-FD6D785BCDE3}">
      <dgm:prSet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tx1"/>
              </a:solidFill>
            </a:rPr>
            <a:t>KM-04-KT01: SMAW general health, safety and environmental protection concepts (20%)</a:t>
          </a:r>
        </a:p>
        <a:p>
          <a:pPr>
            <a:lnSpc>
              <a:spcPct val="100000"/>
            </a:lnSpc>
            <a:defRPr cap="all"/>
          </a:pPr>
          <a:r>
            <a:rPr lang="en-US" sz="1600" cap="none" dirty="0">
              <a:solidFill>
                <a:schemeClr val="tx1"/>
              </a:solidFill>
            </a:rPr>
            <a:t>KM-04-KT02: SMAW welding equipment and typical parameters (50%)</a:t>
          </a:r>
        </a:p>
        <a:p>
          <a:endParaRPr lang="en-US" sz="1100" dirty="0"/>
        </a:p>
      </dgm:t>
    </dgm:pt>
    <dgm:pt modelId="{246EC83B-AAEA-4812-B70A-20DCF7CBA0C8}" type="parTrans" cxnId="{CA13621E-137A-4372-A6C6-378D4E829219}">
      <dgm:prSet/>
      <dgm:spPr/>
      <dgm:t>
        <a:bodyPr/>
        <a:lstStyle/>
        <a:p>
          <a:endParaRPr lang="en-ZA"/>
        </a:p>
      </dgm:t>
    </dgm:pt>
    <dgm:pt modelId="{E9278FE1-0910-41A4-A30F-DA5D283C044B}" type="sibTrans" cxnId="{CA13621E-137A-4372-A6C6-378D4E829219}">
      <dgm:prSet/>
      <dgm:spPr/>
      <dgm:t>
        <a:bodyPr/>
        <a:lstStyle/>
        <a:p>
          <a:endParaRPr lang="en-ZA"/>
        </a:p>
      </dgm:t>
    </dgm:pt>
    <dgm:pt modelId="{B4726250-0DEC-4124-B161-6B78159D3889}" type="pres">
      <dgm:prSet presAssocID="{F066A528-F5BC-450D-9961-4B34AD959E2B}" presName="root" presStyleCnt="0">
        <dgm:presLayoutVars>
          <dgm:dir/>
          <dgm:resizeHandles val="exact"/>
        </dgm:presLayoutVars>
      </dgm:prSet>
      <dgm:spPr/>
    </dgm:pt>
    <dgm:pt modelId="{59DEB67D-77F0-4070-B5CB-B29568BA5BAE}" type="pres">
      <dgm:prSet presAssocID="{474B6545-504B-4886-8FE9-A62243D6C8A6}" presName="compNode" presStyleCnt="0"/>
      <dgm:spPr/>
    </dgm:pt>
    <dgm:pt modelId="{1A8573BE-13C1-4AD4-B9EA-2C5F8BF49429}" type="pres">
      <dgm:prSet presAssocID="{474B6545-504B-4886-8FE9-A62243D6C8A6}" presName="iconBgRect" presStyleLbl="bgShp" presStyleIdx="0" presStyleCnt="3"/>
      <dgm:spPr>
        <a:solidFill>
          <a:schemeClr val="tx1">
            <a:lumMod val="85000"/>
            <a:lumOff val="15000"/>
          </a:schemeClr>
        </a:solidFill>
      </dgm:spPr>
    </dgm:pt>
    <dgm:pt modelId="{F5B97B7C-B5A5-491F-B6ED-A728728DB969}" type="pres">
      <dgm:prSet presAssocID="{474B6545-504B-4886-8FE9-A62243D6C8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26939C-DAFC-43B4-A025-85AD5F707549}" type="pres">
      <dgm:prSet presAssocID="{474B6545-504B-4886-8FE9-A62243D6C8A6}" presName="spaceRect" presStyleCnt="0"/>
      <dgm:spPr/>
    </dgm:pt>
    <dgm:pt modelId="{36C3999E-87CD-4F1C-BBE5-9535DF01290A}" type="pres">
      <dgm:prSet presAssocID="{474B6545-504B-4886-8FE9-A62243D6C8A6}" presName="textRect" presStyleLbl="revTx" presStyleIdx="0" presStyleCnt="3">
        <dgm:presLayoutVars>
          <dgm:chMax val="1"/>
          <dgm:chPref val="1"/>
        </dgm:presLayoutVars>
      </dgm:prSet>
      <dgm:spPr/>
    </dgm:pt>
    <dgm:pt modelId="{EC571A27-5A71-4C8D-BC19-C88B383D93E4}" type="pres">
      <dgm:prSet presAssocID="{4F9EDB4C-0AE4-408B-9B84-8C1575F69938}" presName="sibTrans" presStyleCnt="0"/>
      <dgm:spPr/>
    </dgm:pt>
    <dgm:pt modelId="{DB81EDF1-635D-4757-B07D-1A981E5076F9}" type="pres">
      <dgm:prSet presAssocID="{5F5DCB66-15E3-4DB9-9FA6-C3A508D64D9D}" presName="compNode" presStyleCnt="0"/>
      <dgm:spPr/>
    </dgm:pt>
    <dgm:pt modelId="{472AFC5B-28B7-4E9A-9FEE-A205951F620D}" type="pres">
      <dgm:prSet presAssocID="{5F5DCB66-15E3-4DB9-9FA6-C3A508D64D9D}" presName="iconBgRect" presStyleLbl="bgShp" presStyleIdx="1" presStyleCnt="3"/>
      <dgm:spPr>
        <a:solidFill>
          <a:schemeClr val="tx1">
            <a:lumMod val="85000"/>
            <a:lumOff val="15000"/>
          </a:schemeClr>
        </a:solidFill>
      </dgm:spPr>
    </dgm:pt>
    <dgm:pt modelId="{06C6D697-807F-4B6E-A56C-5A4F82EA2A04}" type="pres">
      <dgm:prSet presAssocID="{5F5DCB66-15E3-4DB9-9FA6-C3A508D64D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2259654-34DC-4826-8A31-8F88FC020B3A}" type="pres">
      <dgm:prSet presAssocID="{5F5DCB66-15E3-4DB9-9FA6-C3A508D64D9D}" presName="spaceRect" presStyleCnt="0"/>
      <dgm:spPr/>
    </dgm:pt>
    <dgm:pt modelId="{A18A1DA5-AB07-4007-90FC-BEE92C7A2B20}" type="pres">
      <dgm:prSet presAssocID="{5F5DCB66-15E3-4DB9-9FA6-C3A508D64D9D}" presName="textRect" presStyleLbl="revTx" presStyleIdx="1" presStyleCnt="3">
        <dgm:presLayoutVars>
          <dgm:chMax val="1"/>
          <dgm:chPref val="1"/>
        </dgm:presLayoutVars>
      </dgm:prSet>
      <dgm:spPr/>
    </dgm:pt>
    <dgm:pt modelId="{C3C34241-0990-452D-A29A-3F4C139D09F2}" type="pres">
      <dgm:prSet presAssocID="{CBC55BD3-3852-4DCB-992D-A90669CBAAE5}" presName="sibTrans" presStyleCnt="0"/>
      <dgm:spPr/>
    </dgm:pt>
    <dgm:pt modelId="{8A033A44-036E-40AB-A021-04D834B036EF}" type="pres">
      <dgm:prSet presAssocID="{08B8C246-B442-4313-9FAE-FD6D785BCDE3}" presName="compNode" presStyleCnt="0"/>
      <dgm:spPr/>
    </dgm:pt>
    <dgm:pt modelId="{88EEE0DB-F341-4A5F-84E7-062313597500}" type="pres">
      <dgm:prSet presAssocID="{08B8C246-B442-4313-9FAE-FD6D785BCDE3}" presName="iconBgRect" presStyleLbl="bgShp" presStyleIdx="2" presStyleCnt="3"/>
      <dgm:spPr>
        <a:solidFill>
          <a:schemeClr val="tx1">
            <a:lumMod val="85000"/>
            <a:lumOff val="15000"/>
          </a:schemeClr>
        </a:solidFill>
      </dgm:spPr>
    </dgm:pt>
    <dgm:pt modelId="{96D62EC9-8426-44D2-9EB7-E5A08B718DED}" type="pres">
      <dgm:prSet presAssocID="{08B8C246-B442-4313-9FAE-FD6D785BCD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D3A4529-A992-4A86-9532-10C6356C64B7}" type="pres">
      <dgm:prSet presAssocID="{08B8C246-B442-4313-9FAE-FD6D785BCDE3}" presName="spaceRect" presStyleCnt="0"/>
      <dgm:spPr/>
    </dgm:pt>
    <dgm:pt modelId="{D4345A9F-BDFD-4B03-ABBA-947A2DB68259}" type="pres">
      <dgm:prSet presAssocID="{08B8C246-B442-4313-9FAE-FD6D785BC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368702-B664-42BD-B612-53A97FF7B25B}" type="presOf" srcId="{08B8C246-B442-4313-9FAE-FD6D785BCDE3}" destId="{D4345A9F-BDFD-4B03-ABBA-947A2DB68259}" srcOrd="0" destOrd="0" presId="urn:microsoft.com/office/officeart/2018/5/layout/IconCircleLabelList"/>
    <dgm:cxn modelId="{CA13621E-137A-4372-A6C6-378D4E829219}" srcId="{F066A528-F5BC-450D-9961-4B34AD959E2B}" destId="{08B8C246-B442-4313-9FAE-FD6D785BCDE3}" srcOrd="2" destOrd="0" parTransId="{246EC83B-AAEA-4812-B70A-20DCF7CBA0C8}" sibTransId="{E9278FE1-0910-41A4-A30F-DA5D283C044B}"/>
    <dgm:cxn modelId="{2CED0573-E201-4C77-8495-6DB31BD5D32E}" type="presOf" srcId="{5F5DCB66-15E3-4DB9-9FA6-C3A508D64D9D}" destId="{A18A1DA5-AB07-4007-90FC-BEE92C7A2B20}" srcOrd="0" destOrd="0" presId="urn:microsoft.com/office/officeart/2018/5/layout/IconCircleLabelList"/>
    <dgm:cxn modelId="{F3B1907F-E903-4789-9E13-15D59634F360}" srcId="{F066A528-F5BC-450D-9961-4B34AD959E2B}" destId="{474B6545-504B-4886-8FE9-A62243D6C8A6}" srcOrd="0" destOrd="0" parTransId="{7F804F8F-2ACC-4F95-A67F-DE9141BCE094}" sibTransId="{4F9EDB4C-0AE4-408B-9B84-8C1575F69938}"/>
    <dgm:cxn modelId="{613D6A9B-2A38-42FD-9882-90EE7959D931}" srcId="{F066A528-F5BC-450D-9961-4B34AD959E2B}" destId="{5F5DCB66-15E3-4DB9-9FA6-C3A508D64D9D}" srcOrd="1" destOrd="0" parTransId="{F8CBFBA0-6A61-48D5-889A-BF61C0BA411E}" sibTransId="{CBC55BD3-3852-4DCB-992D-A90669CBAAE5}"/>
    <dgm:cxn modelId="{2B153AA9-A27D-4977-A5E9-59D80161E0E7}" type="presOf" srcId="{474B6545-504B-4886-8FE9-A62243D6C8A6}" destId="{36C3999E-87CD-4F1C-BBE5-9535DF01290A}" srcOrd="0" destOrd="0" presId="urn:microsoft.com/office/officeart/2018/5/layout/IconCircleLabelList"/>
    <dgm:cxn modelId="{4B62BCCD-B622-448D-A315-E69F82980364}" type="presOf" srcId="{F066A528-F5BC-450D-9961-4B34AD959E2B}" destId="{B4726250-0DEC-4124-B161-6B78159D3889}" srcOrd="0" destOrd="0" presId="urn:microsoft.com/office/officeart/2018/5/layout/IconCircleLabelList"/>
    <dgm:cxn modelId="{9D98CFDF-67A4-47C6-9883-1F1C2EF5A3F0}" type="presParOf" srcId="{B4726250-0DEC-4124-B161-6B78159D3889}" destId="{59DEB67D-77F0-4070-B5CB-B29568BA5BAE}" srcOrd="0" destOrd="0" presId="urn:microsoft.com/office/officeart/2018/5/layout/IconCircleLabelList"/>
    <dgm:cxn modelId="{9E608068-7F29-4A43-BAD3-745D59511771}" type="presParOf" srcId="{59DEB67D-77F0-4070-B5CB-B29568BA5BAE}" destId="{1A8573BE-13C1-4AD4-B9EA-2C5F8BF49429}" srcOrd="0" destOrd="0" presId="urn:microsoft.com/office/officeart/2018/5/layout/IconCircleLabelList"/>
    <dgm:cxn modelId="{3918F5FE-8676-4AB2-99C9-CC9EA433C7AA}" type="presParOf" srcId="{59DEB67D-77F0-4070-B5CB-B29568BA5BAE}" destId="{F5B97B7C-B5A5-491F-B6ED-A728728DB969}" srcOrd="1" destOrd="0" presId="urn:microsoft.com/office/officeart/2018/5/layout/IconCircleLabelList"/>
    <dgm:cxn modelId="{793FF1A2-E5B9-413F-A24E-4A2D77F01575}" type="presParOf" srcId="{59DEB67D-77F0-4070-B5CB-B29568BA5BAE}" destId="{B726939C-DAFC-43B4-A025-85AD5F707549}" srcOrd="2" destOrd="0" presId="urn:microsoft.com/office/officeart/2018/5/layout/IconCircleLabelList"/>
    <dgm:cxn modelId="{F79E50EF-BA76-4F18-8116-6C8005E6CC0B}" type="presParOf" srcId="{59DEB67D-77F0-4070-B5CB-B29568BA5BAE}" destId="{36C3999E-87CD-4F1C-BBE5-9535DF01290A}" srcOrd="3" destOrd="0" presId="urn:microsoft.com/office/officeart/2018/5/layout/IconCircleLabelList"/>
    <dgm:cxn modelId="{D872A300-EE07-4F8B-A3AC-06A99CFC4099}" type="presParOf" srcId="{B4726250-0DEC-4124-B161-6B78159D3889}" destId="{EC571A27-5A71-4C8D-BC19-C88B383D93E4}" srcOrd="1" destOrd="0" presId="urn:microsoft.com/office/officeart/2018/5/layout/IconCircleLabelList"/>
    <dgm:cxn modelId="{DE8D3A44-5348-4C8B-B601-FC374228987F}" type="presParOf" srcId="{B4726250-0DEC-4124-B161-6B78159D3889}" destId="{DB81EDF1-635D-4757-B07D-1A981E5076F9}" srcOrd="2" destOrd="0" presId="urn:microsoft.com/office/officeart/2018/5/layout/IconCircleLabelList"/>
    <dgm:cxn modelId="{649E5E3A-B81E-46DF-BC1E-1CF4C72B4D0E}" type="presParOf" srcId="{DB81EDF1-635D-4757-B07D-1A981E5076F9}" destId="{472AFC5B-28B7-4E9A-9FEE-A205951F620D}" srcOrd="0" destOrd="0" presId="urn:microsoft.com/office/officeart/2018/5/layout/IconCircleLabelList"/>
    <dgm:cxn modelId="{03581567-8095-4F4E-8F13-45F6F3DBFA52}" type="presParOf" srcId="{DB81EDF1-635D-4757-B07D-1A981E5076F9}" destId="{06C6D697-807F-4B6E-A56C-5A4F82EA2A04}" srcOrd="1" destOrd="0" presId="urn:microsoft.com/office/officeart/2018/5/layout/IconCircleLabelList"/>
    <dgm:cxn modelId="{0C5CBEDD-1983-4666-AF23-CE213983A4D0}" type="presParOf" srcId="{DB81EDF1-635D-4757-B07D-1A981E5076F9}" destId="{B2259654-34DC-4826-8A31-8F88FC020B3A}" srcOrd="2" destOrd="0" presId="urn:microsoft.com/office/officeart/2018/5/layout/IconCircleLabelList"/>
    <dgm:cxn modelId="{799131A1-F8AD-4054-9AEC-271E1613B1B9}" type="presParOf" srcId="{DB81EDF1-635D-4757-B07D-1A981E5076F9}" destId="{A18A1DA5-AB07-4007-90FC-BEE92C7A2B20}" srcOrd="3" destOrd="0" presId="urn:microsoft.com/office/officeart/2018/5/layout/IconCircleLabelList"/>
    <dgm:cxn modelId="{ED617E7E-2143-4CC3-AEA9-E1472AF92590}" type="presParOf" srcId="{B4726250-0DEC-4124-B161-6B78159D3889}" destId="{C3C34241-0990-452D-A29A-3F4C139D09F2}" srcOrd="3" destOrd="0" presId="urn:microsoft.com/office/officeart/2018/5/layout/IconCircleLabelList"/>
    <dgm:cxn modelId="{F6045B0B-7E92-41A4-9DBA-777C1B4AAF36}" type="presParOf" srcId="{B4726250-0DEC-4124-B161-6B78159D3889}" destId="{8A033A44-036E-40AB-A021-04D834B036EF}" srcOrd="4" destOrd="0" presId="urn:microsoft.com/office/officeart/2018/5/layout/IconCircleLabelList"/>
    <dgm:cxn modelId="{0BB88C67-53F0-465B-A026-B8B386CDE62D}" type="presParOf" srcId="{8A033A44-036E-40AB-A021-04D834B036EF}" destId="{88EEE0DB-F341-4A5F-84E7-062313597500}" srcOrd="0" destOrd="0" presId="urn:microsoft.com/office/officeart/2018/5/layout/IconCircleLabelList"/>
    <dgm:cxn modelId="{90F79BA6-B6AB-4136-9E1B-CF61B9CBF9F5}" type="presParOf" srcId="{8A033A44-036E-40AB-A021-04D834B036EF}" destId="{96D62EC9-8426-44D2-9EB7-E5A08B718DED}" srcOrd="1" destOrd="0" presId="urn:microsoft.com/office/officeart/2018/5/layout/IconCircleLabelList"/>
    <dgm:cxn modelId="{FF45F581-9B00-4B29-B80A-40C6E0B764FE}" type="presParOf" srcId="{8A033A44-036E-40AB-A021-04D834B036EF}" destId="{BD3A4529-A992-4A86-9532-10C6356C64B7}" srcOrd="2" destOrd="0" presId="urn:microsoft.com/office/officeart/2018/5/layout/IconCircleLabelList"/>
    <dgm:cxn modelId="{4DBA7B49-871F-46D2-AA54-CAEC41A3E533}" type="presParOf" srcId="{8A033A44-036E-40AB-A021-04D834B036EF}" destId="{D4345A9F-BDFD-4B03-ABBA-947A2DB682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2FA7C-75D5-4DF2-BE29-F6D0BA9CA9E1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ZA"/>
        </a:p>
      </dgm:t>
    </dgm:pt>
    <dgm:pt modelId="{1D8D5061-AF18-4994-866C-DD960022B7CD}">
      <dgm:prSet phldrT="[Text]"/>
      <dgm:spPr/>
      <dgm:t>
        <a:bodyPr/>
        <a:lstStyle/>
        <a:p>
          <a:r>
            <a:rPr lang="en-ZA" b="0" i="0" dirty="0"/>
            <a:t>Welding Machine Safety Essentials</a:t>
          </a:r>
          <a:endParaRPr lang="en-ZA" dirty="0"/>
        </a:p>
      </dgm:t>
    </dgm:pt>
    <dgm:pt modelId="{229093FA-B338-4032-B0B9-80122E7C3CAE}" type="parTrans" cxnId="{84F6647C-1197-4170-995E-FF9488BA0A63}">
      <dgm:prSet/>
      <dgm:spPr/>
      <dgm:t>
        <a:bodyPr/>
        <a:lstStyle/>
        <a:p>
          <a:endParaRPr lang="en-ZA"/>
        </a:p>
      </dgm:t>
    </dgm:pt>
    <dgm:pt modelId="{549583E7-A2C2-4027-B959-F4A00F75BEEA}" type="sibTrans" cxnId="{84F6647C-1197-4170-995E-FF9488BA0A63}">
      <dgm:prSet/>
      <dgm:spPr/>
      <dgm:t>
        <a:bodyPr/>
        <a:lstStyle/>
        <a:p>
          <a:endParaRPr lang="en-ZA"/>
        </a:p>
      </dgm:t>
    </dgm:pt>
    <dgm:pt modelId="{28B7484C-3781-4B6C-811F-130A3428C58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Follow manufacturer's guidelines.</a:t>
          </a:r>
          <a:endParaRPr lang="en-ZA" dirty="0"/>
        </a:p>
      </dgm:t>
    </dgm:pt>
    <dgm:pt modelId="{F66DF1B7-76E3-4D2A-90ED-1AE0DF07715F}" type="parTrans" cxnId="{07B6372A-D0DD-4934-AD1D-6DB31FD75230}">
      <dgm:prSet/>
      <dgm:spPr/>
      <dgm:t>
        <a:bodyPr/>
        <a:lstStyle/>
        <a:p>
          <a:endParaRPr lang="en-ZA"/>
        </a:p>
      </dgm:t>
    </dgm:pt>
    <dgm:pt modelId="{F133816A-1DF6-45BF-AF73-229C1C9AA7CD}" type="sibTrans" cxnId="{07B6372A-D0DD-4934-AD1D-6DB31FD75230}">
      <dgm:prSet/>
      <dgm:spPr/>
      <dgm:t>
        <a:bodyPr/>
        <a:lstStyle/>
        <a:p>
          <a:endParaRPr lang="en-ZA"/>
        </a:p>
      </dgm:t>
    </dgm:pt>
    <dgm:pt modelId="{CCD2A6A1-E64A-44E5-A388-9F8758432B40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dirty="0"/>
            <a:t>Welding Personal Safety:</a:t>
          </a:r>
        </a:p>
        <a:p>
          <a:pPr marL="0" lvl="0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dirty="0"/>
        </a:p>
      </dgm:t>
    </dgm:pt>
    <dgm:pt modelId="{77691865-2293-493A-A8E8-C335C3047D9C}" type="parTrans" cxnId="{359DEFD5-8AC8-4A1C-AFBF-1EBD9414BA00}">
      <dgm:prSet/>
      <dgm:spPr/>
      <dgm:t>
        <a:bodyPr/>
        <a:lstStyle/>
        <a:p>
          <a:endParaRPr lang="en-ZA"/>
        </a:p>
      </dgm:t>
    </dgm:pt>
    <dgm:pt modelId="{7F39033B-C37B-44C1-B807-B2E328A6C524}" type="sibTrans" cxnId="{359DEFD5-8AC8-4A1C-AFBF-1EBD9414BA00}">
      <dgm:prSet/>
      <dgm:spPr/>
      <dgm:t>
        <a:bodyPr/>
        <a:lstStyle/>
        <a:p>
          <a:endParaRPr lang="en-ZA"/>
        </a:p>
      </dgm:t>
    </dgm:pt>
    <dgm:pt modelId="{9CE8B38A-9CA7-4E53-9AE8-4D309DA4DE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Wear proper eye and body protection.</a:t>
          </a:r>
        </a:p>
      </dgm:t>
    </dgm:pt>
    <dgm:pt modelId="{7EEF78B0-8ABA-4DC0-913B-03B722E96730}" type="parTrans" cxnId="{D28E3C82-7CB1-423A-9F25-3D34CCDA1783}">
      <dgm:prSet/>
      <dgm:spPr/>
      <dgm:t>
        <a:bodyPr/>
        <a:lstStyle/>
        <a:p>
          <a:endParaRPr lang="en-ZA"/>
        </a:p>
      </dgm:t>
    </dgm:pt>
    <dgm:pt modelId="{27C7D090-4F8B-4AB3-A5AB-BD5FC2F28486}" type="sibTrans" cxnId="{D28E3C82-7CB1-423A-9F25-3D34CCDA1783}">
      <dgm:prSet/>
      <dgm:spPr/>
      <dgm:t>
        <a:bodyPr/>
        <a:lstStyle/>
        <a:p>
          <a:endParaRPr lang="en-ZA"/>
        </a:p>
      </dgm:t>
    </dgm:pt>
    <dgm:pt modelId="{DAEF82CA-54AD-4A5A-B2E5-FC3B5EA032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Ensure adequate ventilation.</a:t>
          </a:r>
        </a:p>
      </dgm:t>
    </dgm:pt>
    <dgm:pt modelId="{A5CB2BB3-5F26-4968-914D-2E638A52ADBD}" type="parTrans" cxnId="{9A6A9DB4-8A38-4A6D-9110-7D9FD398090F}">
      <dgm:prSet/>
      <dgm:spPr/>
      <dgm:t>
        <a:bodyPr/>
        <a:lstStyle/>
        <a:p>
          <a:endParaRPr lang="en-ZA"/>
        </a:p>
      </dgm:t>
    </dgm:pt>
    <dgm:pt modelId="{E0CE332C-0C92-4F15-86A1-293DD420C332}" type="sibTrans" cxnId="{9A6A9DB4-8A38-4A6D-9110-7D9FD398090F}">
      <dgm:prSet/>
      <dgm:spPr/>
      <dgm:t>
        <a:bodyPr/>
        <a:lstStyle/>
        <a:p>
          <a:endParaRPr lang="en-ZA"/>
        </a:p>
      </dgm:t>
    </dgm:pt>
    <dgm:pt modelId="{82FE524A-3E85-497B-8B72-F7712DB3E32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Keep work areas clean and organized.</a:t>
          </a:r>
        </a:p>
      </dgm:t>
    </dgm:pt>
    <dgm:pt modelId="{80E698E6-6288-4B17-80C3-7A6B717BF600}" type="parTrans" cxnId="{050AB95E-C0C6-4856-A767-6173D3D2B3D7}">
      <dgm:prSet/>
      <dgm:spPr/>
      <dgm:t>
        <a:bodyPr/>
        <a:lstStyle/>
        <a:p>
          <a:endParaRPr lang="en-ZA"/>
        </a:p>
      </dgm:t>
    </dgm:pt>
    <dgm:pt modelId="{60116C1F-FA65-48A4-98F1-B6B0F5E92605}" type="sibTrans" cxnId="{050AB95E-C0C6-4856-A767-6173D3D2B3D7}">
      <dgm:prSet/>
      <dgm:spPr/>
      <dgm:t>
        <a:bodyPr/>
        <a:lstStyle/>
        <a:p>
          <a:endParaRPr lang="en-ZA"/>
        </a:p>
      </dgm:t>
    </dgm:pt>
    <dgm:pt modelId="{A0651132-FA08-4300-B0B5-23F245E9CF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Be aware of fire safety measures.</a:t>
          </a:r>
        </a:p>
      </dgm:t>
    </dgm:pt>
    <dgm:pt modelId="{7B20BE47-4958-4249-B885-2AE033EBA4DE}" type="parTrans" cxnId="{BF86CE8E-7F4E-4775-90CF-0AB3F64AA1EC}">
      <dgm:prSet/>
      <dgm:spPr/>
      <dgm:t>
        <a:bodyPr/>
        <a:lstStyle/>
        <a:p>
          <a:endParaRPr lang="en-ZA"/>
        </a:p>
      </dgm:t>
    </dgm:pt>
    <dgm:pt modelId="{EE968B46-51E4-4662-9EB6-5D9E89F1AEA9}" type="sibTrans" cxnId="{BF86CE8E-7F4E-4775-90CF-0AB3F64AA1EC}">
      <dgm:prSet/>
      <dgm:spPr/>
      <dgm:t>
        <a:bodyPr/>
        <a:lstStyle/>
        <a:p>
          <a:endParaRPr lang="en-ZA"/>
        </a:p>
      </dgm:t>
    </dgm:pt>
    <dgm:pt modelId="{AB94E3BC-B049-4798-9A10-50ABF77C07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Understand procedures thoroughly.</a:t>
          </a:r>
        </a:p>
      </dgm:t>
    </dgm:pt>
    <dgm:pt modelId="{4FD9837C-191B-4085-8ABF-F15D467FEFD6}" type="parTrans" cxnId="{E2ED8148-0854-4E24-967E-E57CE8C10C9F}">
      <dgm:prSet/>
      <dgm:spPr/>
      <dgm:t>
        <a:bodyPr/>
        <a:lstStyle/>
        <a:p>
          <a:endParaRPr lang="en-ZA"/>
        </a:p>
      </dgm:t>
    </dgm:pt>
    <dgm:pt modelId="{25F525EC-2D88-456A-9E82-A61806BAD3C6}" type="sibTrans" cxnId="{E2ED8148-0854-4E24-967E-E57CE8C10C9F}">
      <dgm:prSet/>
      <dgm:spPr/>
      <dgm:t>
        <a:bodyPr/>
        <a:lstStyle/>
        <a:p>
          <a:endParaRPr lang="en-ZA"/>
        </a:p>
      </dgm:t>
    </dgm:pt>
    <dgm:pt modelId="{E9D3BEC3-3200-473E-80DE-DB20225E19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Avoid working near hazards.</a:t>
          </a:r>
        </a:p>
      </dgm:t>
    </dgm:pt>
    <dgm:pt modelId="{6E629453-1F33-4E7D-8013-F1CA3677B562}" type="parTrans" cxnId="{0238271B-ABE3-4EBF-8F58-D5F591590509}">
      <dgm:prSet/>
      <dgm:spPr/>
      <dgm:t>
        <a:bodyPr/>
        <a:lstStyle/>
        <a:p>
          <a:endParaRPr lang="en-ZA"/>
        </a:p>
      </dgm:t>
    </dgm:pt>
    <dgm:pt modelId="{93546538-15AE-4E55-9730-CEF565B910DD}" type="sibTrans" cxnId="{0238271B-ABE3-4EBF-8F58-D5F591590509}">
      <dgm:prSet/>
      <dgm:spPr/>
      <dgm:t>
        <a:bodyPr/>
        <a:lstStyle/>
        <a:p>
          <a:endParaRPr lang="en-ZA"/>
        </a:p>
      </dgm:t>
    </dgm:pt>
    <dgm:pt modelId="{A480890D-3418-477D-882C-AE5AA94E3F9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Maintain focus and avoid distractions.</a:t>
          </a:r>
        </a:p>
      </dgm:t>
    </dgm:pt>
    <dgm:pt modelId="{08DB8D57-C442-407A-AED1-158EDF52A288}" type="parTrans" cxnId="{C8186507-E3F0-4A6D-9ABA-FBADE6ACEB27}">
      <dgm:prSet/>
      <dgm:spPr/>
      <dgm:t>
        <a:bodyPr/>
        <a:lstStyle/>
        <a:p>
          <a:endParaRPr lang="en-ZA"/>
        </a:p>
      </dgm:t>
    </dgm:pt>
    <dgm:pt modelId="{AE7130D6-9C9C-4D80-9836-42A28123A9C3}" type="sibTrans" cxnId="{C8186507-E3F0-4A6D-9ABA-FBADE6ACEB27}">
      <dgm:prSet/>
      <dgm:spPr/>
      <dgm:t>
        <a:bodyPr/>
        <a:lstStyle/>
        <a:p>
          <a:endParaRPr lang="en-ZA"/>
        </a:p>
      </dgm:t>
    </dgm:pt>
    <dgm:pt modelId="{C849A54E-3BC0-4146-9307-1332445291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Keep equipment in good condition.</a:t>
          </a:r>
        </a:p>
      </dgm:t>
    </dgm:pt>
    <dgm:pt modelId="{A721355E-5A1D-4D02-842B-3456FBE502FA}" type="parTrans" cxnId="{20A5F160-93DD-4E86-852C-B5A1CB814590}">
      <dgm:prSet/>
      <dgm:spPr/>
      <dgm:t>
        <a:bodyPr/>
        <a:lstStyle/>
        <a:p>
          <a:endParaRPr lang="en-ZA"/>
        </a:p>
      </dgm:t>
    </dgm:pt>
    <dgm:pt modelId="{DF7BD97C-0782-4636-92D6-994519C44498}" type="sibTrans" cxnId="{20A5F160-93DD-4E86-852C-B5A1CB814590}">
      <dgm:prSet/>
      <dgm:spPr/>
      <dgm:t>
        <a:bodyPr/>
        <a:lstStyle/>
        <a:p>
          <a:endParaRPr lang="en-ZA"/>
        </a:p>
      </dgm:t>
    </dgm:pt>
    <dgm:pt modelId="{F277D07F-75F5-4EF8-BE6A-83EEEF4809E3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dirty="0"/>
            <a:t>- Welding Procedural Safety:</a:t>
          </a:r>
        </a:p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dirty="0"/>
        </a:p>
      </dgm:t>
    </dgm:pt>
    <dgm:pt modelId="{8DC2278D-EC39-4D4D-A09F-A1E82E16B818}" type="parTrans" cxnId="{99060E62-5CC8-44DE-89E7-9E533668843B}">
      <dgm:prSet/>
      <dgm:spPr/>
      <dgm:t>
        <a:bodyPr/>
        <a:lstStyle/>
        <a:p>
          <a:endParaRPr lang="en-ZA"/>
        </a:p>
      </dgm:t>
    </dgm:pt>
    <dgm:pt modelId="{E2D7BEC9-D422-480F-B5C6-02C30FEAE7BF}" type="sibTrans" cxnId="{99060E62-5CC8-44DE-89E7-9E533668843B}">
      <dgm:prSet/>
      <dgm:spPr/>
      <dgm:t>
        <a:bodyPr/>
        <a:lstStyle/>
        <a:p>
          <a:endParaRPr lang="en-ZA"/>
        </a:p>
      </dgm:t>
    </dgm:pt>
    <dgm:pt modelId="{6425EA79-EC33-419A-8E78-DCFA86CD7798}">
      <dgm:prSet/>
      <dgm:spPr/>
      <dgm:t>
        <a:bodyPr/>
        <a:lstStyle/>
        <a:p>
          <a:r>
            <a:rPr lang="en-ZA" dirty="0"/>
            <a:t> Understand procedures before starting.</a:t>
          </a:r>
        </a:p>
      </dgm:t>
    </dgm:pt>
    <dgm:pt modelId="{ADA8D72C-FE6D-4F54-B624-979AC88C4CAF}" type="parTrans" cxnId="{BABFE343-0EE5-4A47-9B3F-58ADA06060AF}">
      <dgm:prSet/>
      <dgm:spPr/>
      <dgm:t>
        <a:bodyPr/>
        <a:lstStyle/>
        <a:p>
          <a:endParaRPr lang="en-ZA"/>
        </a:p>
      </dgm:t>
    </dgm:pt>
    <dgm:pt modelId="{D16E2919-9BFF-49EC-82D4-E92A053316F4}" type="sibTrans" cxnId="{BABFE343-0EE5-4A47-9B3F-58ADA06060AF}">
      <dgm:prSet/>
      <dgm:spPr/>
      <dgm:t>
        <a:bodyPr/>
        <a:lstStyle/>
        <a:p>
          <a:endParaRPr lang="en-ZA"/>
        </a:p>
      </dgm:t>
    </dgm:pt>
    <dgm:pt modelId="{24DB0623-F978-4871-BE99-39D60F9DD9B4}">
      <dgm:prSet/>
      <dgm:spPr/>
      <dgm:t>
        <a:bodyPr/>
        <a:lstStyle/>
        <a:p>
          <a:r>
            <a:rPr lang="en-ZA"/>
            <a:t>Eye protection is crucial.</a:t>
          </a:r>
        </a:p>
      </dgm:t>
    </dgm:pt>
    <dgm:pt modelId="{2EE00765-D094-4482-93EA-C1E58764F596}" type="parTrans" cxnId="{06A726D9-CBD1-469D-811D-FE32E6234022}">
      <dgm:prSet/>
      <dgm:spPr/>
      <dgm:t>
        <a:bodyPr/>
        <a:lstStyle/>
        <a:p>
          <a:endParaRPr lang="en-ZA"/>
        </a:p>
      </dgm:t>
    </dgm:pt>
    <dgm:pt modelId="{64C188A9-98B0-4071-9A43-30E5940D68AB}" type="sibTrans" cxnId="{06A726D9-CBD1-469D-811D-FE32E6234022}">
      <dgm:prSet/>
      <dgm:spPr/>
      <dgm:t>
        <a:bodyPr/>
        <a:lstStyle/>
        <a:p>
          <a:endParaRPr lang="en-ZA"/>
        </a:p>
      </dgm:t>
    </dgm:pt>
    <dgm:pt modelId="{431AB014-3345-46F5-A57C-7BEA81CF547A}">
      <dgm:prSet/>
      <dgm:spPr/>
      <dgm:t>
        <a:bodyPr/>
        <a:lstStyle/>
        <a:p>
          <a:r>
            <a:rPr lang="en-ZA" dirty="0"/>
            <a:t>Wear safety clothing.</a:t>
          </a:r>
        </a:p>
      </dgm:t>
    </dgm:pt>
    <dgm:pt modelId="{724A9960-0D0F-476F-8917-2FE1C54A47C0}" type="parTrans" cxnId="{F115322A-9E70-4480-9440-AF4D56DE52EC}">
      <dgm:prSet/>
      <dgm:spPr/>
      <dgm:t>
        <a:bodyPr/>
        <a:lstStyle/>
        <a:p>
          <a:endParaRPr lang="en-ZA"/>
        </a:p>
      </dgm:t>
    </dgm:pt>
    <dgm:pt modelId="{0C822E5B-9630-4136-A9D6-068BC3D90C46}" type="sibTrans" cxnId="{F115322A-9E70-4480-9440-AF4D56DE52EC}">
      <dgm:prSet/>
      <dgm:spPr/>
      <dgm:t>
        <a:bodyPr/>
        <a:lstStyle/>
        <a:p>
          <a:endParaRPr lang="en-ZA"/>
        </a:p>
      </dgm:t>
    </dgm:pt>
    <dgm:pt modelId="{F2BA3470-6374-4E60-8837-8A31F146A7FE}">
      <dgm:prSet/>
      <dgm:spPr/>
      <dgm:t>
        <a:bodyPr/>
        <a:lstStyle/>
        <a:p>
          <a:r>
            <a:rPr lang="en-ZA" dirty="0"/>
            <a:t>Maintain good ventilation.</a:t>
          </a:r>
        </a:p>
      </dgm:t>
    </dgm:pt>
    <dgm:pt modelId="{A81B3248-C279-4708-B6E6-C488FBC171F0}" type="parTrans" cxnId="{5D9C123C-33CA-4B3D-9885-ABFE55EB4078}">
      <dgm:prSet/>
      <dgm:spPr/>
      <dgm:t>
        <a:bodyPr/>
        <a:lstStyle/>
        <a:p>
          <a:endParaRPr lang="en-ZA"/>
        </a:p>
      </dgm:t>
    </dgm:pt>
    <dgm:pt modelId="{D04319D6-9056-4ED6-A2BB-254A62B3676A}" type="sibTrans" cxnId="{5D9C123C-33CA-4B3D-9885-ABFE55EB4078}">
      <dgm:prSet/>
      <dgm:spPr/>
      <dgm:t>
        <a:bodyPr/>
        <a:lstStyle/>
        <a:p>
          <a:endParaRPr lang="en-ZA"/>
        </a:p>
      </dgm:t>
    </dgm:pt>
    <dgm:pt modelId="{2BB8C49A-4EB1-4C01-9369-92702AF77EF9}">
      <dgm:prSet/>
      <dgm:spPr/>
      <dgm:t>
        <a:bodyPr/>
        <a:lstStyle/>
        <a:p>
          <a:r>
            <a:rPr lang="en-US" dirty="0"/>
            <a:t>Use safety glasses with side shields.</a:t>
          </a:r>
          <a:endParaRPr lang="en-ZA" dirty="0"/>
        </a:p>
      </dgm:t>
    </dgm:pt>
    <dgm:pt modelId="{79579551-8EDC-4C13-A64E-A78DCBFB951F}" type="parTrans" cxnId="{AEA18B09-99DD-407D-A586-4A6FCE38BCEA}">
      <dgm:prSet/>
      <dgm:spPr/>
      <dgm:t>
        <a:bodyPr/>
        <a:lstStyle/>
        <a:p>
          <a:endParaRPr lang="en-ZA"/>
        </a:p>
      </dgm:t>
    </dgm:pt>
    <dgm:pt modelId="{55260AC1-C22C-45E8-9372-CE7222BA43F7}" type="sibTrans" cxnId="{AEA18B09-99DD-407D-A586-4A6FCE38BCEA}">
      <dgm:prSet/>
      <dgm:spPr/>
      <dgm:t>
        <a:bodyPr/>
        <a:lstStyle/>
        <a:p>
          <a:endParaRPr lang="en-ZA"/>
        </a:p>
      </dgm:t>
    </dgm:pt>
    <dgm:pt modelId="{3BB69D3A-5268-4880-8FF4-A228830CADEE}">
      <dgm:prSet/>
      <dgm:spPr/>
      <dgm:t>
        <a:bodyPr/>
        <a:lstStyle/>
        <a:p>
          <a:r>
            <a:rPr lang="en-US" dirty="0"/>
            <a:t> Keep a safe distance from hazards.</a:t>
          </a:r>
          <a:endParaRPr lang="en-ZA" dirty="0"/>
        </a:p>
      </dgm:t>
    </dgm:pt>
    <dgm:pt modelId="{3B2FF5A4-9926-449A-BF97-7BC0CED5309A}" type="parTrans" cxnId="{2831C031-43E6-4715-8E60-A4C62DAFD579}">
      <dgm:prSet/>
      <dgm:spPr/>
      <dgm:t>
        <a:bodyPr/>
        <a:lstStyle/>
        <a:p>
          <a:endParaRPr lang="en-ZA"/>
        </a:p>
      </dgm:t>
    </dgm:pt>
    <dgm:pt modelId="{64C2D8DC-F70B-4C17-B827-6AF521830D89}" type="sibTrans" cxnId="{2831C031-43E6-4715-8E60-A4C62DAFD579}">
      <dgm:prSet/>
      <dgm:spPr/>
      <dgm:t>
        <a:bodyPr/>
        <a:lstStyle/>
        <a:p>
          <a:endParaRPr lang="en-ZA"/>
        </a:p>
      </dgm:t>
    </dgm:pt>
    <dgm:pt modelId="{FC30D5BE-535D-4A99-A48F-A6DCFD67E9A5}">
      <dgm:prSet/>
      <dgm:spPr/>
      <dgm:t>
        <a:bodyPr/>
        <a:lstStyle/>
        <a:p>
          <a:r>
            <a:rPr lang="en-US" dirty="0"/>
            <a:t>Secure weldments and inspect equipment.</a:t>
          </a:r>
          <a:endParaRPr lang="en-ZA" dirty="0"/>
        </a:p>
      </dgm:t>
    </dgm:pt>
    <dgm:pt modelId="{8D477D46-9031-4BE8-B356-BBA6AD01C549}" type="parTrans" cxnId="{5944F637-7604-4B1C-937F-4E4ED44F49E0}">
      <dgm:prSet/>
      <dgm:spPr/>
      <dgm:t>
        <a:bodyPr/>
        <a:lstStyle/>
        <a:p>
          <a:endParaRPr lang="en-ZA"/>
        </a:p>
      </dgm:t>
    </dgm:pt>
    <dgm:pt modelId="{2412EF1F-7E9F-4B3D-9B82-24DB8B3B0FAE}" type="sibTrans" cxnId="{5944F637-7604-4B1C-937F-4E4ED44F49E0}">
      <dgm:prSet/>
      <dgm:spPr/>
      <dgm:t>
        <a:bodyPr/>
        <a:lstStyle/>
        <a:p>
          <a:endParaRPr lang="en-ZA"/>
        </a:p>
      </dgm:t>
    </dgm:pt>
    <dgm:pt modelId="{6E4D983D-4061-4658-A701-201CC4E05C26}">
      <dgm:prSet/>
      <dgm:spPr/>
      <dgm:t>
        <a:bodyPr/>
        <a:lstStyle/>
        <a:p>
          <a:r>
            <a:rPr lang="en-ZA" dirty="0"/>
            <a:t> Maintain a clean workspace.</a:t>
          </a:r>
        </a:p>
      </dgm:t>
    </dgm:pt>
    <dgm:pt modelId="{089B3A8F-B318-4B82-B1AD-02EA20228B15}" type="parTrans" cxnId="{F7DB732B-02ED-4B91-8CF7-3C9B8C3E51F9}">
      <dgm:prSet/>
      <dgm:spPr/>
      <dgm:t>
        <a:bodyPr/>
        <a:lstStyle/>
        <a:p>
          <a:endParaRPr lang="en-ZA"/>
        </a:p>
      </dgm:t>
    </dgm:pt>
    <dgm:pt modelId="{F5DC1499-A0EE-4409-8776-DFC2506EEFD2}" type="sibTrans" cxnId="{F7DB732B-02ED-4B91-8CF7-3C9B8C3E51F9}">
      <dgm:prSet/>
      <dgm:spPr/>
      <dgm:t>
        <a:bodyPr/>
        <a:lstStyle/>
        <a:p>
          <a:endParaRPr lang="en-ZA"/>
        </a:p>
      </dgm:t>
    </dgm:pt>
    <dgm:pt modelId="{0E413D48-6937-4B85-907B-3930357C436D}">
      <dgm:prSet/>
      <dgm:spPr/>
      <dgm:t>
        <a:bodyPr/>
        <a:lstStyle/>
        <a:p>
          <a:r>
            <a:rPr lang="en-US" dirty="0"/>
            <a:t>Use a fire extinguisher if needed.</a:t>
          </a:r>
          <a:endParaRPr lang="en-ZA" dirty="0"/>
        </a:p>
      </dgm:t>
    </dgm:pt>
    <dgm:pt modelId="{C966816D-20B9-4CE4-9B61-5B11AB4F8C8A}" type="parTrans" cxnId="{8B85F35D-0F84-4579-95F5-F35D0DC9C48F}">
      <dgm:prSet/>
      <dgm:spPr/>
      <dgm:t>
        <a:bodyPr/>
        <a:lstStyle/>
        <a:p>
          <a:endParaRPr lang="en-ZA"/>
        </a:p>
      </dgm:t>
    </dgm:pt>
    <dgm:pt modelId="{17FF893D-99D5-4E6B-979E-73C38312E0B6}" type="sibTrans" cxnId="{8B85F35D-0F84-4579-95F5-F35D0DC9C48F}">
      <dgm:prSet/>
      <dgm:spPr/>
      <dgm:t>
        <a:bodyPr/>
        <a:lstStyle/>
        <a:p>
          <a:endParaRPr lang="en-ZA"/>
        </a:p>
      </dgm:t>
    </dgm:pt>
    <dgm:pt modelId="{27AC8AA4-3B00-4ABF-AD3C-E2EB6826BB20}">
      <dgm:prSet/>
      <dgm:spPr/>
      <dgm:t>
        <a:bodyPr/>
        <a:lstStyle/>
        <a:p>
          <a:r>
            <a:rPr lang="en-US" dirty="0"/>
            <a:t>Stay focused and avoid horseplay.</a:t>
          </a:r>
          <a:endParaRPr lang="en-ZA" dirty="0"/>
        </a:p>
      </dgm:t>
    </dgm:pt>
    <dgm:pt modelId="{D3189666-55D2-49E5-9B2E-8C6C61495379}" type="parTrans" cxnId="{A6BF9834-9AD1-49F2-95B4-D462B002285C}">
      <dgm:prSet/>
      <dgm:spPr/>
      <dgm:t>
        <a:bodyPr/>
        <a:lstStyle/>
        <a:p>
          <a:endParaRPr lang="en-ZA"/>
        </a:p>
      </dgm:t>
    </dgm:pt>
    <dgm:pt modelId="{5FB6F71F-69B8-4434-AE99-82D13045ABCE}" type="sibTrans" cxnId="{A6BF9834-9AD1-49F2-95B4-D462B002285C}">
      <dgm:prSet/>
      <dgm:spPr/>
      <dgm:t>
        <a:bodyPr/>
        <a:lstStyle/>
        <a:p>
          <a:endParaRPr lang="en-ZA"/>
        </a:p>
      </dgm:t>
    </dgm:pt>
    <dgm:pt modelId="{5AE04454-0C2C-4197-A1D0-58765FE13425}">
      <dgm:prSet/>
      <dgm:spPr/>
      <dgm:t>
        <a:bodyPr/>
        <a:lstStyle/>
        <a:p>
          <a:r>
            <a:rPr lang="en-ZA" dirty="0"/>
            <a:t> Attend to injuries promptly.</a:t>
          </a:r>
        </a:p>
      </dgm:t>
    </dgm:pt>
    <dgm:pt modelId="{79592138-A86D-46DF-9E70-188FD3301296}" type="parTrans" cxnId="{59978600-66EE-4CF1-A892-158F872DC509}">
      <dgm:prSet/>
      <dgm:spPr/>
      <dgm:t>
        <a:bodyPr/>
        <a:lstStyle/>
        <a:p>
          <a:endParaRPr lang="en-ZA"/>
        </a:p>
      </dgm:t>
    </dgm:pt>
    <dgm:pt modelId="{0AD084B6-ECF4-4E43-9A86-DE8483BEF6A5}" type="sibTrans" cxnId="{59978600-66EE-4CF1-A892-158F872DC509}">
      <dgm:prSet/>
      <dgm:spPr/>
      <dgm:t>
        <a:bodyPr/>
        <a:lstStyle/>
        <a:p>
          <a:endParaRPr lang="en-ZA"/>
        </a:p>
      </dgm:t>
    </dgm:pt>
    <dgm:pt modelId="{E1D99052-94D7-49B8-99D7-2899180E483E}" type="pres">
      <dgm:prSet presAssocID="{CC52FA7C-75D5-4DF2-BE29-F6D0BA9CA9E1}" presName="Name0" presStyleCnt="0">
        <dgm:presLayoutVars>
          <dgm:dir/>
          <dgm:animLvl val="lvl"/>
          <dgm:resizeHandles val="exact"/>
        </dgm:presLayoutVars>
      </dgm:prSet>
      <dgm:spPr/>
    </dgm:pt>
    <dgm:pt modelId="{3CDEB99E-4222-4721-ABFC-0F3DC13C7409}" type="pres">
      <dgm:prSet presAssocID="{1D8D5061-AF18-4994-866C-DD960022B7CD}" presName="composite" presStyleCnt="0"/>
      <dgm:spPr/>
    </dgm:pt>
    <dgm:pt modelId="{239C7EDC-8E03-4956-9FA0-9007FFC2965B}" type="pres">
      <dgm:prSet presAssocID="{1D8D5061-AF18-4994-866C-DD960022B7CD}" presName="parTx" presStyleLbl="alignNode1" presStyleIdx="0" presStyleCnt="3" custAng="10800000" custFlipVert="1" custScaleY="100000">
        <dgm:presLayoutVars>
          <dgm:chMax val="0"/>
          <dgm:chPref val="0"/>
          <dgm:bulletEnabled val="1"/>
        </dgm:presLayoutVars>
      </dgm:prSet>
      <dgm:spPr/>
    </dgm:pt>
    <dgm:pt modelId="{852121F7-E7E3-49D3-A28F-A791D17956F6}" type="pres">
      <dgm:prSet presAssocID="{1D8D5061-AF18-4994-866C-DD960022B7CD}" presName="desTx" presStyleLbl="alignAccFollowNode1" presStyleIdx="0" presStyleCnt="3">
        <dgm:presLayoutVars>
          <dgm:bulletEnabled val="1"/>
        </dgm:presLayoutVars>
      </dgm:prSet>
      <dgm:spPr/>
    </dgm:pt>
    <dgm:pt modelId="{69285149-F76B-44B7-A79C-FB4645BA4F9E}" type="pres">
      <dgm:prSet presAssocID="{549583E7-A2C2-4027-B959-F4A00F75BEEA}" presName="space" presStyleCnt="0"/>
      <dgm:spPr/>
    </dgm:pt>
    <dgm:pt modelId="{15B5C698-0292-4A21-AFD7-C1C4FFB098FA}" type="pres">
      <dgm:prSet presAssocID="{CCD2A6A1-E64A-44E5-A388-9F8758432B40}" presName="composite" presStyleCnt="0"/>
      <dgm:spPr/>
    </dgm:pt>
    <dgm:pt modelId="{D020BF36-867F-4F1A-B797-AEF58969AD01}" type="pres">
      <dgm:prSet presAssocID="{CCD2A6A1-E64A-44E5-A388-9F8758432B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342753E-80B2-4304-80F7-2A2BD5FBBE44}" type="pres">
      <dgm:prSet presAssocID="{CCD2A6A1-E64A-44E5-A388-9F8758432B40}" presName="desTx" presStyleLbl="alignAccFollowNode1" presStyleIdx="1" presStyleCnt="3">
        <dgm:presLayoutVars>
          <dgm:bulletEnabled val="1"/>
        </dgm:presLayoutVars>
      </dgm:prSet>
      <dgm:spPr/>
    </dgm:pt>
    <dgm:pt modelId="{1ABD39D1-9A15-4D09-B107-73A443402C61}" type="pres">
      <dgm:prSet presAssocID="{7F39033B-C37B-44C1-B807-B2E328A6C524}" presName="space" presStyleCnt="0"/>
      <dgm:spPr/>
    </dgm:pt>
    <dgm:pt modelId="{2092FF0B-CCE1-4005-AFF5-C03A60AA0BB5}" type="pres">
      <dgm:prSet presAssocID="{F277D07F-75F5-4EF8-BE6A-83EEEF4809E3}" presName="composite" presStyleCnt="0"/>
      <dgm:spPr/>
    </dgm:pt>
    <dgm:pt modelId="{9A03530D-D6AB-445C-A4DC-B3F829EEF2DD}" type="pres">
      <dgm:prSet presAssocID="{F277D07F-75F5-4EF8-BE6A-83EEEF4809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0D4CADC-A932-4BBC-9E48-231AE2D8CB53}" type="pres">
      <dgm:prSet presAssocID="{F277D07F-75F5-4EF8-BE6A-83EEEF4809E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9978600-66EE-4CF1-A892-158F872DC509}" srcId="{CCD2A6A1-E64A-44E5-A388-9F8758432B40}" destId="{5AE04454-0C2C-4197-A1D0-58765FE13425}" srcOrd="2" destOrd="0" parTransId="{79592138-A86D-46DF-9E70-188FD3301296}" sibTransId="{0AD084B6-ECF4-4E43-9A86-DE8483BEF6A5}"/>
    <dgm:cxn modelId="{C8186507-E3F0-4A6D-9ABA-FBADE6ACEB27}" srcId="{1D8D5061-AF18-4994-866C-DD960022B7CD}" destId="{A480890D-3418-477D-882C-AE5AA94E3F98}" srcOrd="7" destOrd="0" parTransId="{08DB8D57-C442-407A-AED1-158EDF52A288}" sibTransId="{AE7130D6-9C9C-4D80-9836-42A28123A9C3}"/>
    <dgm:cxn modelId="{AEA18B09-99DD-407D-A586-4A6FCE38BCEA}" srcId="{CCD2A6A1-E64A-44E5-A388-9F8758432B40}" destId="{2BB8C49A-4EB1-4C01-9369-92702AF77EF9}" srcOrd="4" destOrd="0" parTransId="{79579551-8EDC-4C13-A64E-A78DCBFB951F}" sibTransId="{55260AC1-C22C-45E8-9372-CE7222BA43F7}"/>
    <dgm:cxn modelId="{CC195312-18B5-4714-BCF3-56D07A14B262}" type="presOf" srcId="{F277D07F-75F5-4EF8-BE6A-83EEEF4809E3}" destId="{9A03530D-D6AB-445C-A4DC-B3F829EEF2DD}" srcOrd="0" destOrd="0" presId="urn:microsoft.com/office/officeart/2005/8/layout/hList1"/>
    <dgm:cxn modelId="{EAECBB13-F62B-4024-8B14-65218CA653B9}" type="presOf" srcId="{DAEF82CA-54AD-4A5A-B2E5-FC3B5EA032BE}" destId="{852121F7-E7E3-49D3-A28F-A791D17956F6}" srcOrd="0" destOrd="2" presId="urn:microsoft.com/office/officeart/2005/8/layout/hList1"/>
    <dgm:cxn modelId="{C5B2AF15-8105-4267-84EF-3BB28D34EF12}" type="presOf" srcId="{CCD2A6A1-E64A-44E5-A388-9F8758432B40}" destId="{D020BF36-867F-4F1A-B797-AEF58969AD01}" srcOrd="0" destOrd="0" presId="urn:microsoft.com/office/officeart/2005/8/layout/hList1"/>
    <dgm:cxn modelId="{0238271B-ABE3-4EBF-8F58-D5F591590509}" srcId="{1D8D5061-AF18-4994-866C-DD960022B7CD}" destId="{E9D3BEC3-3200-473E-80DE-DB20225E195B}" srcOrd="6" destOrd="0" parTransId="{6E629453-1F33-4E7D-8013-F1CA3677B562}" sibTransId="{93546538-15AE-4E55-9730-CEF565B910DD}"/>
    <dgm:cxn modelId="{F115322A-9E70-4480-9440-AF4D56DE52EC}" srcId="{CCD2A6A1-E64A-44E5-A388-9F8758432B40}" destId="{431AB014-3345-46F5-A57C-7BEA81CF547A}" srcOrd="1" destOrd="0" parTransId="{724A9960-0D0F-476F-8917-2FE1C54A47C0}" sibTransId="{0C822E5B-9630-4136-A9D6-068BC3D90C46}"/>
    <dgm:cxn modelId="{07B6372A-D0DD-4934-AD1D-6DB31FD75230}" srcId="{1D8D5061-AF18-4994-866C-DD960022B7CD}" destId="{28B7484C-3781-4B6C-811F-130A3428C583}" srcOrd="0" destOrd="0" parTransId="{F66DF1B7-76E3-4D2A-90ED-1AE0DF07715F}" sibTransId="{F133816A-1DF6-45BF-AF73-229C1C9AA7CD}"/>
    <dgm:cxn modelId="{F7DB732B-02ED-4B91-8CF7-3C9B8C3E51F9}" srcId="{F277D07F-75F5-4EF8-BE6A-83EEEF4809E3}" destId="{6E4D983D-4061-4658-A701-201CC4E05C26}" srcOrd="3" destOrd="0" parTransId="{089B3A8F-B318-4B82-B1AD-02EA20228B15}" sibTransId="{F5DC1499-A0EE-4409-8776-DFC2506EEFD2}"/>
    <dgm:cxn modelId="{87985E2D-D928-4AC6-A998-9C2BC6704B2E}" type="presOf" srcId="{E9D3BEC3-3200-473E-80DE-DB20225E195B}" destId="{852121F7-E7E3-49D3-A28F-A791D17956F6}" srcOrd="0" destOrd="6" presId="urn:microsoft.com/office/officeart/2005/8/layout/hList1"/>
    <dgm:cxn modelId="{2831C031-43E6-4715-8E60-A4C62DAFD579}" srcId="{F277D07F-75F5-4EF8-BE6A-83EEEF4809E3}" destId="{3BB69D3A-5268-4880-8FF4-A228830CADEE}" srcOrd="1" destOrd="0" parTransId="{3B2FF5A4-9926-449A-BF97-7BC0CED5309A}" sibTransId="{64C2D8DC-F70B-4C17-B827-6AF521830D89}"/>
    <dgm:cxn modelId="{A6BF9834-9AD1-49F2-95B4-D462B002285C}" srcId="{F277D07F-75F5-4EF8-BE6A-83EEEF4809E3}" destId="{27AC8AA4-3B00-4ABF-AD3C-E2EB6826BB20}" srcOrd="5" destOrd="0" parTransId="{D3189666-55D2-49E5-9B2E-8C6C61495379}" sibTransId="{5FB6F71F-69B8-4434-AE99-82D13045ABCE}"/>
    <dgm:cxn modelId="{5944F637-7604-4B1C-937F-4E4ED44F49E0}" srcId="{F277D07F-75F5-4EF8-BE6A-83EEEF4809E3}" destId="{FC30D5BE-535D-4A99-A48F-A6DCFD67E9A5}" srcOrd="2" destOrd="0" parTransId="{8D477D46-9031-4BE8-B356-BBA6AD01C549}" sibTransId="{2412EF1F-7E9F-4B3D-9B82-24DB8B3B0FAE}"/>
    <dgm:cxn modelId="{5D9C123C-33CA-4B3D-9885-ABFE55EB4078}" srcId="{CCD2A6A1-E64A-44E5-A388-9F8758432B40}" destId="{F2BA3470-6374-4E60-8837-8A31F146A7FE}" srcOrd="3" destOrd="0" parTransId="{A81B3248-C279-4708-B6E6-C488FBC171F0}" sibTransId="{D04319D6-9056-4ED6-A2BB-254A62B3676A}"/>
    <dgm:cxn modelId="{8B85F35D-0F84-4579-95F5-F35D0DC9C48F}" srcId="{F277D07F-75F5-4EF8-BE6A-83EEEF4809E3}" destId="{0E413D48-6937-4B85-907B-3930357C436D}" srcOrd="4" destOrd="0" parTransId="{C966816D-20B9-4CE4-9B61-5B11AB4F8C8A}" sibTransId="{17FF893D-99D5-4E6B-979E-73C38312E0B6}"/>
    <dgm:cxn modelId="{050AB95E-C0C6-4856-A767-6173D3D2B3D7}" srcId="{1D8D5061-AF18-4994-866C-DD960022B7CD}" destId="{82FE524A-3E85-497B-8B72-F7712DB3E329}" srcOrd="3" destOrd="0" parTransId="{80E698E6-6288-4B17-80C3-7A6B717BF600}" sibTransId="{60116C1F-FA65-48A4-98F1-B6B0F5E92605}"/>
    <dgm:cxn modelId="{ADC40460-399C-4AD2-B395-FAEC4D7C99C5}" type="presOf" srcId="{6E4D983D-4061-4658-A701-201CC4E05C26}" destId="{90D4CADC-A932-4BBC-9E48-231AE2D8CB53}" srcOrd="0" destOrd="3" presId="urn:microsoft.com/office/officeart/2005/8/layout/hList1"/>
    <dgm:cxn modelId="{20A5F160-93DD-4E86-852C-B5A1CB814590}" srcId="{1D8D5061-AF18-4994-866C-DD960022B7CD}" destId="{C849A54E-3BC0-4146-9307-1332445291A5}" srcOrd="8" destOrd="0" parTransId="{A721355E-5A1D-4D02-842B-3456FBE502FA}" sibTransId="{DF7BD97C-0782-4636-92D6-994519C44498}"/>
    <dgm:cxn modelId="{99060E62-5CC8-44DE-89E7-9E533668843B}" srcId="{CC52FA7C-75D5-4DF2-BE29-F6D0BA9CA9E1}" destId="{F277D07F-75F5-4EF8-BE6A-83EEEF4809E3}" srcOrd="2" destOrd="0" parTransId="{8DC2278D-EC39-4D4D-A09F-A1E82E16B818}" sibTransId="{E2D7BEC9-D422-480F-B5C6-02C30FEAE7BF}"/>
    <dgm:cxn modelId="{BABFE343-0EE5-4A47-9B3F-58ADA06060AF}" srcId="{F277D07F-75F5-4EF8-BE6A-83EEEF4809E3}" destId="{6425EA79-EC33-419A-8E78-DCFA86CD7798}" srcOrd="0" destOrd="0" parTransId="{ADA8D72C-FE6D-4F54-B624-979AC88C4CAF}" sibTransId="{D16E2919-9BFF-49EC-82D4-E92A053316F4}"/>
    <dgm:cxn modelId="{E2ED8148-0854-4E24-967E-E57CE8C10C9F}" srcId="{1D8D5061-AF18-4994-866C-DD960022B7CD}" destId="{AB94E3BC-B049-4798-9A10-50ABF77C072C}" srcOrd="5" destOrd="0" parTransId="{4FD9837C-191B-4085-8ABF-F15D467FEFD6}" sibTransId="{25F525EC-2D88-456A-9E82-A61806BAD3C6}"/>
    <dgm:cxn modelId="{91216553-1284-4B79-A800-B162A8E74B67}" type="presOf" srcId="{28B7484C-3781-4B6C-811F-130A3428C583}" destId="{852121F7-E7E3-49D3-A28F-A791D17956F6}" srcOrd="0" destOrd="0" presId="urn:microsoft.com/office/officeart/2005/8/layout/hList1"/>
    <dgm:cxn modelId="{AC89D176-4037-49B2-8591-536BBB0744BE}" type="presOf" srcId="{A0651132-FA08-4300-B0B5-23F245E9CF31}" destId="{852121F7-E7E3-49D3-A28F-A791D17956F6}" srcOrd="0" destOrd="4" presId="urn:microsoft.com/office/officeart/2005/8/layout/hList1"/>
    <dgm:cxn modelId="{3C04EC5A-3C38-455D-B21A-7491F5E49042}" type="presOf" srcId="{2BB8C49A-4EB1-4C01-9369-92702AF77EF9}" destId="{D342753E-80B2-4304-80F7-2A2BD5FBBE44}" srcOrd="0" destOrd="4" presId="urn:microsoft.com/office/officeart/2005/8/layout/hList1"/>
    <dgm:cxn modelId="{84F6647C-1197-4170-995E-FF9488BA0A63}" srcId="{CC52FA7C-75D5-4DF2-BE29-F6D0BA9CA9E1}" destId="{1D8D5061-AF18-4994-866C-DD960022B7CD}" srcOrd="0" destOrd="0" parTransId="{229093FA-B338-4032-B0B9-80122E7C3CAE}" sibTransId="{549583E7-A2C2-4027-B959-F4A00F75BEEA}"/>
    <dgm:cxn modelId="{3780F47D-DC92-4A3F-BADA-B08326F77815}" type="presOf" srcId="{A480890D-3418-477D-882C-AE5AA94E3F98}" destId="{852121F7-E7E3-49D3-A28F-A791D17956F6}" srcOrd="0" destOrd="7" presId="urn:microsoft.com/office/officeart/2005/8/layout/hList1"/>
    <dgm:cxn modelId="{D28E3C82-7CB1-423A-9F25-3D34CCDA1783}" srcId="{1D8D5061-AF18-4994-866C-DD960022B7CD}" destId="{9CE8B38A-9CA7-4E53-9AE8-4D309DA4DE81}" srcOrd="1" destOrd="0" parTransId="{7EEF78B0-8ABA-4DC0-913B-03B722E96730}" sibTransId="{27C7D090-4F8B-4AB3-A5AB-BD5FC2F28486}"/>
    <dgm:cxn modelId="{81780C87-5A60-448C-8120-1B57B8334E00}" type="presOf" srcId="{24DB0623-F978-4871-BE99-39D60F9DD9B4}" destId="{D342753E-80B2-4304-80F7-2A2BD5FBBE44}" srcOrd="0" destOrd="0" presId="urn:microsoft.com/office/officeart/2005/8/layout/hList1"/>
    <dgm:cxn modelId="{BF86CE8E-7F4E-4775-90CF-0AB3F64AA1EC}" srcId="{1D8D5061-AF18-4994-866C-DD960022B7CD}" destId="{A0651132-FA08-4300-B0B5-23F245E9CF31}" srcOrd="4" destOrd="0" parTransId="{7B20BE47-4958-4249-B885-2AE033EBA4DE}" sibTransId="{EE968B46-51E4-4662-9EB6-5D9E89F1AEA9}"/>
    <dgm:cxn modelId="{BD1C3296-42E5-46C0-B632-6EE1065EFEC6}" type="presOf" srcId="{F2BA3470-6374-4E60-8837-8A31F146A7FE}" destId="{D342753E-80B2-4304-80F7-2A2BD5FBBE44}" srcOrd="0" destOrd="3" presId="urn:microsoft.com/office/officeart/2005/8/layout/hList1"/>
    <dgm:cxn modelId="{BC29829A-E13B-40C0-8531-40C48F1C8635}" type="presOf" srcId="{431AB014-3345-46F5-A57C-7BEA81CF547A}" destId="{D342753E-80B2-4304-80F7-2A2BD5FBBE44}" srcOrd="0" destOrd="1" presId="urn:microsoft.com/office/officeart/2005/8/layout/hList1"/>
    <dgm:cxn modelId="{04260D9C-2F16-4BBB-B8F8-6A3FD56077FE}" type="presOf" srcId="{CC52FA7C-75D5-4DF2-BE29-F6D0BA9CA9E1}" destId="{E1D99052-94D7-49B8-99D7-2899180E483E}" srcOrd="0" destOrd="0" presId="urn:microsoft.com/office/officeart/2005/8/layout/hList1"/>
    <dgm:cxn modelId="{2AF048A8-793F-42A6-9B48-53C4EC296C7D}" type="presOf" srcId="{27AC8AA4-3B00-4ABF-AD3C-E2EB6826BB20}" destId="{90D4CADC-A932-4BBC-9E48-231AE2D8CB53}" srcOrd="0" destOrd="5" presId="urn:microsoft.com/office/officeart/2005/8/layout/hList1"/>
    <dgm:cxn modelId="{9A6A9DB4-8A38-4A6D-9110-7D9FD398090F}" srcId="{1D8D5061-AF18-4994-866C-DD960022B7CD}" destId="{DAEF82CA-54AD-4A5A-B2E5-FC3B5EA032BE}" srcOrd="2" destOrd="0" parTransId="{A5CB2BB3-5F26-4968-914D-2E638A52ADBD}" sibTransId="{E0CE332C-0C92-4F15-86A1-293DD420C332}"/>
    <dgm:cxn modelId="{08FBD8B8-ADD3-45A0-B0DD-2949071CF5F9}" type="presOf" srcId="{5AE04454-0C2C-4197-A1D0-58765FE13425}" destId="{D342753E-80B2-4304-80F7-2A2BD5FBBE44}" srcOrd="0" destOrd="2" presId="urn:microsoft.com/office/officeart/2005/8/layout/hList1"/>
    <dgm:cxn modelId="{4F5A45BD-23F3-4AB4-998D-8A2618C275EA}" type="presOf" srcId="{82FE524A-3E85-497B-8B72-F7712DB3E329}" destId="{852121F7-E7E3-49D3-A28F-A791D17956F6}" srcOrd="0" destOrd="3" presId="urn:microsoft.com/office/officeart/2005/8/layout/hList1"/>
    <dgm:cxn modelId="{CAAEDFC6-DD41-4653-8308-798C5A39E7DB}" type="presOf" srcId="{3BB69D3A-5268-4880-8FF4-A228830CADEE}" destId="{90D4CADC-A932-4BBC-9E48-231AE2D8CB53}" srcOrd="0" destOrd="1" presId="urn:microsoft.com/office/officeart/2005/8/layout/hList1"/>
    <dgm:cxn modelId="{FDF9DBCB-850B-4EF7-8348-F0A3896A1B0C}" type="presOf" srcId="{C849A54E-3BC0-4146-9307-1332445291A5}" destId="{852121F7-E7E3-49D3-A28F-A791D17956F6}" srcOrd="0" destOrd="8" presId="urn:microsoft.com/office/officeart/2005/8/layout/hList1"/>
    <dgm:cxn modelId="{359DEFD5-8AC8-4A1C-AFBF-1EBD9414BA00}" srcId="{CC52FA7C-75D5-4DF2-BE29-F6D0BA9CA9E1}" destId="{CCD2A6A1-E64A-44E5-A388-9F8758432B40}" srcOrd="1" destOrd="0" parTransId="{77691865-2293-493A-A8E8-C335C3047D9C}" sibTransId="{7F39033B-C37B-44C1-B807-B2E328A6C524}"/>
    <dgm:cxn modelId="{06A726D9-CBD1-469D-811D-FE32E6234022}" srcId="{CCD2A6A1-E64A-44E5-A388-9F8758432B40}" destId="{24DB0623-F978-4871-BE99-39D60F9DD9B4}" srcOrd="0" destOrd="0" parTransId="{2EE00765-D094-4482-93EA-C1E58764F596}" sibTransId="{64C188A9-98B0-4071-9A43-30E5940D68AB}"/>
    <dgm:cxn modelId="{122E81DB-0A4E-433E-B11E-4C089151D0FE}" type="presOf" srcId="{0E413D48-6937-4B85-907B-3930357C436D}" destId="{90D4CADC-A932-4BBC-9E48-231AE2D8CB53}" srcOrd="0" destOrd="4" presId="urn:microsoft.com/office/officeart/2005/8/layout/hList1"/>
    <dgm:cxn modelId="{502E5DDE-8B28-4751-8BD0-3827C0B9C253}" type="presOf" srcId="{1D8D5061-AF18-4994-866C-DD960022B7CD}" destId="{239C7EDC-8E03-4956-9FA0-9007FFC2965B}" srcOrd="0" destOrd="0" presId="urn:microsoft.com/office/officeart/2005/8/layout/hList1"/>
    <dgm:cxn modelId="{10EB7FDF-788F-4DDC-88E3-EB022CD72BBC}" type="presOf" srcId="{6425EA79-EC33-419A-8E78-DCFA86CD7798}" destId="{90D4CADC-A932-4BBC-9E48-231AE2D8CB53}" srcOrd="0" destOrd="0" presId="urn:microsoft.com/office/officeart/2005/8/layout/hList1"/>
    <dgm:cxn modelId="{47CA8EEA-3E17-4E26-9CD4-E6C7B3BCB957}" type="presOf" srcId="{9CE8B38A-9CA7-4E53-9AE8-4D309DA4DE81}" destId="{852121F7-E7E3-49D3-A28F-A791D17956F6}" srcOrd="0" destOrd="1" presId="urn:microsoft.com/office/officeart/2005/8/layout/hList1"/>
    <dgm:cxn modelId="{FB9423F1-5D98-457C-BBEB-6C3BDB3D79EC}" type="presOf" srcId="{FC30D5BE-535D-4A99-A48F-A6DCFD67E9A5}" destId="{90D4CADC-A932-4BBC-9E48-231AE2D8CB53}" srcOrd="0" destOrd="2" presId="urn:microsoft.com/office/officeart/2005/8/layout/hList1"/>
    <dgm:cxn modelId="{299383F6-8E3D-4A2B-846E-E10B14770B37}" type="presOf" srcId="{AB94E3BC-B049-4798-9A10-50ABF77C072C}" destId="{852121F7-E7E3-49D3-A28F-A791D17956F6}" srcOrd="0" destOrd="5" presId="urn:microsoft.com/office/officeart/2005/8/layout/hList1"/>
    <dgm:cxn modelId="{57404B43-1B61-41EA-82AC-F5256BB8DE61}" type="presParOf" srcId="{E1D99052-94D7-49B8-99D7-2899180E483E}" destId="{3CDEB99E-4222-4721-ABFC-0F3DC13C7409}" srcOrd="0" destOrd="0" presId="urn:microsoft.com/office/officeart/2005/8/layout/hList1"/>
    <dgm:cxn modelId="{A4D2C756-CBD0-46B3-AEF4-621C2BC1233E}" type="presParOf" srcId="{3CDEB99E-4222-4721-ABFC-0F3DC13C7409}" destId="{239C7EDC-8E03-4956-9FA0-9007FFC2965B}" srcOrd="0" destOrd="0" presId="urn:microsoft.com/office/officeart/2005/8/layout/hList1"/>
    <dgm:cxn modelId="{9739F60D-F0E7-4F42-A8D7-ED3C60F5F9F0}" type="presParOf" srcId="{3CDEB99E-4222-4721-ABFC-0F3DC13C7409}" destId="{852121F7-E7E3-49D3-A28F-A791D17956F6}" srcOrd="1" destOrd="0" presId="urn:microsoft.com/office/officeart/2005/8/layout/hList1"/>
    <dgm:cxn modelId="{839A935A-CCD9-4F81-A215-02F42108A19C}" type="presParOf" srcId="{E1D99052-94D7-49B8-99D7-2899180E483E}" destId="{69285149-F76B-44B7-A79C-FB4645BA4F9E}" srcOrd="1" destOrd="0" presId="urn:microsoft.com/office/officeart/2005/8/layout/hList1"/>
    <dgm:cxn modelId="{567741BD-AEF9-4B7D-BDD7-7583AAE313D4}" type="presParOf" srcId="{E1D99052-94D7-49B8-99D7-2899180E483E}" destId="{15B5C698-0292-4A21-AFD7-C1C4FFB098FA}" srcOrd="2" destOrd="0" presId="urn:microsoft.com/office/officeart/2005/8/layout/hList1"/>
    <dgm:cxn modelId="{1A7F5406-2A43-46BF-809D-36F18BCC192E}" type="presParOf" srcId="{15B5C698-0292-4A21-AFD7-C1C4FFB098FA}" destId="{D020BF36-867F-4F1A-B797-AEF58969AD01}" srcOrd="0" destOrd="0" presId="urn:microsoft.com/office/officeart/2005/8/layout/hList1"/>
    <dgm:cxn modelId="{3D444F7F-ACD8-4BFE-A2F2-D61103051EA1}" type="presParOf" srcId="{15B5C698-0292-4A21-AFD7-C1C4FFB098FA}" destId="{D342753E-80B2-4304-80F7-2A2BD5FBBE44}" srcOrd="1" destOrd="0" presId="urn:microsoft.com/office/officeart/2005/8/layout/hList1"/>
    <dgm:cxn modelId="{EE8C83CD-99C0-4B03-8094-7B881B2A7F1D}" type="presParOf" srcId="{E1D99052-94D7-49B8-99D7-2899180E483E}" destId="{1ABD39D1-9A15-4D09-B107-73A443402C61}" srcOrd="3" destOrd="0" presId="urn:microsoft.com/office/officeart/2005/8/layout/hList1"/>
    <dgm:cxn modelId="{AAE48624-3E80-4092-99FE-D39E14E523E1}" type="presParOf" srcId="{E1D99052-94D7-49B8-99D7-2899180E483E}" destId="{2092FF0B-CCE1-4005-AFF5-C03A60AA0BB5}" srcOrd="4" destOrd="0" presId="urn:microsoft.com/office/officeart/2005/8/layout/hList1"/>
    <dgm:cxn modelId="{8D14B42C-093F-458D-BE13-FE8157E77A1B}" type="presParOf" srcId="{2092FF0B-CCE1-4005-AFF5-C03A60AA0BB5}" destId="{9A03530D-D6AB-445C-A4DC-B3F829EEF2DD}" srcOrd="0" destOrd="0" presId="urn:microsoft.com/office/officeart/2005/8/layout/hList1"/>
    <dgm:cxn modelId="{05599E43-BFBF-494B-BD3E-02F867847E58}" type="presParOf" srcId="{2092FF0B-CCE1-4005-AFF5-C03A60AA0BB5}" destId="{90D4CADC-A932-4BBC-9E48-231AE2D8CB5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E6CC64-0FD8-405E-9A65-24F6CA0687EF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55F236B4-5384-45B4-840F-0FDEB73466E8}">
      <dgm:prSet custT="1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 workpiece lead. </a:t>
          </a:r>
          <a:endParaRPr lang="en-ZA" sz="1100" dirty="0">
            <a:solidFill>
              <a:schemeClr val="tx1"/>
            </a:solidFill>
          </a:endParaRPr>
        </a:p>
      </dgm:t>
    </dgm:pt>
    <dgm:pt modelId="{83E4C707-18DE-44B4-86D3-96B43B4FF105}" type="parTrans" cxnId="{B04BBB81-3307-4991-8DD8-A5565688C0AF}">
      <dgm:prSet/>
      <dgm:spPr>
        <a:ln>
          <a:solidFill>
            <a:srgbClr val="EF6436"/>
          </a:solidFill>
        </a:ln>
      </dgm:spPr>
      <dgm:t>
        <a:bodyPr/>
        <a:lstStyle/>
        <a:p>
          <a:endParaRPr lang="en-ZA"/>
        </a:p>
      </dgm:t>
    </dgm:pt>
    <dgm:pt modelId="{9DC51B13-B8E6-4B47-ADF9-E9382C17A3B9}" type="sibTrans" cxnId="{B04BBB81-3307-4991-8DD8-A5565688C0AF}">
      <dgm:prSet/>
      <dgm:spPr/>
      <dgm:t>
        <a:bodyPr/>
        <a:lstStyle/>
        <a:p>
          <a:endParaRPr lang="en-ZA"/>
        </a:p>
      </dgm:t>
    </dgm:pt>
    <dgm:pt modelId="{50119D50-5112-4CFD-8F4B-E7E701B42CF3}">
      <dgm:prSet custT="1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An electrode holder </a:t>
          </a:r>
          <a:endParaRPr lang="en-ZA" sz="1100" dirty="0">
            <a:solidFill>
              <a:schemeClr val="tx1"/>
            </a:solidFill>
          </a:endParaRPr>
        </a:p>
      </dgm:t>
    </dgm:pt>
    <dgm:pt modelId="{57197963-0135-4F5A-8D31-F7A816D4A7D9}" type="parTrans" cxnId="{14BBC474-9EF8-4776-B8D3-64E7E80862E9}">
      <dgm:prSet/>
      <dgm:spPr>
        <a:ln>
          <a:solidFill>
            <a:srgbClr val="EF6436"/>
          </a:solidFill>
        </a:ln>
      </dgm:spPr>
      <dgm:t>
        <a:bodyPr/>
        <a:lstStyle/>
        <a:p>
          <a:endParaRPr lang="en-ZA"/>
        </a:p>
      </dgm:t>
    </dgm:pt>
    <dgm:pt modelId="{DD53F035-33C0-4C47-B312-C9CD7A4E7367}" type="sibTrans" cxnId="{14BBC474-9EF8-4776-B8D3-64E7E80862E9}">
      <dgm:prSet/>
      <dgm:spPr/>
      <dgm:t>
        <a:bodyPr/>
        <a:lstStyle/>
        <a:p>
          <a:endParaRPr lang="en-ZA"/>
        </a:p>
      </dgm:t>
    </dgm:pt>
    <dgm:pt modelId="{DE1530E4-53D8-4D3B-89D3-B02048C7212E}">
      <dgm:prSet custT="1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 power source of adequate current rating and duty cycle</a:t>
          </a:r>
          <a:endParaRPr lang="en-ZA" sz="1100" dirty="0">
            <a:solidFill>
              <a:schemeClr val="tx1"/>
            </a:solidFill>
          </a:endParaRPr>
        </a:p>
      </dgm:t>
    </dgm:pt>
    <dgm:pt modelId="{3ACB676A-9FD4-4D8E-ACB4-462AE39450AC}" type="parTrans" cxnId="{D2216120-CFF0-4552-88CA-D1CFD8B2C865}">
      <dgm:prSet/>
      <dgm:spPr>
        <a:ln>
          <a:solidFill>
            <a:srgbClr val="EF6436"/>
          </a:solidFill>
        </a:ln>
      </dgm:spPr>
      <dgm:t>
        <a:bodyPr/>
        <a:lstStyle/>
        <a:p>
          <a:endParaRPr lang="en-ZA"/>
        </a:p>
      </dgm:t>
    </dgm:pt>
    <dgm:pt modelId="{1262FF03-8005-4C7F-B231-5EAC2C358868}" type="sibTrans" cxnId="{D2216120-CFF0-4552-88CA-D1CFD8B2C865}">
      <dgm:prSet/>
      <dgm:spPr/>
      <dgm:t>
        <a:bodyPr/>
        <a:lstStyle/>
        <a:p>
          <a:endParaRPr lang="en-ZA"/>
        </a:p>
      </dgm:t>
    </dgm:pt>
    <dgm:pt modelId="{219C89EF-E7F4-46C7-A312-34CEF6CA05DB}">
      <dgm:prSet custT="1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 SMAW electrode compatible with the output of the power source </a:t>
          </a:r>
          <a:endParaRPr lang="en-ZA" sz="1100" dirty="0">
            <a:solidFill>
              <a:schemeClr val="tx1"/>
            </a:solidFill>
          </a:endParaRPr>
        </a:p>
      </dgm:t>
    </dgm:pt>
    <dgm:pt modelId="{8785A308-5B1F-4F9C-812C-B51E7C468BDE}" type="parTrans" cxnId="{5ABE69D9-8F24-4C6F-A949-9491746185B8}">
      <dgm:prSet/>
      <dgm:spPr>
        <a:ln>
          <a:solidFill>
            <a:srgbClr val="EF6436"/>
          </a:solidFill>
        </a:ln>
      </dgm:spPr>
      <dgm:t>
        <a:bodyPr/>
        <a:lstStyle/>
        <a:p>
          <a:endParaRPr lang="en-ZA"/>
        </a:p>
      </dgm:t>
    </dgm:pt>
    <dgm:pt modelId="{80AAFBF5-C06D-4B15-A513-5ADD996619A7}" type="sibTrans" cxnId="{5ABE69D9-8F24-4C6F-A949-9491746185B8}">
      <dgm:prSet/>
      <dgm:spPr/>
      <dgm:t>
        <a:bodyPr/>
        <a:lstStyle/>
        <a:p>
          <a:endParaRPr lang="en-ZA"/>
        </a:p>
      </dgm:t>
    </dgm:pt>
    <dgm:pt modelId="{17A5F13D-F6B2-4905-A061-711B2BA164EF}">
      <dgm:prSet custT="1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sz="1100" dirty="0">
              <a:solidFill>
                <a:schemeClr val="tx1"/>
              </a:solidFill>
            </a:rPr>
            <a:t>A suitably sized welding cable </a:t>
          </a:r>
          <a:endParaRPr lang="en-ZA" sz="1100" dirty="0">
            <a:solidFill>
              <a:schemeClr val="tx1"/>
            </a:solidFill>
          </a:endParaRPr>
        </a:p>
      </dgm:t>
    </dgm:pt>
    <dgm:pt modelId="{398EED46-6A0E-458F-AFFF-0B89BFE797C1}" type="parTrans" cxnId="{7C0F9F00-00D1-47FD-A735-18FBEA41B1AF}">
      <dgm:prSet/>
      <dgm:spPr>
        <a:ln>
          <a:solidFill>
            <a:srgbClr val="EF6436"/>
          </a:solidFill>
        </a:ln>
      </dgm:spPr>
      <dgm:t>
        <a:bodyPr/>
        <a:lstStyle/>
        <a:p>
          <a:endParaRPr lang="en-ZA"/>
        </a:p>
      </dgm:t>
    </dgm:pt>
    <dgm:pt modelId="{023C4A82-40BD-4294-B297-D4F90FE18FCA}" type="sibTrans" cxnId="{7C0F9F00-00D1-47FD-A735-18FBEA41B1AF}">
      <dgm:prSet/>
      <dgm:spPr/>
      <dgm:t>
        <a:bodyPr/>
        <a:lstStyle/>
        <a:p>
          <a:endParaRPr lang="en-ZA"/>
        </a:p>
      </dgm:t>
    </dgm:pt>
    <dgm:pt modelId="{4DC17271-533E-47C1-91F7-17BD2FEDA3E1}" type="pres">
      <dgm:prSet presAssocID="{BEE6CC64-0FD8-405E-9A65-24F6CA0687E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6B12E3C-BCCE-4ECC-B2CF-5981D0D1F818}" type="pres">
      <dgm:prSet presAssocID="{BEE6CC64-0FD8-405E-9A65-24F6CA0687EF}" presName="cycle" presStyleCnt="0"/>
      <dgm:spPr/>
    </dgm:pt>
    <dgm:pt modelId="{8BAC38F7-73D4-49DB-BE7A-9CE2E6F17CA5}" type="pres">
      <dgm:prSet presAssocID="{BEE6CC64-0FD8-405E-9A65-24F6CA0687EF}" presName="centerShape" presStyleCnt="0"/>
      <dgm:spPr/>
    </dgm:pt>
    <dgm:pt modelId="{31578D28-9D1E-4F9F-9D6D-066B6E3F4B7F}" type="pres">
      <dgm:prSet presAssocID="{BEE6CC64-0FD8-405E-9A65-24F6CA0687EF}" presName="connSite" presStyleLbl="node1" presStyleIdx="0" presStyleCnt="6"/>
      <dgm:spPr/>
    </dgm:pt>
    <dgm:pt modelId="{AAFD14E2-9D0B-48B4-8BB5-0E852FCFAFD2}" type="pres">
      <dgm:prSet presAssocID="{BEE6CC64-0FD8-405E-9A65-24F6CA0687EF}" presName="visible" presStyleLbl="node1" presStyleIdx="0" presStyleCnt="6" custScaleX="252278" custScaleY="205857" custLinFactNeighborX="26577" custLinFactNeighborY="-548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solidFill>
            <a:srgbClr val="EF6436"/>
          </a:solidFill>
        </a:ln>
      </dgm:spPr>
    </dgm:pt>
    <dgm:pt modelId="{6DE7706E-1237-48CB-BDC3-086D58FF2CB6}" type="pres">
      <dgm:prSet presAssocID="{3ACB676A-9FD4-4D8E-ACB4-462AE39450AC}" presName="Name25" presStyleLbl="parChTrans1D1" presStyleIdx="0" presStyleCnt="5"/>
      <dgm:spPr/>
    </dgm:pt>
    <dgm:pt modelId="{7C8FE724-8F7D-4779-85E5-3479E9BDBFA9}" type="pres">
      <dgm:prSet presAssocID="{DE1530E4-53D8-4D3B-89D3-B02048C7212E}" presName="node" presStyleCnt="0"/>
      <dgm:spPr/>
    </dgm:pt>
    <dgm:pt modelId="{96477893-F9A1-46A9-9A1D-91BAF7EDBCA7}" type="pres">
      <dgm:prSet presAssocID="{DE1530E4-53D8-4D3B-89D3-B02048C7212E}" presName="parentNode" presStyleLbl="node1" presStyleIdx="1" presStyleCnt="6" custScaleX="185904" custLinFactX="-230983" custLinFactY="102137" custLinFactNeighborX="-300000" custLinFactNeighborY="200000">
        <dgm:presLayoutVars>
          <dgm:chMax val="1"/>
          <dgm:bulletEnabled val="1"/>
        </dgm:presLayoutVars>
      </dgm:prSet>
      <dgm:spPr/>
    </dgm:pt>
    <dgm:pt modelId="{23868C8D-498B-4BB3-B673-60B261A0CEE9}" type="pres">
      <dgm:prSet presAssocID="{DE1530E4-53D8-4D3B-89D3-B02048C7212E}" presName="childNode" presStyleLbl="revTx" presStyleIdx="0" presStyleCnt="0">
        <dgm:presLayoutVars>
          <dgm:bulletEnabled val="1"/>
        </dgm:presLayoutVars>
      </dgm:prSet>
      <dgm:spPr/>
    </dgm:pt>
    <dgm:pt modelId="{5D2AECE2-7040-4683-BB8B-142CAF8CBD3A}" type="pres">
      <dgm:prSet presAssocID="{8785A308-5B1F-4F9C-812C-B51E7C468BDE}" presName="Name25" presStyleLbl="parChTrans1D1" presStyleIdx="1" presStyleCnt="5"/>
      <dgm:spPr/>
    </dgm:pt>
    <dgm:pt modelId="{32335728-910F-44A4-A2A7-C943706F087D}" type="pres">
      <dgm:prSet presAssocID="{219C89EF-E7F4-46C7-A312-34CEF6CA05DB}" presName="node" presStyleCnt="0"/>
      <dgm:spPr/>
    </dgm:pt>
    <dgm:pt modelId="{24D90125-C6BE-4F23-8468-8B3A2079F7B8}" type="pres">
      <dgm:prSet presAssocID="{219C89EF-E7F4-46C7-A312-34CEF6CA05DB}" presName="parentNode" presStyleLbl="node1" presStyleIdx="2" presStyleCnt="6" custScaleX="185904" custLinFactX="-187394" custLinFactY="121582" custLinFactNeighborX="-200000" custLinFactNeighborY="200000">
        <dgm:presLayoutVars>
          <dgm:chMax val="1"/>
          <dgm:bulletEnabled val="1"/>
        </dgm:presLayoutVars>
      </dgm:prSet>
      <dgm:spPr/>
    </dgm:pt>
    <dgm:pt modelId="{00A973DF-BF71-4895-8752-7587D310C49B}" type="pres">
      <dgm:prSet presAssocID="{219C89EF-E7F4-46C7-A312-34CEF6CA05DB}" presName="childNode" presStyleLbl="revTx" presStyleIdx="0" presStyleCnt="0">
        <dgm:presLayoutVars>
          <dgm:bulletEnabled val="1"/>
        </dgm:presLayoutVars>
      </dgm:prSet>
      <dgm:spPr/>
    </dgm:pt>
    <dgm:pt modelId="{C9660C7F-CDAC-4B67-9EAF-95396C830C63}" type="pres">
      <dgm:prSet presAssocID="{398EED46-6A0E-458F-AFFF-0B89BFE797C1}" presName="Name25" presStyleLbl="parChTrans1D1" presStyleIdx="2" presStyleCnt="5"/>
      <dgm:spPr/>
    </dgm:pt>
    <dgm:pt modelId="{E6C7B128-6F9E-441E-8AA2-58D4263CF894}" type="pres">
      <dgm:prSet presAssocID="{17A5F13D-F6B2-4905-A061-711B2BA164EF}" presName="node" presStyleCnt="0"/>
      <dgm:spPr/>
    </dgm:pt>
    <dgm:pt modelId="{0CDB34DD-7318-4519-9557-A5C37F147625}" type="pres">
      <dgm:prSet presAssocID="{17A5F13D-F6B2-4905-A061-711B2BA164EF}" presName="parentNode" presStyleLbl="node1" presStyleIdx="3" presStyleCnt="6" custScaleX="185904" custLinFactY="75000" custLinFactNeighborX="-81954" custLinFactNeighborY="100000">
        <dgm:presLayoutVars>
          <dgm:chMax val="1"/>
          <dgm:bulletEnabled val="1"/>
        </dgm:presLayoutVars>
      </dgm:prSet>
      <dgm:spPr/>
    </dgm:pt>
    <dgm:pt modelId="{2A514CE7-44D2-41A4-A693-6ECDDA5397D7}" type="pres">
      <dgm:prSet presAssocID="{17A5F13D-F6B2-4905-A061-711B2BA164EF}" presName="childNode" presStyleLbl="revTx" presStyleIdx="0" presStyleCnt="0">
        <dgm:presLayoutVars>
          <dgm:bulletEnabled val="1"/>
        </dgm:presLayoutVars>
      </dgm:prSet>
      <dgm:spPr/>
    </dgm:pt>
    <dgm:pt modelId="{089623CC-9A66-40A1-A9B6-1A86CCF667C2}" type="pres">
      <dgm:prSet presAssocID="{57197963-0135-4F5A-8D31-F7A816D4A7D9}" presName="Name25" presStyleLbl="parChTrans1D1" presStyleIdx="3" presStyleCnt="5"/>
      <dgm:spPr/>
    </dgm:pt>
    <dgm:pt modelId="{0D3768A4-0198-4B83-97CF-DF935ECEFF5E}" type="pres">
      <dgm:prSet presAssocID="{50119D50-5112-4CFD-8F4B-E7E701B42CF3}" presName="node" presStyleCnt="0"/>
      <dgm:spPr/>
    </dgm:pt>
    <dgm:pt modelId="{669AF18B-7AD7-455A-B8FB-43A96438544A}" type="pres">
      <dgm:prSet presAssocID="{50119D50-5112-4CFD-8F4B-E7E701B42CF3}" presName="parentNode" presStyleLbl="node1" presStyleIdx="4" presStyleCnt="6" custScaleX="185904" custLinFactX="75000" custLinFactNeighborX="100000" custLinFactNeighborY="-11966">
        <dgm:presLayoutVars>
          <dgm:chMax val="1"/>
          <dgm:bulletEnabled val="1"/>
        </dgm:presLayoutVars>
      </dgm:prSet>
      <dgm:spPr/>
    </dgm:pt>
    <dgm:pt modelId="{57D35549-36D8-4454-A187-1F96936D3C1C}" type="pres">
      <dgm:prSet presAssocID="{50119D50-5112-4CFD-8F4B-E7E701B42CF3}" presName="childNode" presStyleLbl="revTx" presStyleIdx="0" presStyleCnt="0">
        <dgm:presLayoutVars>
          <dgm:bulletEnabled val="1"/>
        </dgm:presLayoutVars>
      </dgm:prSet>
      <dgm:spPr/>
    </dgm:pt>
    <dgm:pt modelId="{D0069B6C-30DF-475B-88A8-DEDA8D3682C2}" type="pres">
      <dgm:prSet presAssocID="{83E4C707-18DE-44B4-86D3-96B43B4FF105}" presName="Name25" presStyleLbl="parChTrans1D1" presStyleIdx="4" presStyleCnt="5"/>
      <dgm:spPr/>
    </dgm:pt>
    <dgm:pt modelId="{8A31D67F-E8C6-43C4-B612-BF0BB617EB9E}" type="pres">
      <dgm:prSet presAssocID="{55F236B4-5384-45B4-840F-0FDEB73466E8}" presName="node" presStyleCnt="0"/>
      <dgm:spPr/>
    </dgm:pt>
    <dgm:pt modelId="{20DAEE45-A0E8-4A4B-A05B-4870A21B2741}" type="pres">
      <dgm:prSet presAssocID="{55F236B4-5384-45B4-840F-0FDEB73466E8}" presName="parentNode" presStyleLbl="node1" presStyleIdx="5" presStyleCnt="6" custScaleX="185904" custLinFactX="201808" custLinFactY="-100000" custLinFactNeighborX="300000" custLinFactNeighborY="-150893">
        <dgm:presLayoutVars>
          <dgm:chMax val="1"/>
          <dgm:bulletEnabled val="1"/>
        </dgm:presLayoutVars>
      </dgm:prSet>
      <dgm:spPr/>
    </dgm:pt>
    <dgm:pt modelId="{A31FC55B-9F2D-4C4A-A43D-C0B30E728626}" type="pres">
      <dgm:prSet presAssocID="{55F236B4-5384-45B4-840F-0FDEB73466E8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C0F9F00-00D1-47FD-A735-18FBEA41B1AF}" srcId="{BEE6CC64-0FD8-405E-9A65-24F6CA0687EF}" destId="{17A5F13D-F6B2-4905-A061-711B2BA164EF}" srcOrd="2" destOrd="0" parTransId="{398EED46-6A0E-458F-AFFF-0B89BFE797C1}" sibTransId="{023C4A82-40BD-4294-B297-D4F90FE18FCA}"/>
    <dgm:cxn modelId="{D2216120-CFF0-4552-88CA-D1CFD8B2C865}" srcId="{BEE6CC64-0FD8-405E-9A65-24F6CA0687EF}" destId="{DE1530E4-53D8-4D3B-89D3-B02048C7212E}" srcOrd="0" destOrd="0" parTransId="{3ACB676A-9FD4-4D8E-ACB4-462AE39450AC}" sibTransId="{1262FF03-8005-4C7F-B231-5EAC2C358868}"/>
    <dgm:cxn modelId="{79882F2E-DF36-4DD6-83D8-976D3524967E}" type="presOf" srcId="{17A5F13D-F6B2-4905-A061-711B2BA164EF}" destId="{0CDB34DD-7318-4519-9557-A5C37F147625}" srcOrd="0" destOrd="0" presId="urn:microsoft.com/office/officeart/2005/8/layout/radial2"/>
    <dgm:cxn modelId="{4DEB7A38-1ECB-4F8C-9B1E-63A290DFBDA0}" type="presOf" srcId="{83E4C707-18DE-44B4-86D3-96B43B4FF105}" destId="{D0069B6C-30DF-475B-88A8-DEDA8D3682C2}" srcOrd="0" destOrd="0" presId="urn:microsoft.com/office/officeart/2005/8/layout/radial2"/>
    <dgm:cxn modelId="{B2BF3360-616F-4FB2-BA9A-563AADC1866A}" type="presOf" srcId="{219C89EF-E7F4-46C7-A312-34CEF6CA05DB}" destId="{24D90125-C6BE-4F23-8468-8B3A2079F7B8}" srcOrd="0" destOrd="0" presId="urn:microsoft.com/office/officeart/2005/8/layout/radial2"/>
    <dgm:cxn modelId="{DE8F8546-5D4F-4A6A-8EDB-FE1D7406D667}" type="presOf" srcId="{398EED46-6A0E-458F-AFFF-0B89BFE797C1}" destId="{C9660C7F-CDAC-4B67-9EAF-95396C830C63}" srcOrd="0" destOrd="0" presId="urn:microsoft.com/office/officeart/2005/8/layout/radial2"/>
    <dgm:cxn modelId="{14BBC474-9EF8-4776-B8D3-64E7E80862E9}" srcId="{BEE6CC64-0FD8-405E-9A65-24F6CA0687EF}" destId="{50119D50-5112-4CFD-8F4B-E7E701B42CF3}" srcOrd="3" destOrd="0" parTransId="{57197963-0135-4F5A-8D31-F7A816D4A7D9}" sibTransId="{DD53F035-33C0-4C47-B312-C9CD7A4E7367}"/>
    <dgm:cxn modelId="{B04BBB81-3307-4991-8DD8-A5565688C0AF}" srcId="{BEE6CC64-0FD8-405E-9A65-24F6CA0687EF}" destId="{55F236B4-5384-45B4-840F-0FDEB73466E8}" srcOrd="4" destOrd="0" parTransId="{83E4C707-18DE-44B4-86D3-96B43B4FF105}" sibTransId="{9DC51B13-B8E6-4B47-ADF9-E9382C17A3B9}"/>
    <dgm:cxn modelId="{2B47FD82-6F76-49BB-98B7-CFC65A19912F}" type="presOf" srcId="{DE1530E4-53D8-4D3B-89D3-B02048C7212E}" destId="{96477893-F9A1-46A9-9A1D-91BAF7EDBCA7}" srcOrd="0" destOrd="0" presId="urn:microsoft.com/office/officeart/2005/8/layout/radial2"/>
    <dgm:cxn modelId="{BD33DC8D-181F-4A71-99A4-4C63195E6A6E}" type="presOf" srcId="{BEE6CC64-0FD8-405E-9A65-24F6CA0687EF}" destId="{4DC17271-533E-47C1-91F7-17BD2FEDA3E1}" srcOrd="0" destOrd="0" presId="urn:microsoft.com/office/officeart/2005/8/layout/radial2"/>
    <dgm:cxn modelId="{DDA1B194-8C79-4C66-81B3-09153B385DD8}" type="presOf" srcId="{8785A308-5B1F-4F9C-812C-B51E7C468BDE}" destId="{5D2AECE2-7040-4683-BB8B-142CAF8CBD3A}" srcOrd="0" destOrd="0" presId="urn:microsoft.com/office/officeart/2005/8/layout/radial2"/>
    <dgm:cxn modelId="{A2653F97-B674-45B2-83FE-9849DB74DD48}" type="presOf" srcId="{50119D50-5112-4CFD-8F4B-E7E701B42CF3}" destId="{669AF18B-7AD7-455A-B8FB-43A96438544A}" srcOrd="0" destOrd="0" presId="urn:microsoft.com/office/officeart/2005/8/layout/radial2"/>
    <dgm:cxn modelId="{0E1919A5-F113-40BF-A763-002600F6FBCF}" type="presOf" srcId="{57197963-0135-4F5A-8D31-F7A816D4A7D9}" destId="{089623CC-9A66-40A1-A9B6-1A86CCF667C2}" srcOrd="0" destOrd="0" presId="urn:microsoft.com/office/officeart/2005/8/layout/radial2"/>
    <dgm:cxn modelId="{E5B5AFD5-C92D-42FD-AF72-B39CF992FE3E}" type="presOf" srcId="{55F236B4-5384-45B4-840F-0FDEB73466E8}" destId="{20DAEE45-A0E8-4A4B-A05B-4870A21B2741}" srcOrd="0" destOrd="0" presId="urn:microsoft.com/office/officeart/2005/8/layout/radial2"/>
    <dgm:cxn modelId="{5ABE69D9-8F24-4C6F-A949-9491746185B8}" srcId="{BEE6CC64-0FD8-405E-9A65-24F6CA0687EF}" destId="{219C89EF-E7F4-46C7-A312-34CEF6CA05DB}" srcOrd="1" destOrd="0" parTransId="{8785A308-5B1F-4F9C-812C-B51E7C468BDE}" sibTransId="{80AAFBF5-C06D-4B15-A513-5ADD996619A7}"/>
    <dgm:cxn modelId="{882B76E1-4322-47C9-9948-ABBCF21B8775}" type="presOf" srcId="{3ACB676A-9FD4-4D8E-ACB4-462AE39450AC}" destId="{6DE7706E-1237-48CB-BDC3-086D58FF2CB6}" srcOrd="0" destOrd="0" presId="urn:microsoft.com/office/officeart/2005/8/layout/radial2"/>
    <dgm:cxn modelId="{E44B8FAE-E489-466D-BCD9-4743E155B465}" type="presParOf" srcId="{4DC17271-533E-47C1-91F7-17BD2FEDA3E1}" destId="{B6B12E3C-BCCE-4ECC-B2CF-5981D0D1F818}" srcOrd="0" destOrd="0" presId="urn:microsoft.com/office/officeart/2005/8/layout/radial2"/>
    <dgm:cxn modelId="{FEF22545-D242-47AD-B1B8-EA512B60CBEF}" type="presParOf" srcId="{B6B12E3C-BCCE-4ECC-B2CF-5981D0D1F818}" destId="{8BAC38F7-73D4-49DB-BE7A-9CE2E6F17CA5}" srcOrd="0" destOrd="0" presId="urn:microsoft.com/office/officeart/2005/8/layout/radial2"/>
    <dgm:cxn modelId="{EEE5F6BB-A38B-466D-9F11-516554EC9E2E}" type="presParOf" srcId="{8BAC38F7-73D4-49DB-BE7A-9CE2E6F17CA5}" destId="{31578D28-9D1E-4F9F-9D6D-066B6E3F4B7F}" srcOrd="0" destOrd="0" presId="urn:microsoft.com/office/officeart/2005/8/layout/radial2"/>
    <dgm:cxn modelId="{9CAE60A0-7DC8-432E-8552-BF76EEEB306C}" type="presParOf" srcId="{8BAC38F7-73D4-49DB-BE7A-9CE2E6F17CA5}" destId="{AAFD14E2-9D0B-48B4-8BB5-0E852FCFAFD2}" srcOrd="1" destOrd="0" presId="urn:microsoft.com/office/officeart/2005/8/layout/radial2"/>
    <dgm:cxn modelId="{CF55BF6C-CE37-4200-9921-8653C77F7C07}" type="presParOf" srcId="{B6B12E3C-BCCE-4ECC-B2CF-5981D0D1F818}" destId="{6DE7706E-1237-48CB-BDC3-086D58FF2CB6}" srcOrd="1" destOrd="0" presId="urn:microsoft.com/office/officeart/2005/8/layout/radial2"/>
    <dgm:cxn modelId="{03E5F11F-FDB0-4BEA-B33E-BB87AAB7FC9C}" type="presParOf" srcId="{B6B12E3C-BCCE-4ECC-B2CF-5981D0D1F818}" destId="{7C8FE724-8F7D-4779-85E5-3479E9BDBFA9}" srcOrd="2" destOrd="0" presId="urn:microsoft.com/office/officeart/2005/8/layout/radial2"/>
    <dgm:cxn modelId="{D17F4D3E-F0D6-4D3A-84F4-87AE1C6510DD}" type="presParOf" srcId="{7C8FE724-8F7D-4779-85E5-3479E9BDBFA9}" destId="{96477893-F9A1-46A9-9A1D-91BAF7EDBCA7}" srcOrd="0" destOrd="0" presId="urn:microsoft.com/office/officeart/2005/8/layout/radial2"/>
    <dgm:cxn modelId="{38D516CD-83D5-4B54-941A-0EBAAD34BA17}" type="presParOf" srcId="{7C8FE724-8F7D-4779-85E5-3479E9BDBFA9}" destId="{23868C8D-498B-4BB3-B673-60B261A0CEE9}" srcOrd="1" destOrd="0" presId="urn:microsoft.com/office/officeart/2005/8/layout/radial2"/>
    <dgm:cxn modelId="{9A9689CC-A791-44DC-8967-B5030537B478}" type="presParOf" srcId="{B6B12E3C-BCCE-4ECC-B2CF-5981D0D1F818}" destId="{5D2AECE2-7040-4683-BB8B-142CAF8CBD3A}" srcOrd="3" destOrd="0" presId="urn:microsoft.com/office/officeart/2005/8/layout/radial2"/>
    <dgm:cxn modelId="{EAA06BF6-22BA-4367-B6D3-4E1EBFD4429B}" type="presParOf" srcId="{B6B12E3C-BCCE-4ECC-B2CF-5981D0D1F818}" destId="{32335728-910F-44A4-A2A7-C943706F087D}" srcOrd="4" destOrd="0" presId="urn:microsoft.com/office/officeart/2005/8/layout/radial2"/>
    <dgm:cxn modelId="{7DA6F051-AFFB-4A8C-9474-5F093F5CFDDB}" type="presParOf" srcId="{32335728-910F-44A4-A2A7-C943706F087D}" destId="{24D90125-C6BE-4F23-8468-8B3A2079F7B8}" srcOrd="0" destOrd="0" presId="urn:microsoft.com/office/officeart/2005/8/layout/radial2"/>
    <dgm:cxn modelId="{971F93E2-BF52-47FB-8FA5-ED6D851F54A6}" type="presParOf" srcId="{32335728-910F-44A4-A2A7-C943706F087D}" destId="{00A973DF-BF71-4895-8752-7587D310C49B}" srcOrd="1" destOrd="0" presId="urn:microsoft.com/office/officeart/2005/8/layout/radial2"/>
    <dgm:cxn modelId="{99076119-1B15-46BD-99A7-921336040535}" type="presParOf" srcId="{B6B12E3C-BCCE-4ECC-B2CF-5981D0D1F818}" destId="{C9660C7F-CDAC-4B67-9EAF-95396C830C63}" srcOrd="5" destOrd="0" presId="urn:microsoft.com/office/officeart/2005/8/layout/radial2"/>
    <dgm:cxn modelId="{0DD949DF-0DFC-4B53-926C-807CFA0FB1DD}" type="presParOf" srcId="{B6B12E3C-BCCE-4ECC-B2CF-5981D0D1F818}" destId="{E6C7B128-6F9E-441E-8AA2-58D4263CF894}" srcOrd="6" destOrd="0" presId="urn:microsoft.com/office/officeart/2005/8/layout/radial2"/>
    <dgm:cxn modelId="{A4CDBCF9-0CE9-4FF5-B1C7-EF8B44286101}" type="presParOf" srcId="{E6C7B128-6F9E-441E-8AA2-58D4263CF894}" destId="{0CDB34DD-7318-4519-9557-A5C37F147625}" srcOrd="0" destOrd="0" presId="urn:microsoft.com/office/officeart/2005/8/layout/radial2"/>
    <dgm:cxn modelId="{F79A347B-08F2-4BA9-B60C-85D0E7D197D0}" type="presParOf" srcId="{E6C7B128-6F9E-441E-8AA2-58D4263CF894}" destId="{2A514CE7-44D2-41A4-A693-6ECDDA5397D7}" srcOrd="1" destOrd="0" presId="urn:microsoft.com/office/officeart/2005/8/layout/radial2"/>
    <dgm:cxn modelId="{4DAB5C96-2725-4A5B-9C9B-A83473E284C4}" type="presParOf" srcId="{B6B12E3C-BCCE-4ECC-B2CF-5981D0D1F818}" destId="{089623CC-9A66-40A1-A9B6-1A86CCF667C2}" srcOrd="7" destOrd="0" presId="urn:microsoft.com/office/officeart/2005/8/layout/radial2"/>
    <dgm:cxn modelId="{64988A79-8A6A-4CF4-90CE-50311587B016}" type="presParOf" srcId="{B6B12E3C-BCCE-4ECC-B2CF-5981D0D1F818}" destId="{0D3768A4-0198-4B83-97CF-DF935ECEFF5E}" srcOrd="8" destOrd="0" presId="urn:microsoft.com/office/officeart/2005/8/layout/radial2"/>
    <dgm:cxn modelId="{D9E66A94-357B-4929-ABA4-AA56ABE98FDA}" type="presParOf" srcId="{0D3768A4-0198-4B83-97CF-DF935ECEFF5E}" destId="{669AF18B-7AD7-455A-B8FB-43A96438544A}" srcOrd="0" destOrd="0" presId="urn:microsoft.com/office/officeart/2005/8/layout/radial2"/>
    <dgm:cxn modelId="{775089D8-A23C-49AD-896C-AE57D57CDD42}" type="presParOf" srcId="{0D3768A4-0198-4B83-97CF-DF935ECEFF5E}" destId="{57D35549-36D8-4454-A187-1F96936D3C1C}" srcOrd="1" destOrd="0" presId="urn:microsoft.com/office/officeart/2005/8/layout/radial2"/>
    <dgm:cxn modelId="{B4456A0D-3701-4F24-8192-01300F67FBAA}" type="presParOf" srcId="{B6B12E3C-BCCE-4ECC-B2CF-5981D0D1F818}" destId="{D0069B6C-30DF-475B-88A8-DEDA8D3682C2}" srcOrd="9" destOrd="0" presId="urn:microsoft.com/office/officeart/2005/8/layout/radial2"/>
    <dgm:cxn modelId="{CB06682F-50E5-4BAC-AC41-1721A26B6877}" type="presParOf" srcId="{B6B12E3C-BCCE-4ECC-B2CF-5981D0D1F818}" destId="{8A31D67F-E8C6-43C4-B612-BF0BB617EB9E}" srcOrd="10" destOrd="0" presId="urn:microsoft.com/office/officeart/2005/8/layout/radial2"/>
    <dgm:cxn modelId="{46F79C67-497D-4616-9390-4BE6BBF97B74}" type="presParOf" srcId="{8A31D67F-E8C6-43C4-B612-BF0BB617EB9E}" destId="{20DAEE45-A0E8-4A4B-A05B-4870A21B2741}" srcOrd="0" destOrd="0" presId="urn:microsoft.com/office/officeart/2005/8/layout/radial2"/>
    <dgm:cxn modelId="{F5698A93-99EE-42DB-9246-D6A472F6BDA1}" type="presParOf" srcId="{8A31D67F-E8C6-43C4-B612-BF0BB617EB9E}" destId="{A31FC55B-9F2D-4C4A-A43D-C0B30E72862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A6C2DD-AA77-4481-B126-7E1621D775D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243D6DEE-CFF8-49F2-9B9B-13850968EFC4}">
      <dgm:prSet phldrT="[Text]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ZA" dirty="0">
              <a:solidFill>
                <a:schemeClr val="tx1"/>
              </a:solidFill>
            </a:rPr>
            <a:t>Advantages of using AC</a:t>
          </a:r>
        </a:p>
      </dgm:t>
    </dgm:pt>
    <dgm:pt modelId="{2089F38D-90C9-4BFC-B973-99044317F1C9}" type="parTrans" cxnId="{93EE8363-9C21-4F52-85DF-C8F9B89773C8}">
      <dgm:prSet/>
      <dgm:spPr/>
      <dgm:t>
        <a:bodyPr/>
        <a:lstStyle/>
        <a:p>
          <a:endParaRPr lang="en-ZA"/>
        </a:p>
      </dgm:t>
    </dgm:pt>
    <dgm:pt modelId="{64AA2331-8C3C-40F8-959D-7B73554C7B55}" type="sibTrans" cxnId="{93EE8363-9C21-4F52-85DF-C8F9B89773C8}">
      <dgm:prSet/>
      <dgm:spPr/>
      <dgm:t>
        <a:bodyPr/>
        <a:lstStyle/>
        <a:p>
          <a:endParaRPr lang="en-ZA"/>
        </a:p>
      </dgm:t>
    </dgm:pt>
    <dgm:pt modelId="{B344F7F6-5FE9-418A-81A1-92DA49957623}">
      <dgm:prSet phldrT="[Text]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ZA" dirty="0"/>
            <a:t> Relatively simple equipment.</a:t>
          </a:r>
        </a:p>
      </dgm:t>
    </dgm:pt>
    <dgm:pt modelId="{D26EC442-180D-42E0-98E5-180ACF618711}" type="parTrans" cxnId="{F4016808-0004-418B-8289-FAEB848A75A4}">
      <dgm:prSet/>
      <dgm:spPr/>
      <dgm:t>
        <a:bodyPr/>
        <a:lstStyle/>
        <a:p>
          <a:endParaRPr lang="en-ZA"/>
        </a:p>
      </dgm:t>
    </dgm:pt>
    <dgm:pt modelId="{8C559F5C-3549-4CCC-AF05-B7C2C1620D62}" type="sibTrans" cxnId="{F4016808-0004-418B-8289-FAEB848A75A4}">
      <dgm:prSet/>
      <dgm:spPr/>
      <dgm:t>
        <a:bodyPr/>
        <a:lstStyle/>
        <a:p>
          <a:endParaRPr lang="en-ZA"/>
        </a:p>
      </dgm:t>
    </dgm:pt>
    <dgm:pt modelId="{19C45865-6CFC-4F9B-950C-2F644C06894A}">
      <dgm:prSet phldrT="[Text]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Can be used within different environments including outdoors, in fabrication shops, </a:t>
          </a:r>
          <a:endParaRPr lang="en-ZA" dirty="0"/>
        </a:p>
      </dgm:t>
    </dgm:pt>
    <dgm:pt modelId="{6C663F59-27E1-49F8-A40D-9CFE577EA654}" type="parTrans" cxnId="{BB19275A-092E-4863-B923-74A68765341E}">
      <dgm:prSet/>
      <dgm:spPr/>
      <dgm:t>
        <a:bodyPr/>
        <a:lstStyle/>
        <a:p>
          <a:endParaRPr lang="en-ZA"/>
        </a:p>
      </dgm:t>
    </dgm:pt>
    <dgm:pt modelId="{4A45A7ED-9388-4FDC-90B5-7DB8E6B09778}" type="sibTrans" cxnId="{BB19275A-092E-4863-B923-74A68765341E}">
      <dgm:prSet/>
      <dgm:spPr/>
      <dgm:t>
        <a:bodyPr/>
        <a:lstStyle/>
        <a:p>
          <a:endParaRPr lang="en-ZA"/>
        </a:p>
      </dgm:t>
    </dgm:pt>
    <dgm:pt modelId="{58F87859-F08F-4476-8BA7-3E1C8106EAFC}">
      <dgm:prSet phldrT="[Text]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dirty="0">
              <a:solidFill>
                <a:schemeClr val="tx1"/>
              </a:solidFill>
            </a:rPr>
            <a:t>Disadvantages of using AC</a:t>
          </a:r>
        </a:p>
        <a:p>
          <a:pPr marL="0" lvl="0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dirty="0"/>
        </a:p>
      </dgm:t>
    </dgm:pt>
    <dgm:pt modelId="{1FD285F4-BBF2-431B-BCAD-2D7A7341C799}" type="parTrans" cxnId="{6E5DDC26-B613-40E3-82BF-19EE346F8C02}">
      <dgm:prSet/>
      <dgm:spPr/>
      <dgm:t>
        <a:bodyPr/>
        <a:lstStyle/>
        <a:p>
          <a:endParaRPr lang="en-ZA"/>
        </a:p>
      </dgm:t>
    </dgm:pt>
    <dgm:pt modelId="{D21BDDBD-A87D-46FB-BBC2-A175A46CD5F2}" type="sibTrans" cxnId="{6E5DDC26-B613-40E3-82BF-19EE346F8C02}">
      <dgm:prSet/>
      <dgm:spPr/>
      <dgm:t>
        <a:bodyPr/>
        <a:lstStyle/>
        <a:p>
          <a:endParaRPr lang="en-ZA"/>
        </a:p>
      </dgm:t>
    </dgm:pt>
    <dgm:pt modelId="{968F0853-BDD9-4877-96A0-F0E70A0AD3CB}">
      <dgm:prSet phldrT="[Text]"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endParaRPr lang="en-ZA" dirty="0"/>
        </a:p>
      </dgm:t>
    </dgm:pt>
    <dgm:pt modelId="{2692772D-6757-4A5C-B43E-4A7452160CE0}" type="parTrans" cxnId="{BA921CA9-3694-46B0-858A-C3ECDC01672C}">
      <dgm:prSet/>
      <dgm:spPr/>
      <dgm:t>
        <a:bodyPr/>
        <a:lstStyle/>
        <a:p>
          <a:endParaRPr lang="en-ZA"/>
        </a:p>
      </dgm:t>
    </dgm:pt>
    <dgm:pt modelId="{0BF37F87-C81B-4A1F-97E9-9E117BEC3CAA}" type="sibTrans" cxnId="{BA921CA9-3694-46B0-858A-C3ECDC01672C}">
      <dgm:prSet/>
      <dgm:spPr/>
      <dgm:t>
        <a:bodyPr/>
        <a:lstStyle/>
        <a:p>
          <a:endParaRPr lang="en-ZA"/>
        </a:p>
      </dgm:t>
    </dgm:pt>
    <dgm:pt modelId="{E5E3579D-4DD2-4DE4-8BCD-2BD575AECA22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Most portable of all welding processes.</a:t>
          </a:r>
          <a:endParaRPr lang="en-ZA" dirty="0"/>
        </a:p>
      </dgm:t>
    </dgm:pt>
    <dgm:pt modelId="{BE0592CA-A192-47D3-919C-A8BB967957F1}" type="parTrans" cxnId="{329003C2-E446-4C91-B90B-9CEF4957DEA1}">
      <dgm:prSet/>
      <dgm:spPr/>
      <dgm:t>
        <a:bodyPr/>
        <a:lstStyle/>
        <a:p>
          <a:endParaRPr lang="en-ZA"/>
        </a:p>
      </dgm:t>
    </dgm:pt>
    <dgm:pt modelId="{A6EFD92A-8B37-437C-85F3-6445921B21CD}" type="sibTrans" cxnId="{329003C2-E446-4C91-B90B-9CEF4957DEA1}">
      <dgm:prSet/>
      <dgm:spPr/>
      <dgm:t>
        <a:bodyPr/>
        <a:lstStyle/>
        <a:p>
          <a:endParaRPr lang="en-ZA"/>
        </a:p>
      </dgm:t>
    </dgm:pt>
    <dgm:pt modelId="{F9212C16-D4DA-421D-B5FF-518105D08545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No need for separate gas shielding.</a:t>
          </a:r>
          <a:endParaRPr lang="en-ZA" dirty="0"/>
        </a:p>
      </dgm:t>
    </dgm:pt>
    <dgm:pt modelId="{42BB8BAC-C771-4978-8BC0-3FC73379F6DD}" type="parTrans" cxnId="{7444FEE9-3484-471D-B690-A59C2AB4B426}">
      <dgm:prSet/>
      <dgm:spPr/>
      <dgm:t>
        <a:bodyPr/>
        <a:lstStyle/>
        <a:p>
          <a:endParaRPr lang="en-ZA"/>
        </a:p>
      </dgm:t>
    </dgm:pt>
    <dgm:pt modelId="{75DBD647-A407-4D59-85C6-C9092E2AE28D}" type="sibTrans" cxnId="{7444FEE9-3484-471D-B690-A59C2AB4B426}">
      <dgm:prSet/>
      <dgm:spPr/>
      <dgm:t>
        <a:bodyPr/>
        <a:lstStyle/>
        <a:p>
          <a:endParaRPr lang="en-ZA"/>
        </a:p>
      </dgm:t>
    </dgm:pt>
    <dgm:pt modelId="{26E4CF43-7E68-4F55-B495-3F18F1C60B15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on pipelines and refineries, on ships and bridges, and more.</a:t>
          </a:r>
          <a:endParaRPr lang="en-ZA" dirty="0"/>
        </a:p>
      </dgm:t>
    </dgm:pt>
    <dgm:pt modelId="{0429F0E9-BC88-4856-B773-08B421379C86}" type="parTrans" cxnId="{BF519589-C183-4CF7-94C9-487135ED302F}">
      <dgm:prSet/>
      <dgm:spPr/>
      <dgm:t>
        <a:bodyPr/>
        <a:lstStyle/>
        <a:p>
          <a:endParaRPr lang="en-ZA"/>
        </a:p>
      </dgm:t>
    </dgm:pt>
    <dgm:pt modelId="{8806AC13-4960-46EB-BC80-EA12199E947C}" type="sibTrans" cxnId="{BF519589-C183-4CF7-94C9-487135ED302F}">
      <dgm:prSet/>
      <dgm:spPr/>
      <dgm:t>
        <a:bodyPr/>
        <a:lstStyle/>
        <a:p>
          <a:endParaRPr lang="en-ZA"/>
        </a:p>
      </dgm:t>
    </dgm:pt>
    <dgm:pt modelId="{307438CE-FBA2-4E01-BD4C-E768A90E1BB3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 Is not sensitive to wind and draft.</a:t>
          </a:r>
          <a:endParaRPr lang="en-ZA" dirty="0"/>
        </a:p>
      </dgm:t>
    </dgm:pt>
    <dgm:pt modelId="{5D9EDC11-CCE3-44F7-87BA-5EAB8A269F91}" type="parTrans" cxnId="{2F48AE83-635A-486D-AD1D-DDF615374FDC}">
      <dgm:prSet/>
      <dgm:spPr/>
      <dgm:t>
        <a:bodyPr/>
        <a:lstStyle/>
        <a:p>
          <a:endParaRPr lang="en-ZA"/>
        </a:p>
      </dgm:t>
    </dgm:pt>
    <dgm:pt modelId="{1CC3653D-6ABB-4CF0-9DC0-B2E876326A2F}" type="sibTrans" cxnId="{2F48AE83-635A-486D-AD1D-DDF615374FDC}">
      <dgm:prSet/>
      <dgm:spPr/>
      <dgm:t>
        <a:bodyPr/>
        <a:lstStyle/>
        <a:p>
          <a:endParaRPr lang="en-ZA"/>
        </a:p>
      </dgm:t>
    </dgm:pt>
    <dgm:pt modelId="{E9387701-8C2E-45EB-8935-7693E1FFF500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AC welding limits electrode choices.</a:t>
          </a:r>
          <a:endParaRPr lang="en-ZA" dirty="0"/>
        </a:p>
      </dgm:t>
    </dgm:pt>
    <dgm:pt modelId="{39004300-15A0-49C8-AD2E-7C70FCCAF44F}" type="parTrans" cxnId="{C3870B3E-8B86-4BA0-93B3-67434393EDB3}">
      <dgm:prSet/>
      <dgm:spPr/>
      <dgm:t>
        <a:bodyPr/>
        <a:lstStyle/>
        <a:p>
          <a:endParaRPr lang="en-ZA"/>
        </a:p>
      </dgm:t>
    </dgm:pt>
    <dgm:pt modelId="{77EABF3F-B4A2-4982-B7EE-F42F13491B77}" type="sibTrans" cxnId="{C3870B3E-8B86-4BA0-93B3-67434393EDB3}">
      <dgm:prSet/>
      <dgm:spPr/>
      <dgm:t>
        <a:bodyPr/>
        <a:lstStyle/>
        <a:p>
          <a:endParaRPr lang="en-ZA"/>
        </a:p>
      </dgm:t>
    </dgm:pt>
    <dgm:pt modelId="{2C3B1928-1B50-4E1E-AFC4-3C818D4F1B1B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A high open-circuit voltage (at least 50V) is necessary for power sources.</a:t>
          </a:r>
          <a:endParaRPr lang="en-ZA" dirty="0"/>
        </a:p>
      </dgm:t>
    </dgm:pt>
    <dgm:pt modelId="{1673C83B-D67D-49F5-9B34-3BD8F8DBA8BA}" type="parTrans" cxnId="{32028AC1-14EE-4303-A63B-6D252718C396}">
      <dgm:prSet/>
      <dgm:spPr/>
      <dgm:t>
        <a:bodyPr/>
        <a:lstStyle/>
        <a:p>
          <a:endParaRPr lang="en-ZA"/>
        </a:p>
      </dgm:t>
    </dgm:pt>
    <dgm:pt modelId="{9810F65E-8E8C-4982-BE96-78A4ECB6C288}" type="sibTrans" cxnId="{32028AC1-14EE-4303-A63B-6D252718C396}">
      <dgm:prSet/>
      <dgm:spPr/>
      <dgm:t>
        <a:bodyPr/>
        <a:lstStyle/>
        <a:p>
          <a:endParaRPr lang="en-ZA"/>
        </a:p>
      </dgm:t>
    </dgm:pt>
    <dgm:pt modelId="{FF1C10A1-9D7B-4C12-B21E-07ECBC1AA07B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Stick welding is slower than other methods.</a:t>
          </a:r>
          <a:endParaRPr lang="en-ZA" dirty="0"/>
        </a:p>
      </dgm:t>
    </dgm:pt>
    <dgm:pt modelId="{6D45876B-6908-4ACC-B4B3-97092851881F}" type="parTrans" cxnId="{6094E76D-CEAB-4EBD-A0BA-E23EC4DFA745}">
      <dgm:prSet/>
      <dgm:spPr/>
      <dgm:t>
        <a:bodyPr/>
        <a:lstStyle/>
        <a:p>
          <a:endParaRPr lang="en-ZA"/>
        </a:p>
      </dgm:t>
    </dgm:pt>
    <dgm:pt modelId="{92C6830D-0883-43B4-BFCB-F24E78792C51}" type="sibTrans" cxnId="{6094E76D-CEAB-4EBD-A0BA-E23EC4DFA745}">
      <dgm:prSet/>
      <dgm:spPr/>
      <dgm:t>
        <a:bodyPr/>
        <a:lstStyle/>
        <a:p>
          <a:endParaRPr lang="en-ZA"/>
        </a:p>
      </dgm:t>
    </dgm:pt>
    <dgm:pt modelId="{B1DBBB35-B383-41CD-BB74-8321806D0CC5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It's a complex process requiring skilled welders.</a:t>
          </a:r>
          <a:endParaRPr lang="en-ZA" dirty="0"/>
        </a:p>
      </dgm:t>
    </dgm:pt>
    <dgm:pt modelId="{1F002C15-0BAC-4E53-BB2D-AB60161BE074}" type="parTrans" cxnId="{644243E9-AD4A-42B6-BCA7-79BDC6642B3E}">
      <dgm:prSet/>
      <dgm:spPr/>
      <dgm:t>
        <a:bodyPr/>
        <a:lstStyle/>
        <a:p>
          <a:endParaRPr lang="en-ZA"/>
        </a:p>
      </dgm:t>
    </dgm:pt>
    <dgm:pt modelId="{1A685B3D-A0DB-423B-87CD-BD57E526B808}" type="sibTrans" cxnId="{644243E9-AD4A-42B6-BCA7-79BDC6642B3E}">
      <dgm:prSet/>
      <dgm:spPr/>
      <dgm:t>
        <a:bodyPr/>
        <a:lstStyle/>
        <a:p>
          <a:endParaRPr lang="en-ZA"/>
        </a:p>
      </dgm:t>
    </dgm:pt>
    <dgm:pt modelId="{05DB62E0-CBF9-484B-88BC-AEB533F83E34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Removing slag post-welding is time-consuming.</a:t>
          </a:r>
          <a:endParaRPr lang="en-ZA" dirty="0"/>
        </a:p>
      </dgm:t>
    </dgm:pt>
    <dgm:pt modelId="{717FFC0E-DF74-4E93-B27F-50A87547392C}" type="parTrans" cxnId="{B697908F-5D30-44D0-8D7C-F6A3EDC4CE44}">
      <dgm:prSet/>
      <dgm:spPr/>
      <dgm:t>
        <a:bodyPr/>
        <a:lstStyle/>
        <a:p>
          <a:endParaRPr lang="en-ZA"/>
        </a:p>
      </dgm:t>
    </dgm:pt>
    <dgm:pt modelId="{20FF9380-661F-4205-A723-22EB3E06AA56}" type="sibTrans" cxnId="{B697908F-5D30-44D0-8D7C-F6A3EDC4CE44}">
      <dgm:prSet/>
      <dgm:spPr/>
      <dgm:t>
        <a:bodyPr/>
        <a:lstStyle/>
        <a:p>
          <a:endParaRPr lang="en-ZA"/>
        </a:p>
      </dgm:t>
    </dgm:pt>
    <dgm:pt modelId="{533239E3-8EB0-41B3-9261-415875D1CB4E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Thinner metals can be challenging to weld.</a:t>
          </a:r>
          <a:endParaRPr lang="en-ZA" dirty="0"/>
        </a:p>
      </dgm:t>
    </dgm:pt>
    <dgm:pt modelId="{0462DD01-4DBC-49F3-8E31-11C9BBEFDA3C}" type="parTrans" cxnId="{85C814EC-76E0-4861-861D-1CE409E2DCBF}">
      <dgm:prSet/>
      <dgm:spPr/>
      <dgm:t>
        <a:bodyPr/>
        <a:lstStyle/>
        <a:p>
          <a:endParaRPr lang="en-ZA"/>
        </a:p>
      </dgm:t>
    </dgm:pt>
    <dgm:pt modelId="{9CF61CA7-22FB-4079-B392-16588FA727A9}" type="sibTrans" cxnId="{85C814EC-76E0-4861-861D-1CE409E2DCBF}">
      <dgm:prSet/>
      <dgm:spPr/>
      <dgm:t>
        <a:bodyPr/>
        <a:lstStyle/>
        <a:p>
          <a:endParaRPr lang="en-ZA"/>
        </a:p>
      </dgm:t>
    </dgm:pt>
    <dgm:pt modelId="{FEAD2541-2009-4E41-A458-C8E37E26B572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Frequent replacement of welding rods is needed.</a:t>
          </a:r>
          <a:endParaRPr lang="en-ZA" dirty="0"/>
        </a:p>
      </dgm:t>
    </dgm:pt>
    <dgm:pt modelId="{A9F69D2A-14D2-40D9-AF9E-92BF552AAB03}" type="parTrans" cxnId="{4BB92118-A707-40AE-B58A-642B5C588591}">
      <dgm:prSet/>
      <dgm:spPr/>
      <dgm:t>
        <a:bodyPr/>
        <a:lstStyle/>
        <a:p>
          <a:endParaRPr lang="en-ZA"/>
        </a:p>
      </dgm:t>
    </dgm:pt>
    <dgm:pt modelId="{9DB39892-CC41-4FB1-BB15-386D90745607}" type="sibTrans" cxnId="{4BB92118-A707-40AE-B58A-642B5C588591}">
      <dgm:prSet/>
      <dgm:spPr/>
      <dgm:t>
        <a:bodyPr/>
        <a:lstStyle/>
        <a:p>
          <a:endParaRPr lang="en-ZA"/>
        </a:p>
      </dgm:t>
    </dgm:pt>
    <dgm:pt modelId="{ADB64F21-C1BF-460A-A155-465A80EF06EF}">
      <dgm:prSet/>
      <dgm:spPr>
        <a:solidFill>
          <a:schemeClr val="bg1"/>
        </a:solidFill>
        <a:ln>
          <a:solidFill>
            <a:srgbClr val="EC6727"/>
          </a:solidFill>
        </a:ln>
      </dgm:spPr>
      <dgm:t>
        <a:bodyPr/>
        <a:lstStyle/>
        <a:p>
          <a:r>
            <a:rPr lang="en-US" dirty="0"/>
            <a:t>Stick welding may lead to excessive spatter, rough surfaces, and porosity.</a:t>
          </a:r>
          <a:endParaRPr lang="en-ZA" dirty="0"/>
        </a:p>
      </dgm:t>
    </dgm:pt>
    <dgm:pt modelId="{72B98DA7-93E0-4274-9CE7-0BD16D574148}" type="parTrans" cxnId="{75861072-29A6-4B9C-8C3A-ED107F5E33F2}">
      <dgm:prSet/>
      <dgm:spPr/>
      <dgm:t>
        <a:bodyPr/>
        <a:lstStyle/>
        <a:p>
          <a:endParaRPr lang="en-ZA"/>
        </a:p>
      </dgm:t>
    </dgm:pt>
    <dgm:pt modelId="{D11C4AF6-D808-4E1B-93A2-EEB06DD62FD3}" type="sibTrans" cxnId="{75861072-29A6-4B9C-8C3A-ED107F5E33F2}">
      <dgm:prSet/>
      <dgm:spPr/>
      <dgm:t>
        <a:bodyPr/>
        <a:lstStyle/>
        <a:p>
          <a:endParaRPr lang="en-ZA"/>
        </a:p>
      </dgm:t>
    </dgm:pt>
    <dgm:pt modelId="{5F9F7D7A-EEE1-41BD-B82A-6B94545E3976}" type="pres">
      <dgm:prSet presAssocID="{64A6C2DD-AA77-4481-B126-7E1621D775D3}" presName="Name0" presStyleCnt="0">
        <dgm:presLayoutVars>
          <dgm:dir/>
          <dgm:animLvl val="lvl"/>
          <dgm:resizeHandles val="exact"/>
        </dgm:presLayoutVars>
      </dgm:prSet>
      <dgm:spPr/>
    </dgm:pt>
    <dgm:pt modelId="{5D7387DF-0021-4BB8-AA95-B6FF72442056}" type="pres">
      <dgm:prSet presAssocID="{243D6DEE-CFF8-49F2-9B9B-13850968EFC4}" presName="composite" presStyleCnt="0"/>
      <dgm:spPr/>
    </dgm:pt>
    <dgm:pt modelId="{7EC93906-B253-469F-B76B-F2A4A11A1CD2}" type="pres">
      <dgm:prSet presAssocID="{243D6DEE-CFF8-49F2-9B9B-13850968EFC4}" presName="parTx" presStyleLbl="alignNode1" presStyleIdx="0" presStyleCnt="2" custLinFactNeighborY="-3686">
        <dgm:presLayoutVars>
          <dgm:chMax val="0"/>
          <dgm:chPref val="0"/>
          <dgm:bulletEnabled val="1"/>
        </dgm:presLayoutVars>
      </dgm:prSet>
      <dgm:spPr/>
    </dgm:pt>
    <dgm:pt modelId="{3ABE18F6-9D1B-45C8-8F80-C161706E6D5B}" type="pres">
      <dgm:prSet presAssocID="{243D6DEE-CFF8-49F2-9B9B-13850968EFC4}" presName="desTx" presStyleLbl="alignAccFollowNode1" presStyleIdx="0" presStyleCnt="2">
        <dgm:presLayoutVars>
          <dgm:bulletEnabled val="1"/>
        </dgm:presLayoutVars>
      </dgm:prSet>
      <dgm:spPr/>
    </dgm:pt>
    <dgm:pt modelId="{644F5803-2540-48F9-A1EE-D6F50A209B77}" type="pres">
      <dgm:prSet presAssocID="{64AA2331-8C3C-40F8-959D-7B73554C7B55}" presName="space" presStyleCnt="0"/>
      <dgm:spPr/>
    </dgm:pt>
    <dgm:pt modelId="{236C4F70-EF74-4C10-921C-18E0A22F23A5}" type="pres">
      <dgm:prSet presAssocID="{58F87859-F08F-4476-8BA7-3E1C8106EAFC}" presName="composite" presStyleCnt="0"/>
      <dgm:spPr/>
    </dgm:pt>
    <dgm:pt modelId="{580E1E4A-7BAA-4110-88C9-0AE126C2E296}" type="pres">
      <dgm:prSet presAssocID="{58F87859-F08F-4476-8BA7-3E1C8106EA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733D171-FD2A-4603-B2AB-3F64EDFEF084}" type="pres">
      <dgm:prSet presAssocID="{58F87859-F08F-4476-8BA7-3E1C8106EAF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4016808-0004-418B-8289-FAEB848A75A4}" srcId="{243D6DEE-CFF8-49F2-9B9B-13850968EFC4}" destId="{B344F7F6-5FE9-418A-81A1-92DA49957623}" srcOrd="0" destOrd="0" parTransId="{D26EC442-180D-42E0-98E5-180ACF618711}" sibTransId="{8C559F5C-3549-4CCC-AF05-B7C2C1620D62}"/>
    <dgm:cxn modelId="{CFF9130B-C098-4404-90AB-D17D0E8BC68A}" type="presOf" srcId="{ADB64F21-C1BF-460A-A155-465A80EF06EF}" destId="{8733D171-FD2A-4603-B2AB-3F64EDFEF084}" srcOrd="0" destOrd="8" presId="urn:microsoft.com/office/officeart/2005/8/layout/hList1"/>
    <dgm:cxn modelId="{4BB92118-A707-40AE-B58A-642B5C588591}" srcId="{58F87859-F08F-4476-8BA7-3E1C8106EAFC}" destId="{FEAD2541-2009-4E41-A458-C8E37E26B572}" srcOrd="7" destOrd="0" parTransId="{A9F69D2A-14D2-40D9-AF9E-92BF552AAB03}" sibTransId="{9DB39892-CC41-4FB1-BB15-386D90745607}"/>
    <dgm:cxn modelId="{2AF5D122-23D7-4247-9D50-C2958E136ABF}" type="presOf" srcId="{243D6DEE-CFF8-49F2-9B9B-13850968EFC4}" destId="{7EC93906-B253-469F-B76B-F2A4A11A1CD2}" srcOrd="0" destOrd="0" presId="urn:microsoft.com/office/officeart/2005/8/layout/hList1"/>
    <dgm:cxn modelId="{0DE36224-737D-46CE-8C75-974C0F9F7097}" type="presOf" srcId="{58F87859-F08F-4476-8BA7-3E1C8106EAFC}" destId="{580E1E4A-7BAA-4110-88C9-0AE126C2E296}" srcOrd="0" destOrd="0" presId="urn:microsoft.com/office/officeart/2005/8/layout/hList1"/>
    <dgm:cxn modelId="{8794FC25-DF28-4127-9A52-163FB5190C91}" type="presOf" srcId="{19C45865-6CFC-4F9B-950C-2F644C06894A}" destId="{3ABE18F6-9D1B-45C8-8F80-C161706E6D5B}" srcOrd="0" destOrd="3" presId="urn:microsoft.com/office/officeart/2005/8/layout/hList1"/>
    <dgm:cxn modelId="{6E5DDC26-B613-40E3-82BF-19EE346F8C02}" srcId="{64A6C2DD-AA77-4481-B126-7E1621D775D3}" destId="{58F87859-F08F-4476-8BA7-3E1C8106EAFC}" srcOrd="1" destOrd="0" parTransId="{1FD285F4-BBF2-431B-BCAD-2D7A7341C799}" sibTransId="{D21BDDBD-A87D-46FB-BBC2-A175A46CD5F2}"/>
    <dgm:cxn modelId="{F1580527-55FB-4EE2-927B-ADA05AB1CF5A}" type="presOf" srcId="{533239E3-8EB0-41B3-9261-415875D1CB4E}" destId="{8733D171-FD2A-4603-B2AB-3F64EDFEF084}" srcOrd="0" destOrd="6" presId="urn:microsoft.com/office/officeart/2005/8/layout/hList1"/>
    <dgm:cxn modelId="{C3870B3E-8B86-4BA0-93B3-67434393EDB3}" srcId="{58F87859-F08F-4476-8BA7-3E1C8106EAFC}" destId="{E9387701-8C2E-45EB-8935-7693E1FFF500}" srcOrd="1" destOrd="0" parTransId="{39004300-15A0-49C8-AD2E-7C70FCCAF44F}" sibTransId="{77EABF3F-B4A2-4982-B7EE-F42F13491B77}"/>
    <dgm:cxn modelId="{93EE8363-9C21-4F52-85DF-C8F9B89773C8}" srcId="{64A6C2DD-AA77-4481-B126-7E1621D775D3}" destId="{243D6DEE-CFF8-49F2-9B9B-13850968EFC4}" srcOrd="0" destOrd="0" parTransId="{2089F38D-90C9-4BFC-B973-99044317F1C9}" sibTransId="{64AA2331-8C3C-40F8-959D-7B73554C7B55}"/>
    <dgm:cxn modelId="{6094E76D-CEAB-4EBD-A0BA-E23EC4DFA745}" srcId="{58F87859-F08F-4476-8BA7-3E1C8106EAFC}" destId="{FF1C10A1-9D7B-4C12-B21E-07ECBC1AA07B}" srcOrd="3" destOrd="0" parTransId="{6D45876B-6908-4ACC-B4B3-97092851881F}" sibTransId="{92C6830D-0883-43B4-BFCB-F24E78792C51}"/>
    <dgm:cxn modelId="{D7A2E96E-93A2-414F-B365-BECF3FD89BA6}" type="presOf" srcId="{968F0853-BDD9-4877-96A0-F0E70A0AD3CB}" destId="{8733D171-FD2A-4603-B2AB-3F64EDFEF084}" srcOrd="0" destOrd="0" presId="urn:microsoft.com/office/officeart/2005/8/layout/hList1"/>
    <dgm:cxn modelId="{75861072-29A6-4B9C-8C3A-ED107F5E33F2}" srcId="{58F87859-F08F-4476-8BA7-3E1C8106EAFC}" destId="{ADB64F21-C1BF-460A-A155-465A80EF06EF}" srcOrd="8" destOrd="0" parTransId="{72B98DA7-93E0-4274-9CE7-0BD16D574148}" sibTransId="{D11C4AF6-D808-4E1B-93A2-EEB06DD62FD3}"/>
    <dgm:cxn modelId="{AFB57178-A5D1-46E1-A78E-9CA70F72A89F}" type="presOf" srcId="{E9387701-8C2E-45EB-8935-7693E1FFF500}" destId="{8733D171-FD2A-4603-B2AB-3F64EDFEF084}" srcOrd="0" destOrd="1" presId="urn:microsoft.com/office/officeart/2005/8/layout/hList1"/>
    <dgm:cxn modelId="{BB19275A-092E-4863-B923-74A68765341E}" srcId="{243D6DEE-CFF8-49F2-9B9B-13850968EFC4}" destId="{19C45865-6CFC-4F9B-950C-2F644C06894A}" srcOrd="3" destOrd="0" parTransId="{6C663F59-27E1-49F8-A40D-9CFE577EA654}" sibTransId="{4A45A7ED-9388-4FDC-90B5-7DB8E6B09778}"/>
    <dgm:cxn modelId="{2F48AE83-635A-486D-AD1D-DDF615374FDC}" srcId="{243D6DEE-CFF8-49F2-9B9B-13850968EFC4}" destId="{307438CE-FBA2-4E01-BD4C-E768A90E1BB3}" srcOrd="5" destOrd="0" parTransId="{5D9EDC11-CCE3-44F7-87BA-5EAB8A269F91}" sibTransId="{1CC3653D-6ABB-4CF0-9DC0-B2E876326A2F}"/>
    <dgm:cxn modelId="{A0E80986-C01F-4034-A092-C0DB4A85A067}" type="presOf" srcId="{05DB62E0-CBF9-484B-88BC-AEB533F83E34}" destId="{8733D171-FD2A-4603-B2AB-3F64EDFEF084}" srcOrd="0" destOrd="5" presId="urn:microsoft.com/office/officeart/2005/8/layout/hList1"/>
    <dgm:cxn modelId="{BF519589-C183-4CF7-94C9-487135ED302F}" srcId="{243D6DEE-CFF8-49F2-9B9B-13850968EFC4}" destId="{26E4CF43-7E68-4F55-B495-3F18F1C60B15}" srcOrd="4" destOrd="0" parTransId="{0429F0E9-BC88-4856-B773-08B421379C86}" sibTransId="{8806AC13-4960-46EB-BC80-EA12199E947C}"/>
    <dgm:cxn modelId="{D6F27D8E-6DBE-481C-B019-EC2D60566D97}" type="presOf" srcId="{E5E3579D-4DD2-4DE4-8BCD-2BD575AECA22}" destId="{3ABE18F6-9D1B-45C8-8F80-C161706E6D5B}" srcOrd="0" destOrd="1" presId="urn:microsoft.com/office/officeart/2005/8/layout/hList1"/>
    <dgm:cxn modelId="{B697908F-5D30-44D0-8D7C-F6A3EDC4CE44}" srcId="{58F87859-F08F-4476-8BA7-3E1C8106EAFC}" destId="{05DB62E0-CBF9-484B-88BC-AEB533F83E34}" srcOrd="5" destOrd="0" parTransId="{717FFC0E-DF74-4E93-B27F-50A87547392C}" sibTransId="{20FF9380-661F-4205-A723-22EB3E06AA56}"/>
    <dgm:cxn modelId="{8483D793-32D0-46AB-AE98-D6AC5DE7E0A7}" type="presOf" srcId="{FEAD2541-2009-4E41-A458-C8E37E26B572}" destId="{8733D171-FD2A-4603-B2AB-3F64EDFEF084}" srcOrd="0" destOrd="7" presId="urn:microsoft.com/office/officeart/2005/8/layout/hList1"/>
    <dgm:cxn modelId="{2CB12698-4C6B-49CB-AA5B-CABD3AB83C25}" type="presOf" srcId="{B344F7F6-5FE9-418A-81A1-92DA49957623}" destId="{3ABE18F6-9D1B-45C8-8F80-C161706E6D5B}" srcOrd="0" destOrd="0" presId="urn:microsoft.com/office/officeart/2005/8/layout/hList1"/>
    <dgm:cxn modelId="{19C4049D-E1E9-40E7-8006-9B393D85D4D8}" type="presOf" srcId="{FF1C10A1-9D7B-4C12-B21E-07ECBC1AA07B}" destId="{8733D171-FD2A-4603-B2AB-3F64EDFEF084}" srcOrd="0" destOrd="3" presId="urn:microsoft.com/office/officeart/2005/8/layout/hList1"/>
    <dgm:cxn modelId="{78223CA7-DCBA-4482-A680-5BBF785634CC}" type="presOf" srcId="{64A6C2DD-AA77-4481-B126-7E1621D775D3}" destId="{5F9F7D7A-EEE1-41BD-B82A-6B94545E3976}" srcOrd="0" destOrd="0" presId="urn:microsoft.com/office/officeart/2005/8/layout/hList1"/>
    <dgm:cxn modelId="{BA921CA9-3694-46B0-858A-C3ECDC01672C}" srcId="{58F87859-F08F-4476-8BA7-3E1C8106EAFC}" destId="{968F0853-BDD9-4877-96A0-F0E70A0AD3CB}" srcOrd="0" destOrd="0" parTransId="{2692772D-6757-4A5C-B43E-4A7452160CE0}" sibTransId="{0BF37F87-C81B-4A1F-97E9-9E117BEC3CAA}"/>
    <dgm:cxn modelId="{7DBB43B6-A9A2-453E-934B-24C863FC5A8B}" type="presOf" srcId="{B1DBBB35-B383-41CD-BB74-8321806D0CC5}" destId="{8733D171-FD2A-4603-B2AB-3F64EDFEF084}" srcOrd="0" destOrd="4" presId="urn:microsoft.com/office/officeart/2005/8/layout/hList1"/>
    <dgm:cxn modelId="{CE7ACDB9-9684-4A38-AB99-1C7BFA84B571}" type="presOf" srcId="{307438CE-FBA2-4E01-BD4C-E768A90E1BB3}" destId="{3ABE18F6-9D1B-45C8-8F80-C161706E6D5B}" srcOrd="0" destOrd="5" presId="urn:microsoft.com/office/officeart/2005/8/layout/hList1"/>
    <dgm:cxn modelId="{C2D60FBF-B968-4BB0-A8BA-5DCE7FD165DE}" type="presOf" srcId="{F9212C16-D4DA-421D-B5FF-518105D08545}" destId="{3ABE18F6-9D1B-45C8-8F80-C161706E6D5B}" srcOrd="0" destOrd="2" presId="urn:microsoft.com/office/officeart/2005/8/layout/hList1"/>
    <dgm:cxn modelId="{32028AC1-14EE-4303-A63B-6D252718C396}" srcId="{58F87859-F08F-4476-8BA7-3E1C8106EAFC}" destId="{2C3B1928-1B50-4E1E-AFC4-3C818D4F1B1B}" srcOrd="2" destOrd="0" parTransId="{1673C83B-D67D-49F5-9B34-3BD8F8DBA8BA}" sibTransId="{9810F65E-8E8C-4982-BE96-78A4ECB6C288}"/>
    <dgm:cxn modelId="{329003C2-E446-4C91-B90B-9CEF4957DEA1}" srcId="{243D6DEE-CFF8-49F2-9B9B-13850968EFC4}" destId="{E5E3579D-4DD2-4DE4-8BCD-2BD575AECA22}" srcOrd="1" destOrd="0" parTransId="{BE0592CA-A192-47D3-919C-A8BB967957F1}" sibTransId="{A6EFD92A-8B37-437C-85F3-6445921B21CD}"/>
    <dgm:cxn modelId="{36BD23D3-A494-4B12-AFDC-701515C0E524}" type="presOf" srcId="{26E4CF43-7E68-4F55-B495-3F18F1C60B15}" destId="{3ABE18F6-9D1B-45C8-8F80-C161706E6D5B}" srcOrd="0" destOrd="4" presId="urn:microsoft.com/office/officeart/2005/8/layout/hList1"/>
    <dgm:cxn modelId="{C4FE0DD4-7329-4448-BB6E-634CF3D235DB}" type="presOf" srcId="{2C3B1928-1B50-4E1E-AFC4-3C818D4F1B1B}" destId="{8733D171-FD2A-4603-B2AB-3F64EDFEF084}" srcOrd="0" destOrd="2" presId="urn:microsoft.com/office/officeart/2005/8/layout/hList1"/>
    <dgm:cxn modelId="{644243E9-AD4A-42B6-BCA7-79BDC6642B3E}" srcId="{58F87859-F08F-4476-8BA7-3E1C8106EAFC}" destId="{B1DBBB35-B383-41CD-BB74-8321806D0CC5}" srcOrd="4" destOrd="0" parTransId="{1F002C15-0BAC-4E53-BB2D-AB60161BE074}" sibTransId="{1A685B3D-A0DB-423B-87CD-BD57E526B808}"/>
    <dgm:cxn modelId="{7444FEE9-3484-471D-B690-A59C2AB4B426}" srcId="{243D6DEE-CFF8-49F2-9B9B-13850968EFC4}" destId="{F9212C16-D4DA-421D-B5FF-518105D08545}" srcOrd="2" destOrd="0" parTransId="{42BB8BAC-C771-4978-8BC0-3FC73379F6DD}" sibTransId="{75DBD647-A407-4D59-85C6-C9092E2AE28D}"/>
    <dgm:cxn modelId="{85C814EC-76E0-4861-861D-1CE409E2DCBF}" srcId="{58F87859-F08F-4476-8BA7-3E1C8106EAFC}" destId="{533239E3-8EB0-41B3-9261-415875D1CB4E}" srcOrd="6" destOrd="0" parTransId="{0462DD01-4DBC-49F3-8E31-11C9BBEFDA3C}" sibTransId="{9CF61CA7-22FB-4079-B392-16588FA727A9}"/>
    <dgm:cxn modelId="{63764949-FA8C-4992-A148-CAC3B0137FC2}" type="presParOf" srcId="{5F9F7D7A-EEE1-41BD-B82A-6B94545E3976}" destId="{5D7387DF-0021-4BB8-AA95-B6FF72442056}" srcOrd="0" destOrd="0" presId="urn:microsoft.com/office/officeart/2005/8/layout/hList1"/>
    <dgm:cxn modelId="{F36E86E5-5CA7-4DF6-B09B-BA2C77FA1DBE}" type="presParOf" srcId="{5D7387DF-0021-4BB8-AA95-B6FF72442056}" destId="{7EC93906-B253-469F-B76B-F2A4A11A1CD2}" srcOrd="0" destOrd="0" presId="urn:microsoft.com/office/officeart/2005/8/layout/hList1"/>
    <dgm:cxn modelId="{2EEBDB85-6507-4FE1-B026-FE5E01620C61}" type="presParOf" srcId="{5D7387DF-0021-4BB8-AA95-B6FF72442056}" destId="{3ABE18F6-9D1B-45C8-8F80-C161706E6D5B}" srcOrd="1" destOrd="0" presId="urn:microsoft.com/office/officeart/2005/8/layout/hList1"/>
    <dgm:cxn modelId="{992642AF-B68F-4659-894C-1BCF77B6AF5B}" type="presParOf" srcId="{5F9F7D7A-EEE1-41BD-B82A-6B94545E3976}" destId="{644F5803-2540-48F9-A1EE-D6F50A209B77}" srcOrd="1" destOrd="0" presId="urn:microsoft.com/office/officeart/2005/8/layout/hList1"/>
    <dgm:cxn modelId="{F27D42DD-242D-46DA-9349-87CA2799D45F}" type="presParOf" srcId="{5F9F7D7A-EEE1-41BD-B82A-6B94545E3976}" destId="{236C4F70-EF74-4C10-921C-18E0A22F23A5}" srcOrd="2" destOrd="0" presId="urn:microsoft.com/office/officeart/2005/8/layout/hList1"/>
    <dgm:cxn modelId="{E0029A09-C4E4-4364-B553-197C5206BE99}" type="presParOf" srcId="{236C4F70-EF74-4C10-921C-18E0A22F23A5}" destId="{580E1E4A-7BAA-4110-88C9-0AE126C2E296}" srcOrd="0" destOrd="0" presId="urn:microsoft.com/office/officeart/2005/8/layout/hList1"/>
    <dgm:cxn modelId="{C464E6B5-7D4C-453F-BCC4-94833A54E99F}" type="presParOf" srcId="{236C4F70-EF74-4C10-921C-18E0A22F23A5}" destId="{8733D171-FD2A-4603-B2AB-3F64EDFEF0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573BE-13C1-4AD4-B9EA-2C5F8BF49429}">
      <dsp:nvSpPr>
        <dsp:cNvPr id="0" name=""/>
        <dsp:cNvSpPr/>
      </dsp:nvSpPr>
      <dsp:spPr>
        <a:xfrm>
          <a:off x="674068" y="3502"/>
          <a:ext cx="1132312" cy="1132312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97B7C-B5A5-491F-B6ED-A728728DB969}">
      <dsp:nvSpPr>
        <dsp:cNvPr id="0" name=""/>
        <dsp:cNvSpPr/>
      </dsp:nvSpPr>
      <dsp:spPr>
        <a:xfrm>
          <a:off x="915381" y="244814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999E-87CD-4F1C-BBE5-9535DF01290A}">
      <dsp:nvSpPr>
        <dsp:cNvPr id="0" name=""/>
        <dsp:cNvSpPr/>
      </dsp:nvSpPr>
      <dsp:spPr>
        <a:xfrm>
          <a:off x="312099" y="1488502"/>
          <a:ext cx="1856250" cy="258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tx1"/>
              </a:solidFill>
            </a:rPr>
            <a:t>The focus of the learning in this knowledge module is to build an understanding of the SMAW welding process as applied in the welding trade.</a:t>
          </a:r>
        </a:p>
      </dsp:txBody>
      <dsp:txXfrm>
        <a:off x="312099" y="1488502"/>
        <a:ext cx="1856250" cy="2584396"/>
      </dsp:txXfrm>
    </dsp:sp>
    <dsp:sp modelId="{472AFC5B-28B7-4E9A-9FEE-A205951F620D}">
      <dsp:nvSpPr>
        <dsp:cNvPr id="0" name=""/>
        <dsp:cNvSpPr/>
      </dsp:nvSpPr>
      <dsp:spPr>
        <a:xfrm>
          <a:off x="2855162" y="3502"/>
          <a:ext cx="1132312" cy="1132312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6D697-807F-4B6E-A56C-5A4F82EA2A04}">
      <dsp:nvSpPr>
        <dsp:cNvPr id="0" name=""/>
        <dsp:cNvSpPr/>
      </dsp:nvSpPr>
      <dsp:spPr>
        <a:xfrm>
          <a:off x="3096474" y="244814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A1DA5-AB07-4007-90FC-BEE92C7A2B20}">
      <dsp:nvSpPr>
        <dsp:cNvPr id="0" name=""/>
        <dsp:cNvSpPr/>
      </dsp:nvSpPr>
      <dsp:spPr>
        <a:xfrm>
          <a:off x="2493193" y="1488502"/>
          <a:ext cx="1856250" cy="258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tx1"/>
              </a:solidFill>
            </a:rPr>
            <a:t>The learning will enable learners to demonstrate an understanding of:</a:t>
          </a:r>
        </a:p>
      </dsp:txBody>
      <dsp:txXfrm>
        <a:off x="2493193" y="1488502"/>
        <a:ext cx="1856250" cy="2584396"/>
      </dsp:txXfrm>
    </dsp:sp>
    <dsp:sp modelId="{88EEE0DB-F341-4A5F-84E7-062313597500}">
      <dsp:nvSpPr>
        <dsp:cNvPr id="0" name=""/>
        <dsp:cNvSpPr/>
      </dsp:nvSpPr>
      <dsp:spPr>
        <a:xfrm>
          <a:off x="5036256" y="3502"/>
          <a:ext cx="1132312" cy="1132312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62EC9-8426-44D2-9EB7-E5A08B718DED}">
      <dsp:nvSpPr>
        <dsp:cNvPr id="0" name=""/>
        <dsp:cNvSpPr/>
      </dsp:nvSpPr>
      <dsp:spPr>
        <a:xfrm>
          <a:off x="5277568" y="244814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5A9F-BDFD-4B03-ABBA-947A2DB68259}">
      <dsp:nvSpPr>
        <dsp:cNvPr id="0" name=""/>
        <dsp:cNvSpPr/>
      </dsp:nvSpPr>
      <dsp:spPr>
        <a:xfrm>
          <a:off x="4674287" y="1488502"/>
          <a:ext cx="1856250" cy="2584396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tx1"/>
              </a:solidFill>
            </a:rPr>
            <a:t>KM-04-KT01: SMAW general health, safety and environmental protection concepts (20%)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solidFill>
                <a:schemeClr val="tx1"/>
              </a:solidFill>
            </a:rPr>
            <a:t>KM-04-KT02: SMAW welding equipment and typical parameters (50%)</a:t>
          </a:r>
        </a:p>
        <a:p>
          <a:pPr marL="0" lvl="0" indent="0" algn="ctr" defTabSz="71120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674287" y="1488502"/>
        <a:ext cx="1856250" cy="2584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C7EDC-8E03-4956-9FA0-9007FFC2965B}">
      <dsp:nvSpPr>
        <dsp:cNvPr id="0" name=""/>
        <dsp:cNvSpPr/>
      </dsp:nvSpPr>
      <dsp:spPr>
        <a:xfrm rot="10800000" flipV="1">
          <a:off x="3224" y="323971"/>
          <a:ext cx="3144270" cy="586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0" i="0" kern="1200" dirty="0"/>
            <a:t>Welding Machine Safety Essentials</a:t>
          </a:r>
          <a:endParaRPr lang="en-ZA" sz="1500" kern="1200" dirty="0"/>
        </a:p>
      </dsp:txBody>
      <dsp:txXfrm rot="-10800000">
        <a:off x="3224" y="323971"/>
        <a:ext cx="3144270" cy="586820"/>
      </dsp:txXfrm>
    </dsp:sp>
    <dsp:sp modelId="{852121F7-E7E3-49D3-A28F-A791D17956F6}">
      <dsp:nvSpPr>
        <dsp:cNvPr id="0" name=""/>
        <dsp:cNvSpPr/>
      </dsp:nvSpPr>
      <dsp:spPr>
        <a:xfrm>
          <a:off x="3224" y="910792"/>
          <a:ext cx="3144270" cy="30469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500" b="0" i="0" kern="1200" dirty="0"/>
            <a:t>Follow manufacturer's guidelines.</a:t>
          </a:r>
          <a:endParaRPr lang="en-Z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Wear proper eye and body protection.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500" b="0" i="0" kern="1200"/>
            <a:t>Ensure adequate ventilation.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Keep work areas clean and organized.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/>
            <a:t>Be aware of fire safety measures.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500" b="0" i="0" kern="1200" dirty="0"/>
            <a:t>Understand procedures thoroughly.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500" b="0" i="0" kern="1200"/>
            <a:t>Avoid working near hazards.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500" b="0" i="0" kern="1200" dirty="0"/>
            <a:t>Maintain focus and avoid distractions.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Keep equipment in good condition.</a:t>
          </a:r>
        </a:p>
      </dsp:txBody>
      <dsp:txXfrm>
        <a:off x="3224" y="910792"/>
        <a:ext cx="3144270" cy="3046950"/>
      </dsp:txXfrm>
    </dsp:sp>
    <dsp:sp modelId="{D020BF36-867F-4F1A-B797-AEF58969AD01}">
      <dsp:nvSpPr>
        <dsp:cNvPr id="0" name=""/>
        <dsp:cNvSpPr/>
      </dsp:nvSpPr>
      <dsp:spPr>
        <a:xfrm>
          <a:off x="3587693" y="323971"/>
          <a:ext cx="3144270" cy="586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sz="1500" kern="1200" dirty="0"/>
            <a:t>Welding Personal Safety:</a:t>
          </a:r>
        </a:p>
        <a:p>
          <a:pPr marL="0"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500" kern="1200" dirty="0"/>
        </a:p>
      </dsp:txBody>
      <dsp:txXfrm>
        <a:off x="3587693" y="323971"/>
        <a:ext cx="3144270" cy="586820"/>
      </dsp:txXfrm>
    </dsp:sp>
    <dsp:sp modelId="{D342753E-80B2-4304-80F7-2A2BD5FBBE44}">
      <dsp:nvSpPr>
        <dsp:cNvPr id="0" name=""/>
        <dsp:cNvSpPr/>
      </dsp:nvSpPr>
      <dsp:spPr>
        <a:xfrm>
          <a:off x="3587693" y="910792"/>
          <a:ext cx="3144270" cy="30469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/>
            <a:t>Eye protection is crucial.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Wear safety clothing.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 Attend to injuries promptly.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Maintain good ventilation.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safety glasses with side shields.</a:t>
          </a:r>
          <a:endParaRPr lang="en-ZA" sz="1500" kern="1200" dirty="0"/>
        </a:p>
      </dsp:txBody>
      <dsp:txXfrm>
        <a:off x="3587693" y="910792"/>
        <a:ext cx="3144270" cy="3046950"/>
      </dsp:txXfrm>
    </dsp:sp>
    <dsp:sp modelId="{9A03530D-D6AB-445C-A4DC-B3F829EEF2DD}">
      <dsp:nvSpPr>
        <dsp:cNvPr id="0" name=""/>
        <dsp:cNvSpPr/>
      </dsp:nvSpPr>
      <dsp:spPr>
        <a:xfrm>
          <a:off x="7172161" y="323971"/>
          <a:ext cx="3144270" cy="586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sz="1500" kern="1200" dirty="0"/>
            <a:t>- Welding Procedural Safety: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500" kern="1200" dirty="0"/>
        </a:p>
      </dsp:txBody>
      <dsp:txXfrm>
        <a:off x="7172161" y="323971"/>
        <a:ext cx="3144270" cy="586820"/>
      </dsp:txXfrm>
    </dsp:sp>
    <dsp:sp modelId="{90D4CADC-A932-4BBC-9E48-231AE2D8CB53}">
      <dsp:nvSpPr>
        <dsp:cNvPr id="0" name=""/>
        <dsp:cNvSpPr/>
      </dsp:nvSpPr>
      <dsp:spPr>
        <a:xfrm>
          <a:off x="7172161" y="910792"/>
          <a:ext cx="3144270" cy="30469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 Understand procedures before starting.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Keep a safe distance from hazards.</a:t>
          </a:r>
          <a:endParaRPr lang="en-Z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Secure weldments and inspect equipment.</a:t>
          </a:r>
          <a:endParaRPr lang="en-Z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 Maintain a clean workspace.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a fire extinguisher if needed.</a:t>
          </a:r>
          <a:endParaRPr lang="en-ZA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Stay focused and avoid horseplay.</a:t>
          </a:r>
          <a:endParaRPr lang="en-ZA" sz="1500" kern="1200" dirty="0"/>
        </a:p>
      </dsp:txBody>
      <dsp:txXfrm>
        <a:off x="7172161" y="910792"/>
        <a:ext cx="3144270" cy="3046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69B6C-30DF-475B-88A8-DEDA8D3682C2}">
      <dsp:nvSpPr>
        <dsp:cNvPr id="0" name=""/>
        <dsp:cNvSpPr/>
      </dsp:nvSpPr>
      <dsp:spPr>
        <a:xfrm rot="21556348">
          <a:off x="5304517" y="2625351"/>
          <a:ext cx="4584542" cy="22016"/>
        </a:xfrm>
        <a:custGeom>
          <a:avLst/>
          <a:gdLst/>
          <a:ahLst/>
          <a:cxnLst/>
          <a:rect l="0" t="0" r="0" b="0"/>
          <a:pathLst>
            <a:path>
              <a:moveTo>
                <a:pt x="0" y="11008"/>
              </a:moveTo>
              <a:lnTo>
                <a:pt x="4584542" y="11008"/>
              </a:lnTo>
            </a:path>
          </a:pathLst>
        </a:custGeom>
        <a:noFill/>
        <a:ln w="12700" cap="flat" cmpd="sng" algn="ctr">
          <a:solidFill>
            <a:srgbClr val="EF64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23CC-9A66-40A1-A9B6-1A86CCF667C2}">
      <dsp:nvSpPr>
        <dsp:cNvPr id="0" name=""/>
        <dsp:cNvSpPr/>
      </dsp:nvSpPr>
      <dsp:spPr>
        <a:xfrm rot="993748">
          <a:off x="5253051" y="3174377"/>
          <a:ext cx="2489757" cy="22016"/>
        </a:xfrm>
        <a:custGeom>
          <a:avLst/>
          <a:gdLst/>
          <a:ahLst/>
          <a:cxnLst/>
          <a:rect l="0" t="0" r="0" b="0"/>
          <a:pathLst>
            <a:path>
              <a:moveTo>
                <a:pt x="0" y="11008"/>
              </a:moveTo>
              <a:lnTo>
                <a:pt x="2489757" y="11008"/>
              </a:lnTo>
            </a:path>
          </a:pathLst>
        </a:custGeom>
        <a:noFill/>
        <a:ln w="12700" cap="flat" cmpd="sng" algn="ctr">
          <a:solidFill>
            <a:srgbClr val="EF64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60C7F-CDAC-4B67-9EAF-95396C830C63}">
      <dsp:nvSpPr>
        <dsp:cNvPr id="0" name=""/>
        <dsp:cNvSpPr/>
      </dsp:nvSpPr>
      <dsp:spPr>
        <a:xfrm rot="2745927">
          <a:off x="5151308" y="3523665"/>
          <a:ext cx="921677" cy="22016"/>
        </a:xfrm>
        <a:custGeom>
          <a:avLst/>
          <a:gdLst/>
          <a:ahLst/>
          <a:cxnLst/>
          <a:rect l="0" t="0" r="0" b="0"/>
          <a:pathLst>
            <a:path>
              <a:moveTo>
                <a:pt x="0" y="11008"/>
              </a:moveTo>
              <a:lnTo>
                <a:pt x="921677" y="11008"/>
              </a:lnTo>
            </a:path>
          </a:pathLst>
        </a:custGeom>
        <a:noFill/>
        <a:ln w="12700" cap="flat" cmpd="sng" algn="ctr">
          <a:solidFill>
            <a:srgbClr val="EF64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AECE2-7040-4683-BB8B-142CAF8CBD3A}">
      <dsp:nvSpPr>
        <dsp:cNvPr id="0" name=""/>
        <dsp:cNvSpPr/>
      </dsp:nvSpPr>
      <dsp:spPr>
        <a:xfrm rot="7815797">
          <a:off x="3470648" y="3587922"/>
          <a:ext cx="1033816" cy="22016"/>
        </a:xfrm>
        <a:custGeom>
          <a:avLst/>
          <a:gdLst/>
          <a:ahLst/>
          <a:cxnLst/>
          <a:rect l="0" t="0" r="0" b="0"/>
          <a:pathLst>
            <a:path>
              <a:moveTo>
                <a:pt x="0" y="11008"/>
              </a:moveTo>
              <a:lnTo>
                <a:pt x="1033816" y="11008"/>
              </a:lnTo>
            </a:path>
          </a:pathLst>
        </a:custGeom>
        <a:noFill/>
        <a:ln w="12700" cap="flat" cmpd="sng" algn="ctr">
          <a:solidFill>
            <a:srgbClr val="EF64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7706E-1237-48CB-BDC3-086D58FF2CB6}">
      <dsp:nvSpPr>
        <dsp:cNvPr id="0" name=""/>
        <dsp:cNvSpPr/>
      </dsp:nvSpPr>
      <dsp:spPr>
        <a:xfrm rot="10264454">
          <a:off x="2114280" y="2910737"/>
          <a:ext cx="2138848" cy="22016"/>
        </a:xfrm>
        <a:custGeom>
          <a:avLst/>
          <a:gdLst/>
          <a:ahLst/>
          <a:cxnLst/>
          <a:rect l="0" t="0" r="0" b="0"/>
          <a:pathLst>
            <a:path>
              <a:moveTo>
                <a:pt x="0" y="11008"/>
              </a:moveTo>
              <a:lnTo>
                <a:pt x="2138848" y="11008"/>
              </a:lnTo>
            </a:path>
          </a:pathLst>
        </a:custGeom>
        <a:noFill/>
        <a:ln w="12700" cap="flat" cmpd="sng" algn="ctr">
          <a:solidFill>
            <a:srgbClr val="EF64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D14E2-9D0B-48B4-8BB5-0E852FCFAFD2}">
      <dsp:nvSpPr>
        <dsp:cNvPr id="0" name=""/>
        <dsp:cNvSpPr/>
      </dsp:nvSpPr>
      <dsp:spPr>
        <a:xfrm>
          <a:off x="3258352" y="272962"/>
          <a:ext cx="3836515" cy="3130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rgbClr val="EF64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77893-F9A1-46A9-9A1D-91BAF7EDBCA7}">
      <dsp:nvSpPr>
        <dsp:cNvPr id="0" name=""/>
        <dsp:cNvSpPr/>
      </dsp:nvSpPr>
      <dsp:spPr>
        <a:xfrm>
          <a:off x="464943" y="2759314"/>
          <a:ext cx="1696279" cy="9124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 power source of adequate current rating and duty cycle</a:t>
          </a:r>
          <a:endParaRPr lang="en-ZA" sz="1100" kern="1200" dirty="0">
            <a:solidFill>
              <a:schemeClr val="tx1"/>
            </a:solidFill>
          </a:endParaRPr>
        </a:p>
      </dsp:txBody>
      <dsp:txXfrm>
        <a:off x="713357" y="2892939"/>
        <a:ext cx="1199451" cy="645199"/>
      </dsp:txXfrm>
    </dsp:sp>
    <dsp:sp modelId="{24D90125-C6BE-4F23-8468-8B3A2079F7B8}">
      <dsp:nvSpPr>
        <dsp:cNvPr id="0" name=""/>
        <dsp:cNvSpPr/>
      </dsp:nvSpPr>
      <dsp:spPr>
        <a:xfrm>
          <a:off x="2453707" y="3952318"/>
          <a:ext cx="1696279" cy="9124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 SMAW electrode compatible with the output of the power source </a:t>
          </a:r>
          <a:endParaRPr lang="en-ZA" sz="1100" kern="1200" dirty="0">
            <a:solidFill>
              <a:schemeClr val="tx1"/>
            </a:solidFill>
          </a:endParaRPr>
        </a:p>
      </dsp:txBody>
      <dsp:txXfrm>
        <a:off x="2702121" y="4085943"/>
        <a:ext cx="1199451" cy="645199"/>
      </dsp:txXfrm>
    </dsp:sp>
    <dsp:sp modelId="{0CDB34DD-7318-4519-9557-A5C37F147625}">
      <dsp:nvSpPr>
        <dsp:cNvPr id="0" name=""/>
        <dsp:cNvSpPr/>
      </dsp:nvSpPr>
      <dsp:spPr>
        <a:xfrm>
          <a:off x="5478981" y="3812786"/>
          <a:ext cx="1696279" cy="9124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 suitably sized welding cable </a:t>
          </a:r>
          <a:endParaRPr lang="en-ZA" sz="1100" kern="1200" dirty="0">
            <a:solidFill>
              <a:schemeClr val="tx1"/>
            </a:solidFill>
          </a:endParaRPr>
        </a:p>
      </dsp:txBody>
      <dsp:txXfrm>
        <a:off x="5727395" y="3946411"/>
        <a:ext cx="1199451" cy="645199"/>
      </dsp:txXfrm>
    </dsp:sp>
    <dsp:sp modelId="{669AF18B-7AD7-455A-B8FB-43A96438544A}">
      <dsp:nvSpPr>
        <dsp:cNvPr id="0" name=""/>
        <dsp:cNvSpPr/>
      </dsp:nvSpPr>
      <dsp:spPr>
        <a:xfrm>
          <a:off x="7585268" y="3304771"/>
          <a:ext cx="1696279" cy="9124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An electrode holder </a:t>
          </a:r>
          <a:endParaRPr lang="en-ZA" sz="1100" kern="1200" dirty="0">
            <a:solidFill>
              <a:schemeClr val="tx1"/>
            </a:solidFill>
          </a:endParaRPr>
        </a:p>
      </dsp:txBody>
      <dsp:txXfrm>
        <a:off x="7833682" y="3438396"/>
        <a:ext cx="1199451" cy="645199"/>
      </dsp:txXfrm>
    </dsp:sp>
    <dsp:sp modelId="{20DAEE45-A0E8-4A4B-A05B-4870A21B2741}">
      <dsp:nvSpPr>
        <dsp:cNvPr id="0" name=""/>
        <dsp:cNvSpPr/>
      </dsp:nvSpPr>
      <dsp:spPr>
        <a:xfrm>
          <a:off x="9888639" y="2140261"/>
          <a:ext cx="1696279" cy="9124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 workpiece lead. </a:t>
          </a:r>
          <a:endParaRPr lang="en-ZA" sz="1100" kern="1200" dirty="0">
            <a:solidFill>
              <a:schemeClr val="tx1"/>
            </a:solidFill>
          </a:endParaRPr>
        </a:p>
      </dsp:txBody>
      <dsp:txXfrm>
        <a:off x="10137053" y="2273886"/>
        <a:ext cx="1199451" cy="645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93906-B253-469F-B76B-F2A4A11A1CD2}">
      <dsp:nvSpPr>
        <dsp:cNvPr id="0" name=""/>
        <dsp:cNvSpPr/>
      </dsp:nvSpPr>
      <dsp:spPr>
        <a:xfrm>
          <a:off x="52" y="281798"/>
          <a:ext cx="5012101" cy="704205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solidFill>
                <a:schemeClr val="tx1"/>
              </a:solidFill>
            </a:rPr>
            <a:t>Advantages of using AC</a:t>
          </a:r>
        </a:p>
      </dsp:txBody>
      <dsp:txXfrm>
        <a:off x="52" y="281798"/>
        <a:ext cx="5012101" cy="704205"/>
      </dsp:txXfrm>
    </dsp:sp>
    <dsp:sp modelId="{3ABE18F6-9D1B-45C8-8F80-C161706E6D5B}">
      <dsp:nvSpPr>
        <dsp:cNvPr id="0" name=""/>
        <dsp:cNvSpPr/>
      </dsp:nvSpPr>
      <dsp:spPr>
        <a:xfrm>
          <a:off x="52" y="1011960"/>
          <a:ext cx="5012101" cy="339693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kern="1200" dirty="0"/>
            <a:t> Relatively simple equipment.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Most portable of all welding processes.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 need for separate gas shielding.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be used within different environments including outdoors, in fabrication shops, 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 pipelines and refineries, on ships and bridges, and more.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Is not sensitive to wind and draft.</a:t>
          </a:r>
          <a:endParaRPr lang="en-ZA" sz="1800" kern="1200" dirty="0"/>
        </a:p>
      </dsp:txBody>
      <dsp:txXfrm>
        <a:off x="52" y="1011960"/>
        <a:ext cx="5012101" cy="3396937"/>
      </dsp:txXfrm>
    </dsp:sp>
    <dsp:sp modelId="{580E1E4A-7BAA-4110-88C9-0AE126C2E296}">
      <dsp:nvSpPr>
        <dsp:cNvPr id="0" name=""/>
        <dsp:cNvSpPr/>
      </dsp:nvSpPr>
      <dsp:spPr>
        <a:xfrm>
          <a:off x="5713848" y="307755"/>
          <a:ext cx="5012101" cy="704205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sz="1800" kern="1200" dirty="0">
              <a:solidFill>
                <a:schemeClr val="tx1"/>
              </a:solidFill>
            </a:rPr>
            <a:t>Disadvantages of using AC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800" kern="1200" dirty="0"/>
        </a:p>
      </dsp:txBody>
      <dsp:txXfrm>
        <a:off x="5713848" y="307755"/>
        <a:ext cx="5012101" cy="704205"/>
      </dsp:txXfrm>
    </dsp:sp>
    <dsp:sp modelId="{8733D171-FD2A-4603-B2AB-3F64EDFEF084}">
      <dsp:nvSpPr>
        <dsp:cNvPr id="0" name=""/>
        <dsp:cNvSpPr/>
      </dsp:nvSpPr>
      <dsp:spPr>
        <a:xfrm>
          <a:off x="5713848" y="1011960"/>
          <a:ext cx="5012101" cy="3396937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EC67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 welding limits electrode choices.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high open-circuit voltage (at least 50V) is necessary for power sources.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Stick welding is slower than other methods.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It's a complex process requiring skilled welders.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Removing slag post-welding is time-consuming.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Thinner metals can be challenging to weld.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 replacement of welding rods is needed.</a:t>
          </a:r>
          <a:endParaRPr lang="en-Z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Stick welding may lead to excessive spatter, rough surfaces, and porosity.</a:t>
          </a:r>
          <a:endParaRPr lang="en-ZA" sz="1800" kern="1200" dirty="0"/>
        </a:p>
      </dsp:txBody>
      <dsp:txXfrm>
        <a:off x="5713848" y="1011960"/>
        <a:ext cx="5012101" cy="339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E6758-1FFD-2342-AA53-5F892B1F990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ED1F9-FCCD-C745-B4E9-70C8855F46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2024/03/01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8" y="192745"/>
            <a:ext cx="11806187" cy="6472517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0024" y="4684290"/>
            <a:ext cx="1839600" cy="18396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8" y="4720201"/>
            <a:ext cx="8659119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2" y="4980501"/>
            <a:ext cx="8036851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2" y="5439804"/>
            <a:ext cx="8036851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83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350" b="1" cap="none" spc="-23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3825" lvl="0" indent="-1238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2" y="933684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1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2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2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2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5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6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6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6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1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2" y="3930641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2" y="4200901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2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5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6" y="3930641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6" y="4200901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6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2" y="933684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1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2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2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2" y="2212780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5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6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6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6" y="2212780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2" y="933684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1674627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7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1" y="1272146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9" y="1272146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1703298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7" y="1703298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8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1" y="1272146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7" y="1272146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9" y="1272146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2" y="1277382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2" y="3378204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8" y="1277382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3" y="3440676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7"/>
            <a:ext cx="3620995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8" y="3440676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7" y="1268417"/>
            <a:ext cx="3620995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6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2" y="1268417"/>
            <a:ext cx="3620995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8" y="192745"/>
            <a:ext cx="11806187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8" y="4720201"/>
            <a:ext cx="8659119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3" y="4980501"/>
            <a:ext cx="8051719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3" y="5439804"/>
            <a:ext cx="8051719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83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350" b="1" cap="none" spc="-23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3825" lvl="0" indent="-1238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0024" y="4684290"/>
            <a:ext cx="1839600" cy="18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2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2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2" y="5814833"/>
            <a:ext cx="11452225" cy="268661"/>
          </a:xfrm>
        </p:spPr>
        <p:txBody>
          <a:bodyPr anchor="b"/>
          <a:lstStyle>
            <a:lvl1pPr marL="0" indent="0">
              <a:buNone/>
              <a:defRPr sz="675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75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23825" marR="0" lvl="0" indent="-1238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3E4FC6-B4DF-8F40-9162-C43BB5960515}"/>
              </a:ext>
            </a:extLst>
          </p:cNvPr>
          <p:cNvSpPr/>
          <p:nvPr userDrawn="1"/>
        </p:nvSpPr>
        <p:spPr>
          <a:xfrm>
            <a:off x="-125260" y="-187890"/>
            <a:ext cx="12317260" cy="7164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2CA10-27FA-7C46-8CAC-46BEBF6F8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86345-261A-3C4C-AEA5-2E84B073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DF70-C50C-9A42-ACD0-277888C7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3A1A-CF9D-E245-8426-60AF5205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A66F-44D0-6945-9626-AF0D2C74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81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601281-DFEB-8044-9F8B-22E0D0D3C453}"/>
              </a:ext>
            </a:extLst>
          </p:cNvPr>
          <p:cNvGrpSpPr/>
          <p:nvPr userDrawn="1"/>
        </p:nvGrpSpPr>
        <p:grpSpPr>
          <a:xfrm rot="16200000">
            <a:off x="8465681" y="1717218"/>
            <a:ext cx="1900172" cy="5552467"/>
            <a:chOff x="7788222" y="-853784"/>
            <a:chExt cx="1142236" cy="33377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D31BBA-344D-924B-8E4B-AF01E0EF0546}"/>
                </a:ext>
              </a:extLst>
            </p:cNvPr>
            <p:cNvSpPr/>
            <p:nvPr userDrawn="1"/>
          </p:nvSpPr>
          <p:spPr>
            <a:xfrm>
              <a:off x="7810052" y="322729"/>
              <a:ext cx="1098576" cy="1098576"/>
            </a:xfrm>
            <a:prstGeom prst="rect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ECA842-C538-2C42-9AC0-D0478A25B345}"/>
                </a:ext>
              </a:extLst>
            </p:cNvPr>
            <p:cNvSpPr/>
            <p:nvPr userDrawn="1"/>
          </p:nvSpPr>
          <p:spPr>
            <a:xfrm>
              <a:off x="7790737" y="-853784"/>
              <a:ext cx="1098576" cy="1098576"/>
            </a:xfrm>
            <a:prstGeom prst="ellips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2A662CFF-F883-8A46-AB6E-15FA43E78F66}"/>
                </a:ext>
              </a:extLst>
            </p:cNvPr>
            <p:cNvSpPr/>
            <p:nvPr userDrawn="1"/>
          </p:nvSpPr>
          <p:spPr>
            <a:xfrm>
              <a:off x="7788222" y="1499242"/>
              <a:ext cx="1142236" cy="984686"/>
            </a:xfrm>
            <a:prstGeom prst="triangl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48539-F420-544B-8DB1-FA5D0B0B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8E02-B694-C241-9454-C03F7EF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D1C2-B5A6-D84B-8570-AA4F33EC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E71C-7B2F-0045-B238-135FF4D5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B000-4243-D34E-9022-F0B6110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4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92EAAD-109F-A146-89CF-3F14EB2EDFFA}"/>
              </a:ext>
            </a:extLst>
          </p:cNvPr>
          <p:cNvGrpSpPr/>
          <p:nvPr userDrawn="1"/>
        </p:nvGrpSpPr>
        <p:grpSpPr>
          <a:xfrm rot="16200000">
            <a:off x="9972046" y="3157585"/>
            <a:ext cx="1125740" cy="3289510"/>
            <a:chOff x="7788222" y="-853784"/>
            <a:chExt cx="1142236" cy="33377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C54391-0B3E-1445-BB38-23CC38558C92}"/>
                </a:ext>
              </a:extLst>
            </p:cNvPr>
            <p:cNvSpPr/>
            <p:nvPr userDrawn="1"/>
          </p:nvSpPr>
          <p:spPr>
            <a:xfrm>
              <a:off x="7810052" y="322729"/>
              <a:ext cx="1098576" cy="1098576"/>
            </a:xfrm>
            <a:prstGeom prst="rect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382FA7-3081-944B-838D-922D57E8911C}"/>
                </a:ext>
              </a:extLst>
            </p:cNvPr>
            <p:cNvSpPr/>
            <p:nvPr userDrawn="1"/>
          </p:nvSpPr>
          <p:spPr>
            <a:xfrm>
              <a:off x="7790737" y="-853784"/>
              <a:ext cx="1098576" cy="1098576"/>
            </a:xfrm>
            <a:prstGeom prst="ellips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047AC7A6-4956-3F43-8425-889F9A9728B2}"/>
                </a:ext>
              </a:extLst>
            </p:cNvPr>
            <p:cNvSpPr/>
            <p:nvPr userDrawn="1"/>
          </p:nvSpPr>
          <p:spPr>
            <a:xfrm>
              <a:off x="7788222" y="1499242"/>
              <a:ext cx="1142236" cy="984686"/>
            </a:xfrm>
            <a:prstGeom prst="triangl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5F2758-0E0E-EB4D-96FF-117F0B82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6A88-E18A-A847-87D2-10AA74E6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B273C-E5EE-1E44-BEA4-7FFD208F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7803-C079-5945-8727-5AFD0F2E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4267-B044-574F-B7F6-3210B60E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1CF5-19AB-8A4D-BD1B-5BBB7ED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1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3E4FC6-B4DF-8F40-9162-C43BB5960515}"/>
              </a:ext>
            </a:extLst>
          </p:cNvPr>
          <p:cNvSpPr/>
          <p:nvPr userDrawn="1"/>
        </p:nvSpPr>
        <p:spPr>
          <a:xfrm>
            <a:off x="-125260" y="-187890"/>
            <a:ext cx="12317260" cy="7164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2CA10-27FA-7C46-8CAC-46BEBF6F8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86345-261A-3C4C-AEA5-2E84B073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DF70-C50C-9A42-ACD0-277888C7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3A1A-CF9D-E245-8426-60AF5205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A66F-44D0-6945-9626-AF0D2C74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67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601281-DFEB-8044-9F8B-22E0D0D3C453}"/>
              </a:ext>
            </a:extLst>
          </p:cNvPr>
          <p:cNvGrpSpPr/>
          <p:nvPr userDrawn="1"/>
        </p:nvGrpSpPr>
        <p:grpSpPr>
          <a:xfrm rot="16200000">
            <a:off x="8465681" y="1717218"/>
            <a:ext cx="1900172" cy="5552467"/>
            <a:chOff x="7788222" y="-853784"/>
            <a:chExt cx="1142236" cy="33377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D31BBA-344D-924B-8E4B-AF01E0EF0546}"/>
                </a:ext>
              </a:extLst>
            </p:cNvPr>
            <p:cNvSpPr/>
            <p:nvPr userDrawn="1"/>
          </p:nvSpPr>
          <p:spPr>
            <a:xfrm>
              <a:off x="7810052" y="322729"/>
              <a:ext cx="1098576" cy="1098576"/>
            </a:xfrm>
            <a:prstGeom prst="rect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ECA842-C538-2C42-9AC0-D0478A25B345}"/>
                </a:ext>
              </a:extLst>
            </p:cNvPr>
            <p:cNvSpPr/>
            <p:nvPr userDrawn="1"/>
          </p:nvSpPr>
          <p:spPr>
            <a:xfrm>
              <a:off x="7790737" y="-853784"/>
              <a:ext cx="1098576" cy="1098576"/>
            </a:xfrm>
            <a:prstGeom prst="ellips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2A662CFF-F883-8A46-AB6E-15FA43E78F66}"/>
                </a:ext>
              </a:extLst>
            </p:cNvPr>
            <p:cNvSpPr/>
            <p:nvPr userDrawn="1"/>
          </p:nvSpPr>
          <p:spPr>
            <a:xfrm>
              <a:off x="7788222" y="1499242"/>
              <a:ext cx="1142236" cy="984686"/>
            </a:xfrm>
            <a:prstGeom prst="triangl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48539-F420-544B-8DB1-FA5D0B0B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8E02-B694-C241-9454-C03F7EF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D1C2-B5A6-D84B-8570-AA4F33EC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E71C-7B2F-0045-B238-135FF4D5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B000-4243-D34E-9022-F0B6110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16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B04638-71E4-0FAF-2B1F-76055F47B154}"/>
              </a:ext>
            </a:extLst>
          </p:cNvPr>
          <p:cNvSpPr/>
          <p:nvPr userDrawn="1"/>
        </p:nvSpPr>
        <p:spPr>
          <a:xfrm>
            <a:off x="-103239" y="-132735"/>
            <a:ext cx="12447639" cy="71529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DACAD-5533-EB49-A05F-F249586C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8BA8-8123-464F-8787-17D4FACE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1C1A-222A-2248-A180-F124D3CB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B70F-8BE0-8B45-8193-BB3C130E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014-7A5F-8340-91D6-42C7F09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571D86C-4019-ACDE-37E8-F01AE1AFE2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380" y="5979065"/>
            <a:ext cx="1397644" cy="7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4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A071-DC71-004B-A2AD-15909A40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F8D8-701B-4B43-9268-9187A7DF0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85C47-3FA8-6D4D-8F46-507292BE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823E-D252-9B4D-BC9F-26A80167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AA73-3148-F541-A422-BCDE9115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8795-A062-0F4F-9C4C-B40F931E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04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D1EA9BE-03B6-114D-ABD5-F27673233D07}"/>
              </a:ext>
            </a:extLst>
          </p:cNvPr>
          <p:cNvGrpSpPr/>
          <p:nvPr userDrawn="1"/>
        </p:nvGrpSpPr>
        <p:grpSpPr>
          <a:xfrm rot="16200000">
            <a:off x="9972046" y="3157585"/>
            <a:ext cx="1125740" cy="3289510"/>
            <a:chOff x="7788222" y="-853784"/>
            <a:chExt cx="1142236" cy="33377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100AC-B63B-EA43-B395-13ED8E22D95C}"/>
                </a:ext>
              </a:extLst>
            </p:cNvPr>
            <p:cNvSpPr/>
            <p:nvPr userDrawn="1"/>
          </p:nvSpPr>
          <p:spPr>
            <a:xfrm>
              <a:off x="7810052" y="322729"/>
              <a:ext cx="1098576" cy="1098576"/>
            </a:xfrm>
            <a:prstGeom prst="rect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E5978E-0A5C-004D-89AF-800C8535A958}"/>
                </a:ext>
              </a:extLst>
            </p:cNvPr>
            <p:cNvSpPr/>
            <p:nvPr userDrawn="1"/>
          </p:nvSpPr>
          <p:spPr>
            <a:xfrm>
              <a:off x="7790737" y="-853784"/>
              <a:ext cx="1098576" cy="1098576"/>
            </a:xfrm>
            <a:prstGeom prst="ellips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786BB961-E90A-754C-97AC-20931F7B221A}"/>
                </a:ext>
              </a:extLst>
            </p:cNvPr>
            <p:cNvSpPr/>
            <p:nvPr userDrawn="1"/>
          </p:nvSpPr>
          <p:spPr>
            <a:xfrm>
              <a:off x="7788222" y="1499242"/>
              <a:ext cx="1142236" cy="984686"/>
            </a:xfrm>
            <a:prstGeom prst="triangl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AA1D69-7377-2648-A75A-A459118D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5DA07-CD7D-EA42-A42F-6ADCBBA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EE3F9-1A00-374D-9699-24B00CDD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65176-131F-E743-AC14-747DD4F37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6F914-3EF8-2943-B653-E1D6F541F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292A1-626E-C24D-AC7A-EA584BB8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2A129-E81E-1F4A-B93B-1667B006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2272C-D3D9-6B4C-A691-76B171D3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14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076B-0A7B-5F49-ACFE-26F02585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CE7FF-3C8B-294E-91AD-CE353FF4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3F6C-5156-FB40-BDF6-A8BCF101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2202-98EA-604B-A88D-88EA1679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8" y="192745"/>
            <a:ext cx="11806187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2" y="4980501"/>
            <a:ext cx="8716419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2" y="5439804"/>
            <a:ext cx="8716419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83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350" b="1" cap="none" spc="-23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3825" lvl="0" indent="-1238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0024" y="4684290"/>
            <a:ext cx="1839600" cy="183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312" y="673100"/>
            <a:ext cx="3572256" cy="24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520" y="673100"/>
            <a:ext cx="2252472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60FB9-06F2-7B41-82A7-EF13F5EB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5ED38-02FF-7E44-A24F-0DDC3622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7978-8E2C-554E-A334-12B4D06A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0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92EAAD-109F-A146-89CF-3F14EB2EDFFA}"/>
              </a:ext>
            </a:extLst>
          </p:cNvPr>
          <p:cNvGrpSpPr/>
          <p:nvPr userDrawn="1"/>
        </p:nvGrpSpPr>
        <p:grpSpPr>
          <a:xfrm rot="16200000">
            <a:off x="9972046" y="3157585"/>
            <a:ext cx="1125740" cy="3289510"/>
            <a:chOff x="7788222" y="-853784"/>
            <a:chExt cx="1142236" cy="33377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C54391-0B3E-1445-BB38-23CC38558C92}"/>
                </a:ext>
              </a:extLst>
            </p:cNvPr>
            <p:cNvSpPr/>
            <p:nvPr userDrawn="1"/>
          </p:nvSpPr>
          <p:spPr>
            <a:xfrm>
              <a:off x="7810052" y="322729"/>
              <a:ext cx="1098576" cy="1098576"/>
            </a:xfrm>
            <a:prstGeom prst="rect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382FA7-3081-944B-838D-922D57E8911C}"/>
                </a:ext>
              </a:extLst>
            </p:cNvPr>
            <p:cNvSpPr/>
            <p:nvPr userDrawn="1"/>
          </p:nvSpPr>
          <p:spPr>
            <a:xfrm>
              <a:off x="7790737" y="-853784"/>
              <a:ext cx="1098576" cy="1098576"/>
            </a:xfrm>
            <a:prstGeom prst="ellips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047AC7A6-4956-3F43-8425-889F9A9728B2}"/>
                </a:ext>
              </a:extLst>
            </p:cNvPr>
            <p:cNvSpPr/>
            <p:nvPr userDrawn="1"/>
          </p:nvSpPr>
          <p:spPr>
            <a:xfrm>
              <a:off x="7788222" y="1499242"/>
              <a:ext cx="1142236" cy="984686"/>
            </a:xfrm>
            <a:prstGeom prst="triangl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5F2758-0E0E-EB4D-96FF-117F0B82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6A88-E18A-A847-87D2-10AA74E6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B273C-E5EE-1E44-BEA4-7FFD208F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7803-C079-5945-8727-5AFD0F2E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4267-B044-574F-B7F6-3210B60E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1CF5-19AB-8A4D-BD1B-5BBB7ED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084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97BD-E4C0-C94F-9C0B-3D857BC0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B625F-5D86-DC4F-8CB2-2DEAF21B8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9BA68-0243-E74D-9264-A088BF9A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9CF2-C08A-EC49-B3BD-CADF7BC4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5527-2ACF-3C45-BE81-A79E9A13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5291-1D40-044A-BF88-15F9E189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2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C81-5013-C949-AE05-5A80D1BD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7C8ED-68F6-1040-91D7-9D1D8D6C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579E-AA4C-6944-9459-3D2271FB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8957-E494-5A4E-97AC-246F0466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9959-9E5D-0042-8293-C7E85646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55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A9BD5-D74E-E342-8F9D-893CBF01C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B4556-A0D5-CF47-8C0D-FE38A7292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0F5D-E94C-4948-AB4E-03EC3258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D5770-1E9C-2247-BEF9-B631C5B44FC9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DB57-5874-9241-BC6E-F451DD94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C921-CA64-3E4D-BAB4-D47F37A3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4D8A86-6AAB-7545-BA83-D4D6BA08C8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1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4ECC-0316-9B4D-AB80-F6F172CD9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4441B-56D2-6D4C-BA25-6DD0F0CC1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BFB3-12DA-2545-9315-A65F168D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C66F-ED31-D54F-AAA1-65FA92DB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CFFF-55E4-D34C-A3A1-F6B1CF74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199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E128-B951-6F4A-8139-79D17D0A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617E-9188-0B4F-B89D-1422A0DF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BDC8-8CDF-6D46-8390-73C07F6A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8FA1-6AFD-9E44-8F1F-2D9765A8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E63E-E478-B44B-B8FD-98F41D4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80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A520-659A-E542-873D-40DBE2DF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8244-8435-A54E-9A73-07EDEAE5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A460-3957-A34B-83C8-DA8C4EB4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16F1-3393-8244-90B4-B1E1D7CB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D8A6-59B1-2D48-8CBA-B76EA261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33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3E83-E7D8-814B-8D2D-3A914C1C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BE98-9061-B64D-8020-DC8EC1195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A7D3C-AB6B-A54B-B5EF-74A2203E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6F402-1209-1B4C-AECB-5D862BE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049E-57A1-4340-A04C-1B3B5C87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47D4-87E8-0640-A985-60AD26EF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0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2FE2-5FD9-BC48-8380-8E6B3F09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B8C7-2EE7-E742-92C1-26EA9CEF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C26-0ECF-144B-9D95-BA68D67F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734C9-C343-D243-AAE1-D7B9DA53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7EB19-D9E4-B041-B407-B766F44A2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A1474-CEA3-B542-A1D1-29179087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BAA2B-1AC4-1245-A8EF-301A03E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F2346-B5C3-6F4A-A618-D44B1A66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2" y="4980501"/>
            <a:ext cx="8716419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2" y="5439804"/>
            <a:ext cx="8716419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83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350" b="1" cap="none" spc="-23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23825" lvl="0" indent="-1238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0AD7F-E5E1-7A4B-9681-4E8102DE5A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0243" y="4856650"/>
            <a:ext cx="4889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E8C9-298C-E743-A715-CD21905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04939-D045-F142-81BE-3EE57819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DF99E-9B6C-E147-BE53-6EDCA3ED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71B60-B176-F944-9F4D-7047CC86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72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10480-2FF3-114A-AD61-996B009C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3D9D4-287F-C04E-B4FB-33868B79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41D9-66A6-C847-82EB-430BB1AF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8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2DF3-0371-CB47-92F1-B6C658B8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C23E-303A-EF40-98EF-94B1887E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1629A-8C14-8640-B745-DD2B3B35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D307E-125F-E445-B064-09AAB9AF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28C29-BA94-6344-88BD-9B674D36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0C4DA-EEA4-C849-BFD1-31F9EE6A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60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4A4C-DED4-8441-B815-05551ACD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CFAEB-3F86-1644-8A02-9ABBCEB4F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256A-5446-B849-9ACA-C639B116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BBCF-3563-B942-9FDC-4548448E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697A-CC70-2D4C-A287-BA49634F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89DD-4185-2943-83FB-7043170B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130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6B93-B293-E24F-B1FE-A029EEFF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176F4-DE5A-3B47-870B-2A15339B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0F4A8-63C5-3842-83F1-E3CEFF22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A456-3F77-5341-A36A-28DF88EB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9599-DB12-5549-88B8-E4D2D0C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40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6E25F-890A-2544-B20C-CB7E978AB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E3DEE-D335-AD40-AA9A-16438774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BB04-C89A-1F4F-B8DE-33BE04FD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E9CDD-5241-7F4E-9817-7CC9797779ED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1307-61F3-AA44-AA6F-779AD8EB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32E9-C468-2C42-8F1E-756F252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7E422-15EC-E244-81A1-E0C22564A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264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CF38-EEB4-6443-8484-468CAB1C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D6186-38B9-3C42-8FA9-755CB153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DB84-DCEF-224F-B495-93BEB600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C5FD-41D5-F14B-86D3-6D5D7C2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B7C4-B84B-124F-99EE-1ACB56A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105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447A-B069-E045-9BAA-B40F9DF3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E23D-F948-354A-A427-5388C30B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EC6422"/>
              </a:buCl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D3DB-E73B-D341-A5F6-2807873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E1B9-22BF-B949-99ED-0CD9D8B7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079D-3FD4-524B-A72E-A62A5406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650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468F-B914-904F-BD8B-6D922F7C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9933-4C16-9546-A32D-7B8BF239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1CC3-84B8-E143-9575-283CCE3F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27DF-CE8C-4944-90EB-9D553DF4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0D9A-89C3-3D44-BD1F-1FF9C8B2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393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7B81-833E-6D44-B649-A25821C0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D07F-5475-7B4F-98B0-4B4C2C410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EC642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66491-B362-5642-A9D7-EB1AA9787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EC642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7C654-EB31-5E44-8E46-61B3F721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25CF6-730E-4449-A36C-FE714759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D8CC-FE9D-0947-8862-397DE468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4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8" y="192745"/>
            <a:ext cx="11806187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3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1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0024" y="4684290"/>
            <a:ext cx="1839600" cy="183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312" y="673100"/>
            <a:ext cx="3572256" cy="246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520" y="673100"/>
            <a:ext cx="2252472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6B81-DC92-4F4E-BC05-DFB89B4E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EC4F4-5F10-6D42-8DFC-EBF8D2B1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57B0-023B-FC4B-AF8B-578FC8D4E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EC642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E5CAE-2FD6-204D-A89E-DE2776DF0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A03D0-0C06-B745-AE14-21FA0B192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/>
            </a:lvl3pPr>
            <a:lvl4pPr marL="1657350" indent="-285750">
              <a:buClr>
                <a:srgbClr val="EC642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3F896-0592-7C41-B04D-88E8E814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99C56-A9F6-3F4E-ACF9-5E316601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4ACC0-2272-284D-9AC9-6D424F14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6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DD1C-FD96-6A48-9383-D03DCCFF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D0D7-9488-244D-BAD5-4636DA6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AE11-B0F8-3642-8724-C4FFCE4D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6044B-C122-6646-AA2E-5B1CF4AB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722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B5C22-589A-E744-80E9-E5F5CBAF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61928-C934-D84E-B36B-6B412EEF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75E57-13B0-DB42-B329-78F65436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651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39F3-F0BE-2847-8B1E-B44852DB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E5A1-ED51-2149-A8DC-05C43962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 sz="3200"/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 sz="2800"/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 sz="2400"/>
            </a:lvl3pPr>
            <a:lvl4pPr marL="1600200" indent="-228600">
              <a:buClr>
                <a:srgbClr val="EC6422"/>
              </a:buClr>
              <a:buFont typeface="Wingdings" pitchFamily="2" charset="2"/>
              <a:buChar char="§"/>
              <a:defRPr sz="2000"/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86E46-BE48-0642-96C4-34126896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288-253A-104D-BD0C-7350C01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A2CC1-72B0-C54E-83EC-9D785193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CB88-E353-6946-9BD3-7A806528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94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B2BC-6D86-B94A-93FB-596A0908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34B3B-54E4-494B-A8AF-9DCF9400F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2B1EE-6212-AD41-B247-3E3A35B96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23ED1-C3BB-8641-AB5A-9F3A1A95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B17B-DC3C-BA4B-BD9F-94D3E0CD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5499-D1A6-4745-AA5D-53944B86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490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8E63-3062-C646-A421-A79DE03E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99C-CA6C-B144-A4FE-8B4ACB8D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EC642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8F59-707D-1144-B34F-23B02095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B7BA-BDDE-5D47-B8D5-0E78FEDA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6CFB-FAF4-7945-9B39-5DED949E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74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F627-AE88-4345-9E2C-E7CCF53EB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3CFD5-3C46-C14F-B49A-518A2403B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 marL="228600" indent="-228600">
              <a:buClr>
                <a:srgbClr val="EC642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EC642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EC642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EC642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EC642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6361-B71B-574B-BC73-6AE869F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77A1C-E80F-F149-8A00-E125E58FA17B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454F-14B1-284C-A33E-22152E2D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989A-F2D6-7541-81B3-8C681A52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9C3E4-155B-EF48-8D12-AB66D66D1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584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DA41-88CB-C542-861A-AF257AF9B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F840-EDA5-3D42-8C06-AF4AFCD1A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13EE-FA24-3D4D-BD25-FAB1997E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44AC-A247-0344-AD1C-D3C505D2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C6EE-9413-094A-BE5B-1484F75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010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8EAC67A-5F5C-5D44-855F-3A7F260E1DBE}"/>
              </a:ext>
            </a:extLst>
          </p:cNvPr>
          <p:cNvGrpSpPr/>
          <p:nvPr userDrawn="1"/>
        </p:nvGrpSpPr>
        <p:grpSpPr>
          <a:xfrm rot="16200000">
            <a:off x="8465681" y="1717218"/>
            <a:ext cx="1900172" cy="5552467"/>
            <a:chOff x="7788222" y="-853784"/>
            <a:chExt cx="1142236" cy="33377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2FEADF-FD88-8844-8471-9CC0D812871D}"/>
                </a:ext>
              </a:extLst>
            </p:cNvPr>
            <p:cNvSpPr/>
            <p:nvPr userDrawn="1"/>
          </p:nvSpPr>
          <p:spPr>
            <a:xfrm>
              <a:off x="7810052" y="322729"/>
              <a:ext cx="1098576" cy="1098576"/>
            </a:xfrm>
            <a:prstGeom prst="rect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0DE254-1114-D642-9CB3-41449D5A72BF}"/>
                </a:ext>
              </a:extLst>
            </p:cNvPr>
            <p:cNvSpPr/>
            <p:nvPr userDrawn="1"/>
          </p:nvSpPr>
          <p:spPr>
            <a:xfrm>
              <a:off x="7790737" y="-853784"/>
              <a:ext cx="1098576" cy="1098576"/>
            </a:xfrm>
            <a:prstGeom prst="ellips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D3D3FFB8-2385-934A-9BC7-025B83275C37}"/>
                </a:ext>
              </a:extLst>
            </p:cNvPr>
            <p:cNvSpPr/>
            <p:nvPr userDrawn="1"/>
          </p:nvSpPr>
          <p:spPr>
            <a:xfrm>
              <a:off x="7788222" y="1499242"/>
              <a:ext cx="1142236" cy="984686"/>
            </a:xfrm>
            <a:prstGeom prst="triangl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6C396-1D7F-9F4E-B7C7-061D22C1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A6B8-028C-4B46-A81A-83D66397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FEFB-4EC0-B14E-B323-3806545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7A6B-E198-1344-B9AA-70153F0B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C106-81CE-DC47-AFE0-A2B5D70E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84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2C57-AA9F-414B-994B-613F4CAB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B4FE-8EEB-1047-A9C5-D4B0F705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962C-8A0C-5640-B433-4C31EE5D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2A9E-2F9A-0C46-AEDD-9B66D32E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9C29-AB15-A448-9DE9-599ABB8F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6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8" y="192745"/>
            <a:ext cx="11806187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3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1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0024" y="4684290"/>
            <a:ext cx="1839600" cy="183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312" y="673100"/>
            <a:ext cx="3572256" cy="24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520" y="673100"/>
            <a:ext cx="2252472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CC23-A54C-1E42-8D02-384067CB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084F-AD96-3C48-B48A-D3A6A23DC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74A18-A8AD-1B46-82C1-095C26E9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130F-7A4F-5E44-BA30-BC8A099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95959-F09E-E845-999D-A89CBA8D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A2EDD-9E74-254D-BBB8-E0B1F077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96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062E-E392-A94A-BD53-0307B582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3B4A1-D523-D941-A3D1-E82E56BC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F135F-A691-A744-982E-FFEB8629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DBC2B-7687-F649-B6E1-697DC27A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116B7-42EB-334D-B277-7C01758FE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10EC3-023B-8540-A51B-2C1E4870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898A9-7B88-7C41-AED4-42F31F37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28FCA-6A11-DC4A-A9C4-C5A099F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252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2AAF-F0D8-2342-A9B8-764E4C22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8D40C-E639-C642-A4FC-3F173CC2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785C5-5BFC-9B43-B80E-07F2AE2B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8A39-5B97-3841-8A62-D4224036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714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ED393-150B-BE4B-863E-DEE1E186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47414-966B-5849-8711-C91D0A25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DEAB2-2C78-5E4B-870A-2E2F7B76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247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A575-1B1F-A74D-A890-B0AECEA4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2B8F-26BA-C040-9C23-FB4DFB98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08782-D194-B345-B757-A94A95D3A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BE54-2B2D-0E41-97F3-10C322D4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6DBB-3DCF-A243-8CB1-2D75E0A4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FCC4-4A18-6949-AB7C-98CE53FF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346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09E0-B660-8249-855B-27A3C41C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731F8-809D-AD42-A564-81169991B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9CAC-FE30-F440-A118-61A2E9C1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12D80-074D-E444-915D-40D155A2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9511-44D0-184F-A61A-08E58F4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6B2A3-165E-B74F-9B40-AF19C57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364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8B8-7FF4-5F4E-80C9-CCDAE0C1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6E174-4394-4540-B05E-F1CA5C5C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1336-949A-4D42-B914-D6412B4A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BCB7-2C4F-004B-8A45-2EDD425F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D31A-46BA-6A49-A6AD-E2CCBBE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094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66D9E-B633-DB4D-899A-EC50FA31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4789-003A-F947-8CB3-F8CA6412E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CFAF-316D-7144-A244-A7C34559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FCBEF-EC2B-4946-A143-8DAE3DEF7768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27A7-4638-804D-BE3C-4E29FAF4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850F-FBDA-3743-8A6C-1B18D74A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659"/>
            <a:ext cx="2743200" cy="365125"/>
          </a:xfrm>
          <a:prstGeom prst="rect">
            <a:avLst/>
          </a:prstGeom>
        </p:spPr>
        <p:txBody>
          <a:bodyPr/>
          <a:lstStyle/>
          <a:p>
            <a:fld id="{1193221E-44A2-7E4B-8341-F100BF66C4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8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3" y="1102659"/>
            <a:ext cx="11600331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3" y="1102659"/>
            <a:ext cx="11600331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31693" y="896471"/>
            <a:ext cx="11600331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4905" y="6186561"/>
            <a:ext cx="508839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3" y="1102659"/>
            <a:ext cx="11600331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31693" y="896471"/>
            <a:ext cx="11600331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465AD0-CEA8-2B4A-B540-7C7FFAE46F76}"/>
              </a:ext>
            </a:extLst>
          </p:cNvPr>
          <p:cNvCxnSpPr>
            <a:cxnSpLocks/>
          </p:cNvCxnSpPr>
          <p:nvPr userDrawn="1"/>
        </p:nvCxnSpPr>
        <p:spPr>
          <a:xfrm>
            <a:off x="331693" y="6203547"/>
            <a:ext cx="10941553" cy="0"/>
          </a:xfrm>
          <a:prstGeom prst="line">
            <a:avLst/>
          </a:prstGeom>
          <a:ln w="28575">
            <a:solidFill>
              <a:srgbClr val="EC642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2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3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75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75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1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4905" y="6186561"/>
            <a:ext cx="508839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  <p:sldLayoutId id="2147483779" r:id="rId21"/>
    <p:sldLayoutId id="2147483780" r:id="rId22"/>
    <p:sldLayoutId id="2147483781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 cap="none" spc="-23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3825" indent="-123825" algn="l" defTabSz="685800" rtl="0" eaLnBrk="1" latinLnBrk="0" hangingPunct="1">
        <a:lnSpc>
          <a:spcPct val="120000"/>
        </a:lnSpc>
        <a:spcBef>
          <a:spcPts val="2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53604" indent="-136922" algn="l" defTabSz="685800" rtl="0" eaLnBrk="1" latinLnBrk="0" hangingPunct="1">
        <a:lnSpc>
          <a:spcPct val="120000"/>
        </a:lnSpc>
        <a:spcBef>
          <a:spcPts val="22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97669" indent="-136922" algn="l" defTabSz="685800" rtl="0" eaLnBrk="1" latinLnBrk="0" hangingPunct="1">
        <a:lnSpc>
          <a:spcPct val="120000"/>
        </a:lnSpc>
        <a:spcBef>
          <a:spcPts val="22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07206" indent="-116681" algn="l" defTabSz="685800" rtl="0" eaLnBrk="1" latinLnBrk="0" hangingPunct="1">
        <a:lnSpc>
          <a:spcPct val="12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16744" indent="-102394" algn="l" defTabSz="685800" rtl="0" eaLnBrk="1" latinLnBrk="0" hangingPunct="1">
        <a:lnSpc>
          <a:spcPct val="120000"/>
        </a:lnSpc>
        <a:spcBef>
          <a:spcPts val="225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7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D04589-AFBE-6949-ABDD-94C7263FE673}"/>
              </a:ext>
            </a:extLst>
          </p:cNvPr>
          <p:cNvSpPr/>
          <p:nvPr userDrawn="1"/>
        </p:nvSpPr>
        <p:spPr>
          <a:xfrm>
            <a:off x="0" y="-23150"/>
            <a:ext cx="12192000" cy="68811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7877640-AB00-6A44-9A23-4057DE50C7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34380" y="5979065"/>
            <a:ext cx="1397644" cy="739749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B2C15ED-B7BB-F444-9F89-BCBEF7E5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64695D9-0847-444A-95CF-10FCDB1D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7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4505B-A492-5F46-B15A-632E011599C3}"/>
              </a:ext>
            </a:extLst>
          </p:cNvPr>
          <p:cNvCxnSpPr>
            <a:cxnSpLocks/>
          </p:cNvCxnSpPr>
          <p:nvPr userDrawn="1"/>
        </p:nvCxnSpPr>
        <p:spPr>
          <a:xfrm>
            <a:off x="331693" y="5772473"/>
            <a:ext cx="10242731" cy="0"/>
          </a:xfrm>
          <a:prstGeom prst="line">
            <a:avLst/>
          </a:prstGeom>
          <a:ln w="28575">
            <a:solidFill>
              <a:srgbClr val="EC642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DC8861-22BF-2749-B8A2-216FDE7CFF7A}"/>
              </a:ext>
            </a:extLst>
          </p:cNvPr>
          <p:cNvSpPr txBox="1"/>
          <p:nvPr userDrawn="1"/>
        </p:nvSpPr>
        <p:spPr>
          <a:xfrm>
            <a:off x="9806770" y="6241218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i="0" u="none" strike="noStrike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750" b="1" i="0" u="none" strike="noStrike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750" b="1" spc="0" baseline="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089398-C440-F94C-9B54-C15896E73FD2}"/>
              </a:ext>
            </a:extLst>
          </p:cNvPr>
          <p:cNvGrpSpPr/>
          <p:nvPr userDrawn="1"/>
        </p:nvGrpSpPr>
        <p:grpSpPr>
          <a:xfrm rot="16200000">
            <a:off x="8465681" y="1717218"/>
            <a:ext cx="1900172" cy="5552467"/>
            <a:chOff x="7788222" y="-853784"/>
            <a:chExt cx="1142236" cy="33377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29C395-C8B0-984A-89C8-81C2213D3F34}"/>
                </a:ext>
              </a:extLst>
            </p:cNvPr>
            <p:cNvSpPr/>
            <p:nvPr userDrawn="1"/>
          </p:nvSpPr>
          <p:spPr>
            <a:xfrm>
              <a:off x="7810052" y="322729"/>
              <a:ext cx="1098576" cy="1098576"/>
            </a:xfrm>
            <a:prstGeom prst="rect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DCE435-FCC2-B54B-AFD1-BF1C1ADE0EDD}"/>
                </a:ext>
              </a:extLst>
            </p:cNvPr>
            <p:cNvSpPr/>
            <p:nvPr userDrawn="1"/>
          </p:nvSpPr>
          <p:spPr>
            <a:xfrm>
              <a:off x="7790737" y="-853784"/>
              <a:ext cx="1098576" cy="1098576"/>
            </a:xfrm>
            <a:prstGeom prst="ellips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D29ECD59-62EB-0F46-9F3F-6CF2D26C9A26}"/>
                </a:ext>
              </a:extLst>
            </p:cNvPr>
            <p:cNvSpPr/>
            <p:nvPr userDrawn="1"/>
          </p:nvSpPr>
          <p:spPr>
            <a:xfrm>
              <a:off x="7788222" y="1499242"/>
              <a:ext cx="1142236" cy="984686"/>
            </a:xfrm>
            <a:prstGeom prst="triangle">
              <a:avLst/>
            </a:prstGeom>
            <a:noFill/>
            <a:ln>
              <a:solidFill>
                <a:srgbClr val="EB6625">
                  <a:alpha val="1466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96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EC642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C6727"/>
        </a:buClr>
        <a:buFont typeface="Wingdings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727"/>
        </a:buClr>
        <a:buFont typeface="Wingdings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727"/>
        </a:buClr>
        <a:buFont typeface="Wingdings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727"/>
        </a:buClr>
        <a:buFont typeface="Wingdings" pitchFamily="2" charset="2"/>
        <a:buChar char="§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727"/>
        </a:buClr>
        <a:buFont typeface="Wingdings" pitchFamily="2" charset="2"/>
        <a:buChar char="§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F2BB95-6AF3-9A4D-B787-E59BADF1285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4380" y="5985167"/>
            <a:ext cx="1397644" cy="739451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BD1BA88-100A-8A4A-B645-D13FB12B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838B27-3B41-734D-BD74-A36E80AD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7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7FA68-E501-1642-83D6-E4184A33EC3E}"/>
              </a:ext>
            </a:extLst>
          </p:cNvPr>
          <p:cNvCxnSpPr>
            <a:cxnSpLocks/>
          </p:cNvCxnSpPr>
          <p:nvPr userDrawn="1"/>
        </p:nvCxnSpPr>
        <p:spPr>
          <a:xfrm>
            <a:off x="331693" y="5772473"/>
            <a:ext cx="10242731" cy="0"/>
          </a:xfrm>
          <a:prstGeom prst="line">
            <a:avLst/>
          </a:prstGeom>
          <a:ln w="28575">
            <a:solidFill>
              <a:srgbClr val="EC642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1587A-98CB-5644-84BF-E194DFE611A2}"/>
              </a:ext>
            </a:extLst>
          </p:cNvPr>
          <p:cNvSpPr txBox="1"/>
          <p:nvPr userDrawn="1"/>
        </p:nvSpPr>
        <p:spPr>
          <a:xfrm>
            <a:off x="9806770" y="6241218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750" b="1" i="0" u="none" strike="noStrike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750" b="1" spc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C6422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422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42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42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642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B6C5D3-2D8F-2343-BF53-6836AE1963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4424" y="5944643"/>
            <a:ext cx="1397644" cy="739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24AD0-2F30-3D4A-80C4-56B0A357B1A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31693" y="5984779"/>
            <a:ext cx="1037519" cy="6591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6F676-17F4-134D-A196-877D8780A10A}"/>
              </a:ext>
            </a:extLst>
          </p:cNvPr>
          <p:cNvCxnSpPr>
            <a:cxnSpLocks/>
          </p:cNvCxnSpPr>
          <p:nvPr userDrawn="1"/>
        </p:nvCxnSpPr>
        <p:spPr>
          <a:xfrm>
            <a:off x="331693" y="5772473"/>
            <a:ext cx="10242731" cy="0"/>
          </a:xfrm>
          <a:prstGeom prst="line">
            <a:avLst/>
          </a:prstGeom>
          <a:ln w="28575">
            <a:solidFill>
              <a:srgbClr val="EC642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32F5C6-5BD2-B14C-A2BD-A79571943E8A}"/>
              </a:ext>
            </a:extLst>
          </p:cNvPr>
          <p:cNvSpPr txBox="1"/>
          <p:nvPr userDrawn="1"/>
        </p:nvSpPr>
        <p:spPr>
          <a:xfrm>
            <a:off x="9806770" y="6206647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75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75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6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824924-CE92-6647-BEFD-3B53E39C9028}"/>
              </a:ext>
            </a:extLst>
          </p:cNvPr>
          <p:cNvSpPr/>
          <p:nvPr userDrawn="1"/>
        </p:nvSpPr>
        <p:spPr>
          <a:xfrm>
            <a:off x="0" y="-23149"/>
            <a:ext cx="12192000" cy="5895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933E36-1F97-F246-B1F5-99F0AC6BBE1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4380" y="5985167"/>
            <a:ext cx="1397644" cy="73945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2F5BD-0A9E-254D-989B-6D317062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9ECBE-7D01-1F48-A197-A1525080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7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73D59-39A0-584F-BBF8-C2BC8FC6E26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31693" y="5984779"/>
            <a:ext cx="1037519" cy="6591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9F17CD-5D89-BA4E-BE03-78353D65AECD}"/>
              </a:ext>
            </a:extLst>
          </p:cNvPr>
          <p:cNvCxnSpPr>
            <a:cxnSpLocks/>
          </p:cNvCxnSpPr>
          <p:nvPr userDrawn="1"/>
        </p:nvCxnSpPr>
        <p:spPr>
          <a:xfrm>
            <a:off x="331693" y="5772473"/>
            <a:ext cx="10242731" cy="0"/>
          </a:xfrm>
          <a:prstGeom prst="line">
            <a:avLst/>
          </a:prstGeom>
          <a:ln w="28575">
            <a:solidFill>
              <a:srgbClr val="EC642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8FBEA6-495C-8F44-B473-5412CC36DD1A}"/>
              </a:ext>
            </a:extLst>
          </p:cNvPr>
          <p:cNvSpPr txBox="1"/>
          <p:nvPr userDrawn="1"/>
        </p:nvSpPr>
        <p:spPr>
          <a:xfrm>
            <a:off x="9806770" y="6241218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b="1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750" b="1" i="0" u="none" strike="noStrike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750" b="1" spc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F2652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F26522"/>
        </a:buClr>
        <a:buFont typeface="Wingdings" pitchFamily="2" charset="2"/>
        <a:buChar char="§"/>
        <a:defRPr sz="2000" kern="1200">
          <a:solidFill>
            <a:srgbClr val="FFFF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F26522"/>
        </a:buClr>
        <a:buFont typeface="Wingdings" pitchFamily="2" charset="2"/>
        <a:buChar char="§"/>
        <a:defRPr sz="1800" kern="1200">
          <a:solidFill>
            <a:srgbClr val="FFFF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F26522"/>
        </a:buClr>
        <a:buFont typeface="Wingdings" pitchFamily="2" charset="2"/>
        <a:buChar char="§"/>
        <a:defRPr sz="1600" kern="1200">
          <a:solidFill>
            <a:srgbClr val="FFFF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F26522"/>
        </a:buClr>
        <a:buFont typeface="Wingdings" pitchFamily="2" charset="2"/>
        <a:buChar char="§"/>
        <a:defRPr sz="1400" kern="1200">
          <a:solidFill>
            <a:srgbClr val="FFFF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26522"/>
        </a:buClr>
        <a:buFont typeface="Wingdings" pitchFamily="2" charset="2"/>
        <a:buChar char="§"/>
        <a:defRPr sz="1200" kern="1200">
          <a:solidFill>
            <a:srgbClr val="FFFF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A330509-2BA7-9FC4-3CB3-0123737C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39" b="6039"/>
          <a:stretch/>
        </p:blipFill>
        <p:spPr>
          <a:xfrm>
            <a:off x="-119929" y="-172768"/>
            <a:ext cx="12311929" cy="7203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F13D61-09B6-6980-8F5D-EEDC8236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892" y="6053181"/>
            <a:ext cx="1419420" cy="609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360CD-D3B7-9AC4-E3E3-36101E96C7F3}"/>
              </a:ext>
            </a:extLst>
          </p:cNvPr>
          <p:cNvSpPr txBox="1"/>
          <p:nvPr/>
        </p:nvSpPr>
        <p:spPr>
          <a:xfrm>
            <a:off x="0" y="2226299"/>
            <a:ext cx="4491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265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REALITY</a:t>
            </a:r>
          </a:p>
          <a:p>
            <a:r>
              <a:rPr lang="en-US" sz="3200" b="1" dirty="0">
                <a:solidFill>
                  <a:srgbClr val="F265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WELDING TRAINING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BCBEADD7-02D1-7B5D-58CA-A13D3EE9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929" y="-172768"/>
            <a:ext cx="3625106" cy="191798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81DE440-4D2F-2730-ECD9-8CA65F7D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9928" y="3554485"/>
            <a:ext cx="5715510" cy="1727200"/>
          </a:xfrm>
        </p:spPr>
        <p:txBody>
          <a:bodyPr>
            <a:noAutofit/>
          </a:bodyPr>
          <a:lstStyle/>
          <a:p>
            <a:pPr algn="l"/>
            <a:r>
              <a:rPr lang="en-ZA" b="1" dirty="0">
                <a:solidFill>
                  <a:schemeClr val="bg1"/>
                </a:solidFill>
              </a:rPr>
              <a:t>CODED WELDER: OFO 651202-02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KM-04: SMAW/MMA PROCESS, NQF LEVEL 3, CREDITS </a:t>
            </a:r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ZA" sz="20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02999C-1C4F-A810-3E03-4C2354084044}"/>
              </a:ext>
            </a:extLst>
          </p:cNvPr>
          <p:cNvCxnSpPr>
            <a:cxnSpLocks/>
          </p:cNvCxnSpPr>
          <p:nvPr/>
        </p:nvCxnSpPr>
        <p:spPr>
          <a:xfrm>
            <a:off x="-119929" y="3405067"/>
            <a:ext cx="4517538" cy="0"/>
          </a:xfrm>
          <a:prstGeom prst="line">
            <a:avLst/>
          </a:prstGeom>
          <a:ln w="57150">
            <a:solidFill>
              <a:srgbClr val="F2652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7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538A-FE1A-6FB9-F507-E555E817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activity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F37C-B9FA-69F9-F6E0-E4434E8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State FIVE precautionary measures you would take with respect personal safety when welding.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Briefly describe FIVE safety precautions when using a welding machine? All answers must refer to the welding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Eight items of PPE typically used by welders.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8A2-52C9-3039-D4DD-A81CE153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1" y="-72232"/>
            <a:ext cx="1113245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KT02: SMAW Welding Equipment and Typical Parameters</a:t>
            </a:r>
            <a:endParaRPr lang="en-Z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899F-5039-3CD1-C3BB-DE30EEAD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35" y="1047465"/>
            <a:ext cx="10495128" cy="4763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dirty="0"/>
              <a:t>- SMAW welding process</a:t>
            </a:r>
          </a:p>
          <a:p>
            <a:r>
              <a:rPr lang="en-US" b="0" i="0" dirty="0">
                <a:effectLst/>
              </a:rPr>
              <a:t>Manual Metal Arc welding (MMA) is often referred to as referred to as Shielded Metal Arc Welding (SMAW) or stick welding. </a:t>
            </a:r>
          </a:p>
          <a:p>
            <a:r>
              <a:rPr lang="en-US" b="0" i="0" dirty="0">
                <a:effectLst/>
              </a:rPr>
              <a:t>It uses electrode rods consisting of a wire core with an external coating (flux) containing mixtures of substances such as chemicals, minerals and iron powder</a:t>
            </a:r>
            <a:r>
              <a:rPr lang="en-US" b="0" i="0" dirty="0">
                <a:solidFill>
                  <a:srgbClr val="343541"/>
                </a:solidFill>
                <a:effectLst/>
              </a:rPr>
              <a:t>.</a:t>
            </a:r>
            <a:endParaRPr lang="en-ZA" dirty="0"/>
          </a:p>
          <a:p>
            <a:r>
              <a:rPr lang="en-US" dirty="0"/>
              <a:t> An arc is created between the electrode and the workpiece, melting the coating to form a protective slag.</a:t>
            </a:r>
          </a:p>
          <a:p>
            <a:r>
              <a:rPr lang="en-US" dirty="0"/>
              <a:t> The resulting weld metal is used for both joining and surfacing metal products and after welding, the slag layer on the weld joint must be removed.</a:t>
            </a:r>
          </a:p>
          <a:p>
            <a:r>
              <a:rPr lang="en-US" dirty="0"/>
              <a:t>MMA welding can be mechanized through gravity arc welding, securing the electrode feeder frame, allowing a single welder to manage 3-5 arcs simultaneously.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812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0D94-39E3-F2E2-6845-F3F3D554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2513"/>
          </a:xfrm>
        </p:spPr>
        <p:txBody>
          <a:bodyPr/>
          <a:lstStyle/>
          <a:p>
            <a:r>
              <a:rPr lang="en-US" sz="4000" i="1" dirty="0"/>
              <a:t>Components of a SMAW welding system</a:t>
            </a:r>
            <a:endParaRPr lang="en-ZA" i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05E276-BC63-1011-0E71-AE3F2EFA4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018361"/>
              </p:ext>
            </p:extLst>
          </p:nvPr>
        </p:nvGraphicFramePr>
        <p:xfrm>
          <a:off x="232012" y="832513"/>
          <a:ext cx="12433110" cy="534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09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C736-61F5-DF1E-7697-824C5944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>
            <a:noAutofit/>
          </a:bodyPr>
          <a:lstStyle/>
          <a:p>
            <a:r>
              <a:rPr lang="en-US" sz="2800" dirty="0"/>
              <a:t>MMA welding can be performed using either DFC or AC, which means that many types of power sources can be used.</a:t>
            </a:r>
            <a:endParaRPr lang="en-ZA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24428-8162-40D1-D2B1-BAF091675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037199"/>
              </p:ext>
            </p:extLst>
          </p:nvPr>
        </p:nvGraphicFramePr>
        <p:xfrm>
          <a:off x="732998" y="1201003"/>
          <a:ext cx="10726003" cy="471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83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19AE-D81E-1B3D-2ADF-E277666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Assessment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6F98-30E3-8D79-5B99-8904DBA4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FIVE reasons why welding in a closed container is so dangerous to the welder?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Briefly describe how you will ensure safe welding inside a closed container by listing FOUR steps to avoid danger.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FIVE steps you would take to reduce the risk of danger when welding in a confined space.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40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84E2-BF34-EAD0-6941-F8F6C340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SMAW equipment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F80F-566D-92F1-6CAE-A2818A71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8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key equipment used in Shielded Metal Arc Welding consists of:</a:t>
            </a:r>
          </a:p>
          <a:p>
            <a:r>
              <a:rPr lang="en-US" dirty="0"/>
              <a:t>The Power Source</a:t>
            </a:r>
          </a:p>
          <a:p>
            <a:r>
              <a:rPr lang="en-US" dirty="0"/>
              <a:t>The Welding Cables </a:t>
            </a:r>
          </a:p>
          <a:p>
            <a:r>
              <a:rPr lang="en-US" dirty="0"/>
              <a:t>The Electrode Holder </a:t>
            </a:r>
          </a:p>
          <a:p>
            <a:r>
              <a:rPr lang="en-US" dirty="0"/>
              <a:t>The Covered Electrodes </a:t>
            </a:r>
            <a:endParaRPr lang="en-ZA" dirty="0"/>
          </a:p>
        </p:txBody>
      </p:sp>
      <p:pic>
        <p:nvPicPr>
          <p:cNvPr id="5" name="Picture 4" descr="Diagram of a welding machine&#10;&#10;Description automatically generated">
            <a:extLst>
              <a:ext uri="{FF2B5EF4-FFF2-40B4-BE49-F238E27FC236}">
                <a16:creationId xmlns:a16="http://schemas.microsoft.com/office/drawing/2014/main" id="{DE02873D-3E76-B8F5-4C31-ADE39600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55" y="2456562"/>
            <a:ext cx="5594445" cy="31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4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9E9B-E035-5FA8-E421-0F9836F9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Source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659F-7F87-59F5-FC6C-693A3FA9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3" y="1487606"/>
            <a:ext cx="10698707" cy="46893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Power Source is the welding machine. Several different types of power sources are available and can be either:</a:t>
            </a:r>
          </a:p>
          <a:p>
            <a:r>
              <a:rPr lang="en-US" dirty="0"/>
              <a:t>Alternating current (AC) machines, </a:t>
            </a:r>
          </a:p>
          <a:p>
            <a:r>
              <a:rPr lang="en-US" dirty="0"/>
              <a:t>Direct current (DC) machines, or </a:t>
            </a:r>
          </a:p>
          <a:p>
            <a:r>
              <a:rPr lang="en-US" dirty="0"/>
              <a:t>A combination of both.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697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E3D2-1067-63D6-A999-6BF0FA3B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Key points on the </a:t>
            </a:r>
            <a:r>
              <a:rPr lang="en-ZA" i="1" dirty="0"/>
              <a:t>SMAW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86E4-1509-B7CD-D8C2-D751FF24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26" y="1525374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Welding machines can be electrically, or petrol/diesel driven for areas without electricity.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MMA welding creates an electric arc between the electrode and base metal, melting both.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power source for MMA welding has current and voltage adjustment knobs and may include voltmeters and ammeters.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Three types of welding machines are typically used for SMAW: AC, DC, and rectifier.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 welding machines are versatile, simple, and low-maintenance, suitable for outdoor use.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442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welding electrode&#10;&#10;Description automatically generated">
            <a:extLst>
              <a:ext uri="{FF2B5EF4-FFF2-40B4-BE49-F238E27FC236}">
                <a16:creationId xmlns:a16="http://schemas.microsoft.com/office/drawing/2014/main" id="{C55F382C-59E6-004E-99BC-D81EB8C6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3" y="1469782"/>
            <a:ext cx="4260641" cy="25153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C8D9-0899-2C84-D46A-9D82E1D7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786" y="955343"/>
            <a:ext cx="6674930" cy="535390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DC welding machines offer a wider range of electrode choices, adjustable polarity, and can weld thinner materials and non-ferrous metals.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Rectifier welding machines combine advantages of AC and DC and are used with Tig and Mig welding.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Welding cables consist of copper wire strands covered in insulation material.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electrode holder securely holds the welding electrode.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Electrodes are coated wires that provide shielding, arc stability, and slag formation during welding.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2D829D-2830-5F07-E40B-C351944AB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1FC5EF-435E-F74E-11C5-A935C7066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F3CE81-94AA-585B-379D-CB757AFCC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7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4730-19F5-63C2-2CC2-267974C3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805218"/>
            <a:ext cx="10862481" cy="537174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Electrodes vary in type, size, and composition, with cellulose, rutile, and basic types being common.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Cellulose electrodes offer excellent penetration due to high hydrogen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Acid electrodes contain iron and manganese oxides, and iron powder can enhance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Penetration electrodes use a mixed rutile/acid coating with cellulose for increased arc penetration in horizontal welding of I-joints.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08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0BE-E62E-3DA2-690A-8229ADA9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26" y="1143486"/>
            <a:ext cx="5581650" cy="1028213"/>
          </a:xfrm>
        </p:spPr>
        <p:txBody>
          <a:bodyPr anchor="t">
            <a:normAutofit/>
          </a:bodyPr>
          <a:lstStyle/>
          <a:p>
            <a:r>
              <a:rPr lang="en-ZA" sz="4000" dirty="0"/>
              <a:t>ABOUT THIS MODULE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6" descr="Welder">
            <a:extLst>
              <a:ext uri="{FF2B5EF4-FFF2-40B4-BE49-F238E27FC236}">
                <a16:creationId xmlns:a16="http://schemas.microsoft.com/office/drawing/2014/main" id="{276F6716-0A4B-5C76-D118-B44DD968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444038"/>
            <a:ext cx="2960151" cy="2960151"/>
          </a:xfrm>
          <a:prstGeom prst="rect">
            <a:avLst/>
          </a:prstGeom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BB6C1D2-C584-0096-8BB7-F03978FE7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753981"/>
              </p:ext>
            </p:extLst>
          </p:nvPr>
        </p:nvGraphicFramePr>
        <p:xfrm>
          <a:off x="4111113" y="1885912"/>
          <a:ext cx="6842637" cy="40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6BA706E-16A6-46B0-80AA-A68AF459B257}"/>
              </a:ext>
            </a:extLst>
          </p:cNvPr>
          <p:cNvSpPr/>
          <p:nvPr/>
        </p:nvSpPr>
        <p:spPr>
          <a:xfrm>
            <a:off x="571500" y="647700"/>
            <a:ext cx="1257300" cy="495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737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4AFC-BC92-3725-1F9C-B6DADFF7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Assessment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48A6-2A3E-ADEC-FAE3-92F9701A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1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Briefly describe the SMAW welding process in TEN clear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simple line sketch of a basic SMAW welding system – listing the FIVE important parts.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the THREE types of SMAW welding 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the FIVE most important welding parameters for SMAW welding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998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E72-6785-8A9F-7417-167FB59D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SMAW process applications and limitations </a:t>
            </a:r>
            <a:endParaRPr lang="en-ZA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D379-6605-EC3E-51FA-147E611E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welding equipment is can be considered straightforward to use. The equipment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Particularly suitable for jobs such as the erection of structures.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can also be used outdoors, as opposed to other methods requiring shielding gas, which is unsuitable in windy conditions.</a:t>
            </a:r>
          </a:p>
          <a:p>
            <a:r>
              <a:rPr lang="en-US" dirty="0"/>
              <a:t>However, its arc time factor is relatively low, due to the need to remove slag after the welding task and the change-over of electrodes.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289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01FE-2F4F-EA0F-35D0-94823455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on the Critical Welding Variables (CLASS):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3E68-AA62-E1EE-1210-A13AE513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Setting</a:t>
            </a:r>
          </a:p>
          <a:p>
            <a:r>
              <a:rPr lang="en-US" dirty="0"/>
              <a:t>Arc Length</a:t>
            </a:r>
          </a:p>
          <a:p>
            <a:r>
              <a:rPr lang="en-US" dirty="0"/>
              <a:t>Electrode Angle</a:t>
            </a:r>
          </a:p>
          <a:p>
            <a:r>
              <a:rPr lang="en-US" dirty="0"/>
              <a:t>Travel Speed</a:t>
            </a:r>
          </a:p>
          <a:p>
            <a:r>
              <a:rPr lang="en-US" dirty="0"/>
              <a:t>Electrode Selection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498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C1CA-694D-724F-651E-09CFC44A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6320"/>
            <a:ext cx="10515600" cy="1325563"/>
          </a:xfrm>
        </p:spPr>
        <p:txBody>
          <a:bodyPr>
            <a:normAutofit/>
          </a:bodyPr>
          <a:lstStyle/>
          <a:p>
            <a:r>
              <a:rPr lang="en-ZA" sz="4000" i="1" dirty="0"/>
              <a:t>KT03 SMAW COVERED ELECTRODES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29C8-D945-EDE3-3325-AA84BCD5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25" y="1323157"/>
            <a:ext cx="9144000" cy="5248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Types of SMAW process electrodes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metal composition of the electrode is similar to the parent metal, it consist of a wire rod with a flux coating.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One end of the electrode rod is uncoated and clamped in the electrode holder.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rod melts in the welding arc, forming the filler metal for the weld.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flux coating burns to create a shielding gas and slag coating on the weld.</a:t>
            </a:r>
          </a:p>
          <a:p>
            <a:pPr algn="just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866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4567-B5C6-FC81-BBBA-59955E9A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9" y="938521"/>
            <a:ext cx="10325668" cy="439775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Damaged or damp electrodes should not be used to avoid weld defects.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Electrodes come in various sizes and metals to match different welding needs and different types are marked with numbers or color codes.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Welders need to understand and s</a:t>
            </a:r>
            <a:r>
              <a:rPr lang="en-US" b="0" i="0" dirty="0">
                <a:effectLst/>
              </a:rPr>
              <a:t>elect electrodes based on the size, metal type, joint, and other welding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Proper electrode placement in the holder is at an angle of approximately 45 degrees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372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A501-64F0-32C6-F612-38508359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Function of flux covering in mild steel electrodes</a:t>
            </a:r>
            <a:endParaRPr lang="en-ZA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B483-C68C-D0F3-190E-22982FCD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0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Stick electrodes consist of a metal rod surrounded by a coating called flux.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flux coating determines where and how an electrode can be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When an arc is struck, the flux undergoes complex chemical reactions.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Flux ingredients burn in the welding arc, releasing shielding gas.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shielding gas protects the molten weld pool from atmospheric impurities.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As the weld pool cools, the flux creates slag to prevent oxidation and weld porosity.</a:t>
            </a:r>
          </a:p>
        </p:txBody>
      </p:sp>
    </p:spTree>
    <p:extLst>
      <p:ext uri="{BB962C8B-B14F-4D97-AF65-F5344CB8AC3E}">
        <p14:creationId xmlns:p14="http://schemas.microsoft.com/office/powerpoint/2010/main" val="374591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556-45AF-B0B3-87E4-644154C3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Flux coating and the gas shield</a:t>
            </a:r>
            <a:endParaRPr lang="en-ZA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7F05B-95E6-DCDB-594D-DFD46E58D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70" t="43670" r="36679" b="36696"/>
          <a:stretch/>
        </p:blipFill>
        <p:spPr>
          <a:xfrm>
            <a:off x="1015787" y="1801504"/>
            <a:ext cx="8974618" cy="3731171"/>
          </a:xfrm>
        </p:spPr>
      </p:pic>
    </p:spTree>
    <p:extLst>
      <p:ext uri="{BB962C8B-B14F-4D97-AF65-F5344CB8AC3E}">
        <p14:creationId xmlns:p14="http://schemas.microsoft.com/office/powerpoint/2010/main" val="62588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BAC4-08C1-1AEB-B137-3619E658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Composition of mild steel Electrode fluxes</a:t>
            </a:r>
            <a:endParaRPr lang="en-ZA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8EC5-A4CF-7B21-C085-80BBE9DE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59382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Flux coating on welding rods serves multiple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protects the weld pool and solid metal from atmospheric contamination.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Flux helps remove impurities from the weld pool.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contains ionizing elements for arc stability, especially with AC power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Alloys in flux contribute to weld ductility and tensile strength.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Flux may include a higher concentration of iron powder for increased deposition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Added deoxidizers in flux act as cleaning agents and can penetrate corroded or dirty workpieces.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0712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A330509-2BA7-9FC4-3CB3-0123737CB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1" r="4813"/>
          <a:stretch/>
        </p:blipFill>
        <p:spPr>
          <a:xfrm>
            <a:off x="-119929" y="-207776"/>
            <a:ext cx="9399385" cy="72035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A6D68D-CC19-692E-3138-49A358B01BEB}"/>
              </a:ext>
            </a:extLst>
          </p:cNvPr>
          <p:cNvSpPr/>
          <p:nvPr/>
        </p:nvSpPr>
        <p:spPr>
          <a:xfrm flipH="1">
            <a:off x="-119930" y="-207778"/>
            <a:ext cx="12311927" cy="720353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77000">
                <a:schemeClr val="tx1">
                  <a:alpha val="34726"/>
                </a:schemeClr>
              </a:gs>
              <a:gs pos="51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13D61-09B6-6980-8F5D-EEDC8236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459" y="5718587"/>
            <a:ext cx="1419420" cy="609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360CD-D3B7-9AC4-E3E3-36101E96C7F3}"/>
              </a:ext>
            </a:extLst>
          </p:cNvPr>
          <p:cNvSpPr txBox="1"/>
          <p:nvPr/>
        </p:nvSpPr>
        <p:spPr>
          <a:xfrm>
            <a:off x="6932428" y="3365165"/>
            <a:ext cx="517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BCBEADD7-02D1-7B5D-58CA-A13D3EE9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773" y="298831"/>
            <a:ext cx="3625106" cy="19179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75C713-D456-EED2-083E-02A541B5E732}"/>
              </a:ext>
            </a:extLst>
          </p:cNvPr>
          <p:cNvCxnSpPr>
            <a:cxnSpLocks/>
          </p:cNvCxnSpPr>
          <p:nvPr/>
        </p:nvCxnSpPr>
        <p:spPr>
          <a:xfrm>
            <a:off x="6932428" y="4075400"/>
            <a:ext cx="5259569" cy="0"/>
          </a:xfrm>
          <a:prstGeom prst="line">
            <a:avLst/>
          </a:prstGeom>
          <a:ln w="28575"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6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E56B-F335-B1E3-39B7-B9BCA000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2700"/>
              <a:t>KM-04-KT01: SMAW general health, safety and environmental protection concepts.</a:t>
            </a:r>
            <a:endParaRPr lang="en-ZA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42A6-ED73-46D4-38FF-2A3EDE8E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recap from KM – 01, lets discuss the welding PPE. </a:t>
            </a:r>
          </a:p>
          <a:p>
            <a:endParaRPr lang="en-US" sz="2000" dirty="0"/>
          </a:p>
        </p:txBody>
      </p:sp>
      <p:pic>
        <p:nvPicPr>
          <p:cNvPr id="5" name="Picture 4" descr="A person wearing a helmet and holding a welding machine&#10;&#10;Description automatically generated">
            <a:extLst>
              <a:ext uri="{FF2B5EF4-FFF2-40B4-BE49-F238E27FC236}">
                <a16:creationId xmlns:a16="http://schemas.microsoft.com/office/drawing/2014/main" id="{8F0AE3B7-B7D4-6085-C925-E257E78F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99" y="260977"/>
            <a:ext cx="3976068" cy="52135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207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F37C-7054-3AB0-FA76-8330D8D9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33" y="623804"/>
            <a:ext cx="10994978" cy="1325563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</a:rPr>
              <a:t>Other Safety Equipment and Protective Gear for Welding.</a:t>
            </a:r>
            <a:endParaRPr lang="en-ZA" sz="7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52F337-DB89-032E-F8EB-B3A1226B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89" y="194936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</a:rPr>
              <a:t>Welding requires various safety gear, including ear protection, respirators for air filtration, helmets with tinted lenses, leather clothing, gloves, and steel-toed boots. </a:t>
            </a:r>
          </a:p>
          <a:p>
            <a:pPr algn="just"/>
            <a:r>
              <a:rPr lang="en-US" b="0" i="0" dirty="0">
                <a:effectLst/>
              </a:rPr>
              <a:t>Auto-darkening helmets are a convenient choice. </a:t>
            </a:r>
          </a:p>
          <a:p>
            <a:pPr algn="just"/>
            <a:r>
              <a:rPr lang="en-US" b="0" i="0" dirty="0">
                <a:effectLst/>
              </a:rPr>
              <a:t>Always follow safety rules and equipment recommendations for welding machines.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57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FC71-C8A5-948A-1670-126D7AD5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6668"/>
            <a:ext cx="11544300" cy="1328738"/>
          </a:xfrm>
        </p:spPr>
        <p:txBody>
          <a:bodyPr/>
          <a:lstStyle/>
          <a:p>
            <a:r>
              <a:rPr lang="en-US" dirty="0">
                <a:latin typeface="Söhne"/>
              </a:rPr>
              <a:t>Key </a:t>
            </a:r>
            <a:r>
              <a:rPr lang="en-US" sz="4400" b="0" i="0" dirty="0">
                <a:effectLst/>
                <a:latin typeface="Söhne"/>
              </a:rPr>
              <a:t>Safety Equipment and Protective Gear for Welding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ED81-3766-C25E-0F1B-D21128B3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45406"/>
            <a:ext cx="10687050" cy="44862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0" dirty="0">
                <a:effectLst/>
                <a:latin typeface="Söhne"/>
              </a:rPr>
              <a:t>Ear Protection</a:t>
            </a:r>
          </a:p>
          <a:p>
            <a:pPr algn="l"/>
            <a:r>
              <a:rPr lang="en-US" i="0" dirty="0">
                <a:effectLst/>
                <a:latin typeface="Söhne"/>
              </a:rPr>
              <a:t>Respirator</a:t>
            </a:r>
          </a:p>
          <a:p>
            <a:pPr algn="l"/>
            <a:r>
              <a:rPr lang="en-US" i="0" dirty="0">
                <a:effectLst/>
                <a:latin typeface="Söhne"/>
              </a:rPr>
              <a:t>Helmets and Hand-shields</a:t>
            </a:r>
          </a:p>
          <a:p>
            <a:pPr algn="l"/>
            <a:r>
              <a:rPr lang="en-US" i="0" dirty="0">
                <a:effectLst/>
                <a:latin typeface="Söhne"/>
              </a:rPr>
              <a:t>Auto-Darkening Helmets</a:t>
            </a:r>
          </a:p>
          <a:p>
            <a:pPr algn="l"/>
            <a:r>
              <a:rPr lang="en-US" i="0" dirty="0">
                <a:effectLst/>
                <a:latin typeface="Söhne"/>
              </a:rPr>
              <a:t>Outer Clothing, Gloves, and Shoes</a:t>
            </a:r>
          </a:p>
          <a:p>
            <a:pPr algn="l"/>
            <a:r>
              <a:rPr lang="en-US" i="0" dirty="0">
                <a:effectLst/>
                <a:latin typeface="Söhne"/>
              </a:rPr>
              <a:t>Full-Length Leather Apron and Shoulder-and-Sleeve Garment</a:t>
            </a:r>
          </a:p>
          <a:p>
            <a:r>
              <a:rPr lang="en-US" i="0" dirty="0">
                <a:effectLst/>
                <a:latin typeface="Söhne"/>
              </a:rPr>
              <a:t>SMAW Safety Rules</a:t>
            </a:r>
          </a:p>
          <a:p>
            <a:pPr marL="0" indent="0">
              <a:buNone/>
            </a:pPr>
            <a:r>
              <a:rPr lang="en-US" i="1" dirty="0">
                <a:latin typeface="Söhne"/>
              </a:rPr>
              <a:t>	Caution</a:t>
            </a:r>
            <a:r>
              <a:rPr lang="en-US" b="1" i="1" dirty="0">
                <a:latin typeface="Söhne"/>
              </a:rPr>
              <a:t>:</a:t>
            </a:r>
            <a:r>
              <a:rPr lang="en-US" i="1" dirty="0">
                <a:latin typeface="Söhne"/>
              </a:rPr>
              <a:t> Always use proper eye protection with the right shade of darkness, and those who wear glasses can get special magnification lenses. Replace clouded outer lenses promptly.</a:t>
            </a:r>
          </a:p>
          <a:p>
            <a:pPr marL="0" indent="0" algn="l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770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222-AA8E-C57A-9279-A466DD44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Welding Machine and Personal Safety</a:t>
            </a:r>
            <a:endParaRPr lang="en-ZA" sz="7200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E8C6C1-EF8F-3A81-9B22-B7968159F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66815"/>
              </p:ext>
            </p:extLst>
          </p:nvPr>
        </p:nvGraphicFramePr>
        <p:xfrm>
          <a:off x="595086" y="1306287"/>
          <a:ext cx="10319657" cy="428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0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71AE-3E38-B179-A2E9-FC1BB5B7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42" y="365125"/>
            <a:ext cx="10218058" cy="1460500"/>
          </a:xfrm>
        </p:spPr>
        <p:txBody>
          <a:bodyPr>
            <a:normAutofit/>
          </a:bodyPr>
          <a:lstStyle/>
          <a:p>
            <a:r>
              <a:rPr lang="en-US" sz="4000" i="1" dirty="0"/>
              <a:t>Electric shock, harmful fumes and gases</a:t>
            </a:r>
            <a:endParaRPr lang="en-ZA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EF32-12FA-5C8F-16A6-E700FE6E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Undertaking welding activities can expose welders to invisible gaseous fumes, including ozone, nitrogen oxides, chromium and nickel oxides, and carbon monoxide which can easily penetrate </a:t>
            </a:r>
            <a:r>
              <a:rPr lang="en-US" dirty="0"/>
              <a:t>their </a:t>
            </a:r>
            <a:r>
              <a:rPr lang="en-US" b="0" i="0" dirty="0">
                <a:effectLst/>
              </a:rPr>
              <a:t>lungs.</a:t>
            </a:r>
          </a:p>
          <a:p>
            <a:pPr algn="just"/>
            <a:r>
              <a:rPr lang="en-US" b="0" i="0" dirty="0">
                <a:effectLst/>
              </a:rPr>
              <a:t>Depending on the gas or fume, the concentration, and duration of your exposure, the resultant damage can be severe.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57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670-B6B5-9835-F60B-F2FDC8A1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Welding Hazards (prevention and solutions recap)</a:t>
            </a:r>
            <a:endParaRPr lang="en-ZA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F93F-E222-DA60-B94B-1B774400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78858"/>
            <a:ext cx="11219543" cy="265611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 Fire Risk: Sparks and molten metal can ignite flammable materials.</a:t>
            </a:r>
          </a:p>
          <a:p>
            <a:pPr algn="just"/>
            <a:r>
              <a:rPr lang="en-US" sz="2400" dirty="0"/>
              <a:t> Fire Extinguishers: Properly maintain and know the location of fire extinguishers.</a:t>
            </a:r>
          </a:p>
          <a:p>
            <a:pPr algn="just"/>
            <a:r>
              <a:rPr lang="en-US" sz="2400" dirty="0"/>
              <a:t> Fuel Gases and Oxygen: Handle with care; store away from heat, flames, and sparks.</a:t>
            </a:r>
          </a:p>
          <a:p>
            <a:pPr algn="just"/>
            <a:r>
              <a:rPr lang="en-US" sz="2400" dirty="0"/>
              <a:t> Gas Leaks: Check pressurized gas equipment for leaks before use.</a:t>
            </a:r>
          </a:p>
          <a:p>
            <a:pPr algn="just"/>
            <a:r>
              <a:rPr lang="en-US" sz="2400" dirty="0"/>
              <a:t> Electric Shock: Proper grounding, equipment maintenance, and avoiding wet areas are essential.</a:t>
            </a:r>
          </a:p>
          <a:p>
            <a:pPr marL="0" indent="0">
              <a:buNone/>
            </a:pPr>
            <a:endParaRPr lang="en-ZA" sz="2000" dirty="0"/>
          </a:p>
        </p:txBody>
      </p:sp>
      <p:pic>
        <p:nvPicPr>
          <p:cNvPr id="5" name="Picture 4" descr="A diagram of a hazard&#10;&#10;Description automatically generated with medium confidence">
            <a:extLst>
              <a:ext uri="{FF2B5EF4-FFF2-40B4-BE49-F238E27FC236}">
                <a16:creationId xmlns:a16="http://schemas.microsoft.com/office/drawing/2014/main" id="{7F2DFE85-8E90-714A-8DF4-942349486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08" b="33554"/>
          <a:stretch/>
        </p:blipFill>
        <p:spPr>
          <a:xfrm>
            <a:off x="1930650" y="3907971"/>
            <a:ext cx="7489122" cy="18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E277-5E03-E62B-356D-8781BBE4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6" y="261257"/>
            <a:ext cx="6836229" cy="5355771"/>
          </a:xfrm>
        </p:spPr>
        <p:txBody>
          <a:bodyPr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sz="8600" i="1" dirty="0"/>
              <a:t>Welding Hazards (prevention and solutions recap) p2</a:t>
            </a:r>
            <a:endParaRPr lang="en-US" sz="8600" dirty="0"/>
          </a:p>
          <a:p>
            <a:r>
              <a:rPr lang="en-US" sz="7200" dirty="0"/>
              <a:t>Toxic Fumes: Weld in well-ventilated areas to prevent exposure to smoke, dust, and toxic fumes.</a:t>
            </a:r>
          </a:p>
          <a:p>
            <a:r>
              <a:rPr lang="en-US" sz="7200" dirty="0"/>
              <a:t> Welding Closed Containers: Follow safety steps to avoid explosions when welding closed containers.</a:t>
            </a:r>
          </a:p>
          <a:p>
            <a:r>
              <a:rPr lang="en-US" sz="7200" dirty="0"/>
              <a:t> Welding in Confined Areas: Ventilate and monitor gas levels; avoid working alone.</a:t>
            </a:r>
          </a:p>
          <a:p>
            <a:r>
              <a:rPr lang="en-US" sz="7200" dirty="0"/>
              <a:t> Personal Injuries: Burns are common, so wear protective clothing and mark hot objects.</a:t>
            </a:r>
          </a:p>
          <a:p>
            <a:r>
              <a:rPr lang="en-US" sz="7200" dirty="0"/>
              <a:t> Radiation: Welding produces harmful visible and invisible light; protect eyes and skin.</a:t>
            </a:r>
          </a:p>
          <a:p>
            <a:r>
              <a:rPr lang="en-US" sz="7200" dirty="0"/>
              <a:t> Arc Flash Burn: Exposure to welding arc flash can lead to eye and skin injuries.</a:t>
            </a:r>
            <a:endParaRPr lang="en-ZA" sz="7200" dirty="0"/>
          </a:p>
          <a:p>
            <a:pPr marL="0" indent="0">
              <a:buNone/>
            </a:pPr>
            <a:endParaRPr lang="en-ZA" sz="1100" dirty="0"/>
          </a:p>
        </p:txBody>
      </p:sp>
      <p:pic>
        <p:nvPicPr>
          <p:cNvPr id="5" name="Picture 4" descr="A person wearing a welding mask and helmet&#10;&#10;Description automatically generated">
            <a:extLst>
              <a:ext uri="{FF2B5EF4-FFF2-40B4-BE49-F238E27FC236}">
                <a16:creationId xmlns:a16="http://schemas.microsoft.com/office/drawing/2014/main" id="{A13ED79E-F54F-26BF-9070-4B458FE77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2" r="16253" b="1"/>
          <a:stretch/>
        </p:blipFill>
        <p:spPr>
          <a:xfrm>
            <a:off x="7171716" y="919352"/>
            <a:ext cx="4613884" cy="37392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666758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BS Only (Black backgroun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BS Only (White backgroun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JBS black (Co-branding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BD0115EBB554382E9105C8F3A4C21" ma:contentTypeVersion="9" ma:contentTypeDescription="Create a new document." ma:contentTypeScope="" ma:versionID="9b4ece1e93ee7ef2274affb0438e301d">
  <xsd:schema xmlns:xsd="http://www.w3.org/2001/XMLSchema" xmlns:xs="http://www.w3.org/2001/XMLSchema" xmlns:p="http://schemas.microsoft.com/office/2006/metadata/properties" xmlns:ns3="c035a0fb-921b-4cd7-a4c9-7fdfdf106d72" xmlns:ns4="65b037a2-c26c-46d1-972b-b247524fd939" targetNamespace="http://schemas.microsoft.com/office/2006/metadata/properties" ma:root="true" ma:fieldsID="7e8f9d1ae09c9b92edaa8e25378ab242" ns3:_="" ns4:_="">
    <xsd:import namespace="c035a0fb-921b-4cd7-a4c9-7fdfdf106d72"/>
    <xsd:import namespace="65b037a2-c26c-46d1-972b-b247524fd9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a0fb-921b-4cd7-a4c9-7fdfdf106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037a2-c26c-46d1-972b-b247524fd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35a0fb-921b-4cd7-a4c9-7fdfdf106d72" xsi:nil="true"/>
  </documentManagement>
</p:properties>
</file>

<file path=customXml/itemProps1.xml><?xml version="1.0" encoding="utf-8"?>
<ds:datastoreItem xmlns:ds="http://schemas.openxmlformats.org/officeDocument/2006/customXml" ds:itemID="{F11C7332-DF5B-4DCC-86F4-11A5DF997C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5a0fb-921b-4cd7-a4c9-7fdfdf106d72"/>
    <ds:schemaRef ds:uri="65b037a2-c26c-46d1-972b-b247524fd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76BC5F-2D56-4EB2-A5A4-6015CBD23E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A0A95-8455-4283-9F7C-29737B46FCF9}">
  <ds:schemaRefs>
    <ds:schemaRef ds:uri="http://schemas.microsoft.com/office/2006/documentManagement/types"/>
    <ds:schemaRef ds:uri="http://schemas.openxmlformats.org/package/2006/metadata/core-properties"/>
    <ds:schemaRef ds:uri="65b037a2-c26c-46d1-972b-b247524fd939"/>
    <ds:schemaRef ds:uri="http://purl.org/dc/elements/1.1/"/>
    <ds:schemaRef ds:uri="http://schemas.microsoft.com/office/infopath/2007/PartnerControls"/>
    <ds:schemaRef ds:uri="http://purl.org/dc/dcmitype/"/>
    <ds:schemaRef ds:uri="c035a0fb-921b-4cd7-a4c9-7fdfdf106d72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34635</TotalTime>
  <Words>1866</Words>
  <Application>Microsoft Office PowerPoint</Application>
  <PresentationFormat>Widescreen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Söhne</vt:lpstr>
      <vt:lpstr>Wingdings</vt:lpstr>
      <vt:lpstr>UJ</vt:lpstr>
      <vt:lpstr>JBS Only (Black background)</vt:lpstr>
      <vt:lpstr>JBS Only (White background)</vt:lpstr>
      <vt:lpstr>JBS black (Co-branding)</vt:lpstr>
      <vt:lpstr>Custom Design</vt:lpstr>
      <vt:lpstr>PowerPoint Presentation</vt:lpstr>
      <vt:lpstr>ABOUT THIS MODULE </vt:lpstr>
      <vt:lpstr>KM-04-KT01: SMAW general health, safety and environmental protection concepts.</vt:lpstr>
      <vt:lpstr>Other Safety Equipment and Protective Gear for Welding.</vt:lpstr>
      <vt:lpstr>Key Safety Equipment and Protective Gear for Welding</vt:lpstr>
      <vt:lpstr>Welding Machine and Personal Safety</vt:lpstr>
      <vt:lpstr>Electric shock, harmful fumes and gases</vt:lpstr>
      <vt:lpstr>Welding Hazards (prevention and solutions recap)</vt:lpstr>
      <vt:lpstr>PowerPoint Presentation</vt:lpstr>
      <vt:lpstr>Assessment activity </vt:lpstr>
      <vt:lpstr>KT02: SMAW Welding Equipment and Typical Parameters</vt:lpstr>
      <vt:lpstr>Components of a SMAW welding system</vt:lpstr>
      <vt:lpstr>MMA welding can be performed using either DFC or AC, which means that many types of power sources can be used.</vt:lpstr>
      <vt:lpstr>Assessment Activity</vt:lpstr>
      <vt:lpstr>SMAW equipment </vt:lpstr>
      <vt:lpstr>The Power Source </vt:lpstr>
      <vt:lpstr>Key points on the SMAW equipment</vt:lpstr>
      <vt:lpstr>PowerPoint Presentation</vt:lpstr>
      <vt:lpstr>PowerPoint Presentation</vt:lpstr>
      <vt:lpstr>Assessment Activity</vt:lpstr>
      <vt:lpstr>SMAW process applications and limitations </vt:lpstr>
      <vt:lpstr>Recap on the Critical Welding Variables (CLASS): </vt:lpstr>
      <vt:lpstr>KT03 SMAW COVERED ELECTRODES</vt:lpstr>
      <vt:lpstr>PowerPoint Presentation</vt:lpstr>
      <vt:lpstr>Function of flux covering in mild steel electrodes</vt:lpstr>
      <vt:lpstr>Flux coating and the gas shield</vt:lpstr>
      <vt:lpstr>Composition of mild steel Electrode fluxes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Mtshali, Nokwethaba</cp:lastModifiedBy>
  <cp:revision>545</cp:revision>
  <dcterms:created xsi:type="dcterms:W3CDTF">2016-08-29T16:05:45Z</dcterms:created>
  <dcterms:modified xsi:type="dcterms:W3CDTF">2024-03-01T09:01:32Z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0x010100D46BD0115EBB554382E9105C8F3A4C21</vt:lpwstr>
  </property>
</Properties>
</file>