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2.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4.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755" r:id="rId5"/>
    <p:sldMasterId id="2147483767" r:id="rId6"/>
    <p:sldMasterId id="2147483731" r:id="rId7"/>
    <p:sldMasterId id="2147483743" r:id="rId8"/>
  </p:sldMasterIdLst>
  <p:notesMasterIdLst>
    <p:notesMasterId r:id="rId74"/>
  </p:notesMasterIdLst>
  <p:handoutMasterIdLst>
    <p:handoutMasterId r:id="rId75"/>
  </p:handoutMasterIdLst>
  <p:sldIdLst>
    <p:sldId id="256" r:id="rId9"/>
    <p:sldId id="452" r:id="rId10"/>
    <p:sldId id="491" r:id="rId11"/>
    <p:sldId id="490" r:id="rId12"/>
    <p:sldId id="608" r:id="rId13"/>
    <p:sldId id="609" r:id="rId14"/>
    <p:sldId id="495" r:id="rId15"/>
    <p:sldId id="496" r:id="rId16"/>
    <p:sldId id="610" r:id="rId17"/>
    <p:sldId id="492" r:id="rId18"/>
    <p:sldId id="611" r:id="rId19"/>
    <p:sldId id="520" r:id="rId20"/>
    <p:sldId id="612" r:id="rId21"/>
    <p:sldId id="650" r:id="rId22"/>
    <p:sldId id="613" r:id="rId23"/>
    <p:sldId id="614" r:id="rId24"/>
    <p:sldId id="615" r:id="rId25"/>
    <p:sldId id="616" r:id="rId26"/>
    <p:sldId id="617" r:id="rId27"/>
    <p:sldId id="651" r:id="rId28"/>
    <p:sldId id="618" r:id="rId29"/>
    <p:sldId id="619" r:id="rId30"/>
    <p:sldId id="620" r:id="rId31"/>
    <p:sldId id="621" r:id="rId32"/>
    <p:sldId id="622" r:id="rId33"/>
    <p:sldId id="624" r:id="rId34"/>
    <p:sldId id="623" r:id="rId35"/>
    <p:sldId id="625" r:id="rId36"/>
    <p:sldId id="626" r:id="rId37"/>
    <p:sldId id="627" r:id="rId38"/>
    <p:sldId id="628" r:id="rId39"/>
    <p:sldId id="629" r:id="rId40"/>
    <p:sldId id="630" r:id="rId41"/>
    <p:sldId id="631" r:id="rId42"/>
    <p:sldId id="632" r:id="rId43"/>
    <p:sldId id="633" r:id="rId44"/>
    <p:sldId id="634" r:id="rId45"/>
    <p:sldId id="635" r:id="rId46"/>
    <p:sldId id="636" r:id="rId47"/>
    <p:sldId id="646" r:id="rId48"/>
    <p:sldId id="653" r:id="rId49"/>
    <p:sldId id="637" r:id="rId50"/>
    <p:sldId id="638" r:id="rId51"/>
    <p:sldId id="649" r:id="rId52"/>
    <p:sldId id="639" r:id="rId53"/>
    <p:sldId id="655" r:id="rId54"/>
    <p:sldId id="640" r:id="rId55"/>
    <p:sldId id="652" r:id="rId56"/>
    <p:sldId id="641" r:id="rId57"/>
    <p:sldId id="642" r:id="rId58"/>
    <p:sldId id="643" r:id="rId59"/>
    <p:sldId id="647" r:id="rId60"/>
    <p:sldId id="654" r:id="rId61"/>
    <p:sldId id="648" r:id="rId62"/>
    <p:sldId id="644" r:id="rId63"/>
    <p:sldId id="645" r:id="rId64"/>
    <p:sldId id="656" r:id="rId65"/>
    <p:sldId id="657" r:id="rId66"/>
    <p:sldId id="658" r:id="rId67"/>
    <p:sldId id="659" r:id="rId68"/>
    <p:sldId id="660" r:id="rId69"/>
    <p:sldId id="661" r:id="rId70"/>
    <p:sldId id="662" r:id="rId71"/>
    <p:sldId id="663" r:id="rId72"/>
    <p:sldId id="315"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6522"/>
    <a:srgbClr val="EC6727"/>
    <a:srgbClr val="EF6436"/>
    <a:srgbClr val="F39D2B"/>
    <a:srgbClr val="000000"/>
    <a:srgbClr val="929497"/>
    <a:srgbClr val="DCDDDE"/>
    <a:srgbClr val="EC6422"/>
    <a:srgbClr val="2D2D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7035B-2419-46CE-907A-1C464B282B30}" v="8" dt="2024-03-01T09:59:22.4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39" autoAdjust="0"/>
    <p:restoredTop sz="92608" autoAdjust="0"/>
  </p:normalViewPr>
  <p:slideViewPr>
    <p:cSldViewPr snapToGrid="0">
      <p:cViewPr varScale="1">
        <p:scale>
          <a:sx n="70" d="100"/>
          <a:sy n="70" d="100"/>
        </p:scale>
        <p:origin x="540" y="60"/>
      </p:cViewPr>
      <p:guideLst/>
    </p:cSldViewPr>
  </p:slideViewPr>
  <p:outlineViewPr>
    <p:cViewPr>
      <p:scale>
        <a:sx n="33" d="100"/>
        <a:sy n="33" d="100"/>
      </p:scale>
      <p:origin x="0" y="0"/>
    </p:cViewPr>
  </p:outlineViewPr>
  <p:notesTextViewPr>
    <p:cViewPr>
      <p:scale>
        <a:sx n="20" d="100"/>
        <a:sy n="20" d="100"/>
      </p:scale>
      <p:origin x="0" y="0"/>
    </p:cViewPr>
  </p:notesTextViewPr>
  <p:sorterViewPr>
    <p:cViewPr>
      <p:scale>
        <a:sx n="100" d="100"/>
        <a:sy n="100" d="100"/>
      </p:scale>
      <p:origin x="0" y="0"/>
    </p:cViewPr>
  </p:sorterViewPr>
  <p:notesViewPr>
    <p:cSldViewPr snapToGrid="0">
      <p:cViewPr varScale="1">
        <p:scale>
          <a:sx n="86" d="100"/>
          <a:sy n="86" d="100"/>
        </p:scale>
        <p:origin x="2720" y="200"/>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8.xml"/><Relationship Id="rId21" Type="http://schemas.openxmlformats.org/officeDocument/2006/relationships/slide" Target="slides/slide13.xml"/><Relationship Id="rId42" Type="http://schemas.openxmlformats.org/officeDocument/2006/relationships/slide" Target="slides/slide34.xml"/><Relationship Id="rId47" Type="http://schemas.openxmlformats.org/officeDocument/2006/relationships/slide" Target="slides/slide39.xml"/><Relationship Id="rId63" Type="http://schemas.openxmlformats.org/officeDocument/2006/relationships/slide" Target="slides/slide55.xml"/><Relationship Id="rId68" Type="http://schemas.openxmlformats.org/officeDocument/2006/relationships/slide" Target="slides/slide60.xml"/><Relationship Id="rId16" Type="http://schemas.openxmlformats.org/officeDocument/2006/relationships/slide" Target="slides/slide8.xml"/><Relationship Id="rId11" Type="http://schemas.openxmlformats.org/officeDocument/2006/relationships/slide" Target="slides/slide3.xml"/><Relationship Id="rId32" Type="http://schemas.openxmlformats.org/officeDocument/2006/relationships/slide" Target="slides/slide24.xml"/><Relationship Id="rId37" Type="http://schemas.openxmlformats.org/officeDocument/2006/relationships/slide" Target="slides/slide29.xml"/><Relationship Id="rId53" Type="http://schemas.openxmlformats.org/officeDocument/2006/relationships/slide" Target="slides/slide45.xml"/><Relationship Id="rId58" Type="http://schemas.openxmlformats.org/officeDocument/2006/relationships/slide" Target="slides/slide50.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Master" Target="slideMasters/slideMaster2.xml"/><Relationship Id="rId61" Type="http://schemas.openxmlformats.org/officeDocument/2006/relationships/slide" Target="slides/slide53.xml"/><Relationship Id="rId19" Type="http://schemas.openxmlformats.org/officeDocument/2006/relationships/slide" Target="slides/slide1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43" Type="http://schemas.openxmlformats.org/officeDocument/2006/relationships/slide" Target="slides/slide35.xml"/><Relationship Id="rId48" Type="http://schemas.openxmlformats.org/officeDocument/2006/relationships/slide" Target="slides/slide40.xml"/><Relationship Id="rId56" Type="http://schemas.openxmlformats.org/officeDocument/2006/relationships/slide" Target="slides/slide48.xml"/><Relationship Id="rId64" Type="http://schemas.openxmlformats.org/officeDocument/2006/relationships/slide" Target="slides/slide56.xml"/><Relationship Id="rId69" Type="http://schemas.openxmlformats.org/officeDocument/2006/relationships/slide" Target="slides/slide61.xml"/><Relationship Id="rId77" Type="http://schemas.openxmlformats.org/officeDocument/2006/relationships/viewProps" Target="viewProps.xml"/><Relationship Id="rId8" Type="http://schemas.openxmlformats.org/officeDocument/2006/relationships/slideMaster" Target="slideMasters/slideMaster5.xml"/><Relationship Id="rId51" Type="http://schemas.openxmlformats.org/officeDocument/2006/relationships/slide" Target="slides/slide43.xml"/><Relationship Id="rId72" Type="http://schemas.openxmlformats.org/officeDocument/2006/relationships/slide" Target="slides/slide64.xml"/><Relationship Id="rId80"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slide" Target="slides/slide30.xml"/><Relationship Id="rId46" Type="http://schemas.openxmlformats.org/officeDocument/2006/relationships/slide" Target="slides/slide38.xml"/><Relationship Id="rId59" Type="http://schemas.openxmlformats.org/officeDocument/2006/relationships/slide" Target="slides/slide51.xml"/><Relationship Id="rId67" Type="http://schemas.openxmlformats.org/officeDocument/2006/relationships/slide" Target="slides/slide59.xml"/><Relationship Id="rId20" Type="http://schemas.openxmlformats.org/officeDocument/2006/relationships/slide" Target="slides/slide12.xml"/><Relationship Id="rId41" Type="http://schemas.openxmlformats.org/officeDocument/2006/relationships/slide" Target="slides/slide33.xml"/><Relationship Id="rId54" Type="http://schemas.openxmlformats.org/officeDocument/2006/relationships/slide" Target="slides/slide46.xml"/><Relationship Id="rId62" Type="http://schemas.openxmlformats.org/officeDocument/2006/relationships/slide" Target="slides/slide54.xml"/><Relationship Id="rId70" Type="http://schemas.openxmlformats.org/officeDocument/2006/relationships/slide" Target="slides/slide62.xml"/><Relationship Id="rId75"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slide" Target="slides/slide28.xml"/><Relationship Id="rId49" Type="http://schemas.openxmlformats.org/officeDocument/2006/relationships/slide" Target="slides/slide41.xml"/><Relationship Id="rId57" Type="http://schemas.openxmlformats.org/officeDocument/2006/relationships/slide" Target="slides/slide49.xml"/><Relationship Id="rId10" Type="http://schemas.openxmlformats.org/officeDocument/2006/relationships/slide" Target="slides/slide2.xml"/><Relationship Id="rId31" Type="http://schemas.openxmlformats.org/officeDocument/2006/relationships/slide" Target="slides/slide23.xml"/><Relationship Id="rId44" Type="http://schemas.openxmlformats.org/officeDocument/2006/relationships/slide" Target="slides/slide36.xml"/><Relationship Id="rId52" Type="http://schemas.openxmlformats.org/officeDocument/2006/relationships/slide" Target="slides/slide44.xml"/><Relationship Id="rId60" Type="http://schemas.openxmlformats.org/officeDocument/2006/relationships/slide" Target="slides/slide52.xml"/><Relationship Id="rId65" Type="http://schemas.openxmlformats.org/officeDocument/2006/relationships/slide" Target="slides/slide57.xml"/><Relationship Id="rId73" Type="http://schemas.openxmlformats.org/officeDocument/2006/relationships/slide" Target="slides/slide65.xml"/><Relationship Id="rId78" Type="http://schemas.openxmlformats.org/officeDocument/2006/relationships/theme" Target="theme/theme1.xml"/><Relationship Id="rId8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1.xml"/><Relationship Id="rId13" Type="http://schemas.openxmlformats.org/officeDocument/2006/relationships/slide" Target="slides/slide5.xml"/><Relationship Id="rId18" Type="http://schemas.openxmlformats.org/officeDocument/2006/relationships/slide" Target="slides/slide10.xml"/><Relationship Id="rId39" Type="http://schemas.openxmlformats.org/officeDocument/2006/relationships/slide" Target="slides/slide31.xml"/><Relationship Id="rId34" Type="http://schemas.openxmlformats.org/officeDocument/2006/relationships/slide" Target="slides/slide26.xml"/><Relationship Id="rId50" Type="http://schemas.openxmlformats.org/officeDocument/2006/relationships/slide" Target="slides/slide42.xml"/><Relationship Id="rId55" Type="http://schemas.openxmlformats.org/officeDocument/2006/relationships/slide" Target="slides/slide47.xml"/><Relationship Id="rId76" Type="http://schemas.openxmlformats.org/officeDocument/2006/relationships/presProps" Target="presProps.xml"/><Relationship Id="rId7" Type="http://schemas.openxmlformats.org/officeDocument/2006/relationships/slideMaster" Target="slideMasters/slideMaster4.xml"/><Relationship Id="rId71" Type="http://schemas.openxmlformats.org/officeDocument/2006/relationships/slide" Target="slides/slide63.xml"/><Relationship Id="rId2" Type="http://schemas.openxmlformats.org/officeDocument/2006/relationships/customXml" Target="../customXml/item2.xml"/><Relationship Id="rId29" Type="http://schemas.openxmlformats.org/officeDocument/2006/relationships/slide" Target="slides/slide21.xml"/><Relationship Id="rId24" Type="http://schemas.openxmlformats.org/officeDocument/2006/relationships/slide" Target="slides/slide16.xml"/><Relationship Id="rId40" Type="http://schemas.openxmlformats.org/officeDocument/2006/relationships/slide" Target="slides/slide32.xml"/><Relationship Id="rId45" Type="http://schemas.openxmlformats.org/officeDocument/2006/relationships/slide" Target="slides/slide37.xml"/><Relationship Id="rId66" Type="http://schemas.openxmlformats.org/officeDocument/2006/relationships/slide" Target="slides/slide5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tshali, Nokwethaba" userId="adc5a511-3cca-4fa0-acd4-341105cbde1c" providerId="ADAL" clId="{B3F7035B-2419-46CE-907A-1C464B282B30}"/>
    <pc:docChg chg="undo custSel modSld sldOrd">
      <pc:chgData name="Mtshali, Nokwethaba" userId="adc5a511-3cca-4fa0-acd4-341105cbde1c" providerId="ADAL" clId="{B3F7035B-2419-46CE-907A-1C464B282B30}" dt="2024-03-01T10:03:39.325" v="88" actId="1076"/>
      <pc:docMkLst>
        <pc:docMk/>
      </pc:docMkLst>
      <pc:sldChg chg="modSp mod">
        <pc:chgData name="Mtshali, Nokwethaba" userId="adc5a511-3cca-4fa0-acd4-341105cbde1c" providerId="ADAL" clId="{B3F7035B-2419-46CE-907A-1C464B282B30}" dt="2024-03-01T09:51:20.288" v="37" actId="12"/>
        <pc:sldMkLst>
          <pc:docMk/>
          <pc:sldMk cId="3447350989" sldId="492"/>
        </pc:sldMkLst>
        <pc:spChg chg="mod">
          <ac:chgData name="Mtshali, Nokwethaba" userId="adc5a511-3cca-4fa0-acd4-341105cbde1c" providerId="ADAL" clId="{B3F7035B-2419-46CE-907A-1C464B282B30}" dt="2024-03-01T09:51:20.288" v="37" actId="12"/>
          <ac:spMkLst>
            <pc:docMk/>
            <pc:sldMk cId="3447350989" sldId="492"/>
            <ac:spMk id="4" creationId="{6EF5F033-F2F6-0150-40B7-58E9CF1DF090}"/>
          </ac:spMkLst>
        </pc:spChg>
      </pc:sldChg>
      <pc:sldChg chg="modSp mod">
        <pc:chgData name="Mtshali, Nokwethaba" userId="adc5a511-3cca-4fa0-acd4-341105cbde1c" providerId="ADAL" clId="{B3F7035B-2419-46CE-907A-1C464B282B30}" dt="2024-03-01T09:50:08.203" v="10" actId="11"/>
        <pc:sldMkLst>
          <pc:docMk/>
          <pc:sldMk cId="2345770395" sldId="496"/>
        </pc:sldMkLst>
        <pc:spChg chg="mod">
          <ac:chgData name="Mtshali, Nokwethaba" userId="adc5a511-3cca-4fa0-acd4-341105cbde1c" providerId="ADAL" clId="{B3F7035B-2419-46CE-907A-1C464B282B30}" dt="2024-03-01T09:50:08.203" v="10" actId="11"/>
          <ac:spMkLst>
            <pc:docMk/>
            <pc:sldMk cId="2345770395" sldId="496"/>
            <ac:spMk id="3" creationId="{5442EF32-12FA-5C8F-16A6-E700FE6E50D0}"/>
          </ac:spMkLst>
        </pc:spChg>
      </pc:sldChg>
      <pc:sldChg chg="modSp mod">
        <pc:chgData name="Mtshali, Nokwethaba" userId="adc5a511-3cca-4fa0-acd4-341105cbde1c" providerId="ADAL" clId="{B3F7035B-2419-46CE-907A-1C464B282B30}" dt="2024-03-01T09:51:09.804" v="36" actId="5793"/>
        <pc:sldMkLst>
          <pc:docMk/>
          <pc:sldMk cId="1127814399" sldId="610"/>
        </pc:sldMkLst>
        <pc:spChg chg="mod">
          <ac:chgData name="Mtshali, Nokwethaba" userId="adc5a511-3cca-4fa0-acd4-341105cbde1c" providerId="ADAL" clId="{B3F7035B-2419-46CE-907A-1C464B282B30}" dt="2024-03-01T09:51:09.804" v="36" actId="5793"/>
          <ac:spMkLst>
            <pc:docMk/>
            <pc:sldMk cId="1127814399" sldId="610"/>
            <ac:spMk id="3" creationId="{5442EF32-12FA-5C8F-16A6-E700FE6E50D0}"/>
          </ac:spMkLst>
        </pc:spChg>
      </pc:sldChg>
      <pc:sldChg chg="modSp mod">
        <pc:chgData name="Mtshali, Nokwethaba" userId="adc5a511-3cca-4fa0-acd4-341105cbde1c" providerId="ADAL" clId="{B3F7035B-2419-46CE-907A-1C464B282B30}" dt="2024-03-01T09:53:06.112" v="39" actId="1076"/>
        <pc:sldMkLst>
          <pc:docMk/>
          <pc:sldMk cId="1563321849" sldId="619"/>
        </pc:sldMkLst>
        <pc:spChg chg="mod">
          <ac:chgData name="Mtshali, Nokwethaba" userId="adc5a511-3cca-4fa0-acd4-341105cbde1c" providerId="ADAL" clId="{B3F7035B-2419-46CE-907A-1C464B282B30}" dt="2024-03-01T09:53:06.112" v="39" actId="1076"/>
          <ac:spMkLst>
            <pc:docMk/>
            <pc:sldMk cId="1563321849" sldId="619"/>
            <ac:spMk id="3" creationId="{9AEC2F2C-2616-475D-8167-DA1E8FE88B78}"/>
          </ac:spMkLst>
        </pc:spChg>
      </pc:sldChg>
      <pc:sldChg chg="modSp mod">
        <pc:chgData name="Mtshali, Nokwethaba" userId="adc5a511-3cca-4fa0-acd4-341105cbde1c" providerId="ADAL" clId="{B3F7035B-2419-46CE-907A-1C464B282B30}" dt="2024-03-01T09:53:28.818" v="40" actId="12"/>
        <pc:sldMkLst>
          <pc:docMk/>
          <pc:sldMk cId="3826252631" sldId="625"/>
        </pc:sldMkLst>
        <pc:spChg chg="mod">
          <ac:chgData name="Mtshali, Nokwethaba" userId="adc5a511-3cca-4fa0-acd4-341105cbde1c" providerId="ADAL" clId="{B3F7035B-2419-46CE-907A-1C464B282B30}" dt="2024-03-01T09:53:28.818" v="40" actId="12"/>
          <ac:spMkLst>
            <pc:docMk/>
            <pc:sldMk cId="3826252631" sldId="625"/>
            <ac:spMk id="3" creationId="{06E4723E-2D7A-2EB5-3A14-F9065F0E070F}"/>
          </ac:spMkLst>
        </pc:spChg>
      </pc:sldChg>
      <pc:sldChg chg="modSp mod">
        <pc:chgData name="Mtshali, Nokwethaba" userId="adc5a511-3cca-4fa0-acd4-341105cbde1c" providerId="ADAL" clId="{B3F7035B-2419-46CE-907A-1C464B282B30}" dt="2024-03-01T09:53:51.018" v="41" actId="5793"/>
        <pc:sldMkLst>
          <pc:docMk/>
          <pc:sldMk cId="1981183654" sldId="630"/>
        </pc:sldMkLst>
        <pc:spChg chg="mod">
          <ac:chgData name="Mtshali, Nokwethaba" userId="adc5a511-3cca-4fa0-acd4-341105cbde1c" providerId="ADAL" clId="{B3F7035B-2419-46CE-907A-1C464B282B30}" dt="2024-03-01T09:53:51.018" v="41" actId="5793"/>
          <ac:spMkLst>
            <pc:docMk/>
            <pc:sldMk cId="1981183654" sldId="630"/>
            <ac:spMk id="3" creationId="{AF2AB453-C46B-1418-95D7-CF4D4AAD78BC}"/>
          </ac:spMkLst>
        </pc:spChg>
      </pc:sldChg>
      <pc:sldChg chg="modSp mod">
        <pc:chgData name="Mtshali, Nokwethaba" userId="adc5a511-3cca-4fa0-acd4-341105cbde1c" providerId="ADAL" clId="{B3F7035B-2419-46CE-907A-1C464B282B30}" dt="2024-03-01T09:56:32.848" v="61" actId="2711"/>
        <pc:sldMkLst>
          <pc:docMk/>
          <pc:sldMk cId="2017536182" sldId="639"/>
        </pc:sldMkLst>
        <pc:spChg chg="mod">
          <ac:chgData name="Mtshali, Nokwethaba" userId="adc5a511-3cca-4fa0-acd4-341105cbde1c" providerId="ADAL" clId="{B3F7035B-2419-46CE-907A-1C464B282B30}" dt="2024-03-01T09:56:32.848" v="61" actId="2711"/>
          <ac:spMkLst>
            <pc:docMk/>
            <pc:sldMk cId="2017536182" sldId="639"/>
            <ac:spMk id="3" creationId="{0361D83F-12F2-6F7E-4367-D2DE5009BF10}"/>
          </ac:spMkLst>
        </pc:spChg>
      </pc:sldChg>
      <pc:sldChg chg="modSp mod">
        <pc:chgData name="Mtshali, Nokwethaba" userId="adc5a511-3cca-4fa0-acd4-341105cbde1c" providerId="ADAL" clId="{B3F7035B-2419-46CE-907A-1C464B282B30}" dt="2024-03-01T09:56:47.831" v="62" actId="2711"/>
        <pc:sldMkLst>
          <pc:docMk/>
          <pc:sldMk cId="3281667431" sldId="640"/>
        </pc:sldMkLst>
        <pc:spChg chg="mod">
          <ac:chgData name="Mtshali, Nokwethaba" userId="adc5a511-3cca-4fa0-acd4-341105cbde1c" providerId="ADAL" clId="{B3F7035B-2419-46CE-907A-1C464B282B30}" dt="2024-03-01T09:56:47.831" v="62" actId="2711"/>
          <ac:spMkLst>
            <pc:docMk/>
            <pc:sldMk cId="3281667431" sldId="640"/>
            <ac:spMk id="3" creationId="{DA5585F8-8032-458F-1E4B-E161699E0E07}"/>
          </ac:spMkLst>
        </pc:spChg>
      </pc:sldChg>
      <pc:sldChg chg="modSp mod">
        <pc:chgData name="Mtshali, Nokwethaba" userId="adc5a511-3cca-4fa0-acd4-341105cbde1c" providerId="ADAL" clId="{B3F7035B-2419-46CE-907A-1C464B282B30}" dt="2024-03-01T10:01:41.112" v="70" actId="12"/>
        <pc:sldMkLst>
          <pc:docMk/>
          <pc:sldMk cId="499575245" sldId="644"/>
        </pc:sldMkLst>
        <pc:spChg chg="mod">
          <ac:chgData name="Mtshali, Nokwethaba" userId="adc5a511-3cca-4fa0-acd4-341105cbde1c" providerId="ADAL" clId="{B3F7035B-2419-46CE-907A-1C464B282B30}" dt="2024-03-01T10:01:41.112" v="70" actId="12"/>
          <ac:spMkLst>
            <pc:docMk/>
            <pc:sldMk cId="499575245" sldId="644"/>
            <ac:spMk id="3" creationId="{1E1E94C3-D450-705C-EBB5-3368EB034658}"/>
          </ac:spMkLst>
        </pc:spChg>
      </pc:sldChg>
      <pc:sldChg chg="modSp mod">
        <pc:chgData name="Mtshali, Nokwethaba" userId="adc5a511-3cca-4fa0-acd4-341105cbde1c" providerId="ADAL" clId="{B3F7035B-2419-46CE-907A-1C464B282B30}" dt="2024-03-01T10:01:50.348" v="71" actId="12"/>
        <pc:sldMkLst>
          <pc:docMk/>
          <pc:sldMk cId="2519327942" sldId="645"/>
        </pc:sldMkLst>
        <pc:spChg chg="mod">
          <ac:chgData name="Mtshali, Nokwethaba" userId="adc5a511-3cca-4fa0-acd4-341105cbde1c" providerId="ADAL" clId="{B3F7035B-2419-46CE-907A-1C464B282B30}" dt="2024-03-01T10:01:50.348" v="71" actId="12"/>
          <ac:spMkLst>
            <pc:docMk/>
            <pc:sldMk cId="2519327942" sldId="645"/>
            <ac:spMk id="3" creationId="{948F061A-057D-3518-3D0C-51495089611E}"/>
          </ac:spMkLst>
        </pc:spChg>
      </pc:sldChg>
      <pc:sldChg chg="modSp mod">
        <pc:chgData name="Mtshali, Nokwethaba" userId="adc5a511-3cca-4fa0-acd4-341105cbde1c" providerId="ADAL" clId="{B3F7035B-2419-46CE-907A-1C464B282B30}" dt="2024-03-01T09:55:07.011" v="49" actId="12"/>
        <pc:sldMkLst>
          <pc:docMk/>
          <pc:sldMk cId="3318285364" sldId="646"/>
        </pc:sldMkLst>
        <pc:spChg chg="mod">
          <ac:chgData name="Mtshali, Nokwethaba" userId="adc5a511-3cca-4fa0-acd4-341105cbde1c" providerId="ADAL" clId="{B3F7035B-2419-46CE-907A-1C464B282B30}" dt="2024-03-01T09:54:29.226" v="44" actId="14100"/>
          <ac:spMkLst>
            <pc:docMk/>
            <pc:sldMk cId="3318285364" sldId="646"/>
            <ac:spMk id="2" creationId="{3D8AA86F-C50C-EB98-A41F-056071DD8B17}"/>
          </ac:spMkLst>
        </pc:spChg>
        <pc:spChg chg="mod">
          <ac:chgData name="Mtshali, Nokwethaba" userId="adc5a511-3cca-4fa0-acd4-341105cbde1c" providerId="ADAL" clId="{B3F7035B-2419-46CE-907A-1C464B282B30}" dt="2024-03-01T09:55:07.011" v="49" actId="12"/>
          <ac:spMkLst>
            <pc:docMk/>
            <pc:sldMk cId="3318285364" sldId="646"/>
            <ac:spMk id="3" creationId="{9F31FDE4-4EC5-4216-8333-055BAD300DB0}"/>
          </ac:spMkLst>
        </pc:spChg>
      </pc:sldChg>
      <pc:sldChg chg="ord">
        <pc:chgData name="Mtshali, Nokwethaba" userId="adc5a511-3cca-4fa0-acd4-341105cbde1c" providerId="ADAL" clId="{B3F7035B-2419-46CE-907A-1C464B282B30}" dt="2024-03-01T10:01:32.461" v="69"/>
        <pc:sldMkLst>
          <pc:docMk/>
          <pc:sldMk cId="2507445627" sldId="648"/>
        </pc:sldMkLst>
      </pc:sldChg>
      <pc:sldChg chg="modSp">
        <pc:chgData name="Mtshali, Nokwethaba" userId="adc5a511-3cca-4fa0-acd4-341105cbde1c" providerId="ADAL" clId="{B3F7035B-2419-46CE-907A-1C464B282B30}" dt="2024-03-01T09:52:04.922" v="38" actId="313"/>
        <pc:sldMkLst>
          <pc:docMk/>
          <pc:sldMk cId="3458430453" sldId="651"/>
        </pc:sldMkLst>
        <pc:graphicFrameChg chg="mod">
          <ac:chgData name="Mtshali, Nokwethaba" userId="adc5a511-3cca-4fa0-acd4-341105cbde1c" providerId="ADAL" clId="{B3F7035B-2419-46CE-907A-1C464B282B30}" dt="2024-03-01T09:52:04.922" v="38" actId="313"/>
          <ac:graphicFrameMkLst>
            <pc:docMk/>
            <pc:sldMk cId="3458430453" sldId="651"/>
            <ac:graphicFrameMk id="4" creationId="{7476728C-B0A7-7614-ADA9-4129ABFFB959}"/>
          </ac:graphicFrameMkLst>
        </pc:graphicFrameChg>
      </pc:sldChg>
      <pc:sldChg chg="modSp mod">
        <pc:chgData name="Mtshali, Nokwethaba" userId="adc5a511-3cca-4fa0-acd4-341105cbde1c" providerId="ADAL" clId="{B3F7035B-2419-46CE-907A-1C464B282B30}" dt="2024-03-01T09:57:55.701" v="65" actId="113"/>
        <pc:sldMkLst>
          <pc:docMk/>
          <pc:sldMk cId="2476427916" sldId="652"/>
        </pc:sldMkLst>
        <pc:spChg chg="mod">
          <ac:chgData name="Mtshali, Nokwethaba" userId="adc5a511-3cca-4fa0-acd4-341105cbde1c" providerId="ADAL" clId="{B3F7035B-2419-46CE-907A-1C464B282B30}" dt="2024-03-01T09:57:55.701" v="65" actId="113"/>
          <ac:spMkLst>
            <pc:docMk/>
            <pc:sldMk cId="2476427916" sldId="652"/>
            <ac:spMk id="3" creationId="{DA5585F8-8032-458F-1E4B-E161699E0E07}"/>
          </ac:spMkLst>
        </pc:spChg>
      </pc:sldChg>
      <pc:sldChg chg="modSp mod">
        <pc:chgData name="Mtshali, Nokwethaba" userId="adc5a511-3cca-4fa0-acd4-341105cbde1c" providerId="ADAL" clId="{B3F7035B-2419-46CE-907A-1C464B282B30}" dt="2024-03-01T09:56:09.056" v="60" actId="108"/>
        <pc:sldMkLst>
          <pc:docMk/>
          <pc:sldMk cId="1146455553" sldId="653"/>
        </pc:sldMkLst>
        <pc:spChg chg="mod">
          <ac:chgData name="Mtshali, Nokwethaba" userId="adc5a511-3cca-4fa0-acd4-341105cbde1c" providerId="ADAL" clId="{B3F7035B-2419-46CE-907A-1C464B282B30}" dt="2024-03-01T09:56:09.056" v="60" actId="108"/>
          <ac:spMkLst>
            <pc:docMk/>
            <pc:sldMk cId="1146455553" sldId="653"/>
            <ac:spMk id="3" creationId="{9F31FDE4-4EC5-4216-8333-055BAD300DB0}"/>
          </ac:spMkLst>
        </pc:spChg>
      </pc:sldChg>
      <pc:sldChg chg="modSp mod">
        <pc:chgData name="Mtshali, Nokwethaba" userId="adc5a511-3cca-4fa0-acd4-341105cbde1c" providerId="ADAL" clId="{B3F7035B-2419-46CE-907A-1C464B282B30}" dt="2024-03-01T09:59:59.378" v="67" actId="113"/>
        <pc:sldMkLst>
          <pc:docMk/>
          <pc:sldMk cId="2295482828" sldId="654"/>
        </pc:sldMkLst>
        <pc:spChg chg="mod">
          <ac:chgData name="Mtshali, Nokwethaba" userId="adc5a511-3cca-4fa0-acd4-341105cbde1c" providerId="ADAL" clId="{B3F7035B-2419-46CE-907A-1C464B282B30}" dt="2024-03-01T09:59:59.378" v="67" actId="113"/>
          <ac:spMkLst>
            <pc:docMk/>
            <pc:sldMk cId="2295482828" sldId="654"/>
            <ac:spMk id="3" creationId="{6EA5D881-991D-5540-D54A-787C9F55A403}"/>
          </ac:spMkLst>
        </pc:spChg>
      </pc:sldChg>
      <pc:sldChg chg="modSp mod">
        <pc:chgData name="Mtshali, Nokwethaba" userId="adc5a511-3cca-4fa0-acd4-341105cbde1c" providerId="ADAL" clId="{B3F7035B-2419-46CE-907A-1C464B282B30}" dt="2024-03-01T10:02:32.461" v="79" actId="27636"/>
        <pc:sldMkLst>
          <pc:docMk/>
          <pc:sldMk cId="385373773" sldId="656"/>
        </pc:sldMkLst>
        <pc:spChg chg="mod">
          <ac:chgData name="Mtshali, Nokwethaba" userId="adc5a511-3cca-4fa0-acd4-341105cbde1c" providerId="ADAL" clId="{B3F7035B-2419-46CE-907A-1C464B282B30}" dt="2024-03-01T10:02:32.461" v="79" actId="27636"/>
          <ac:spMkLst>
            <pc:docMk/>
            <pc:sldMk cId="385373773" sldId="656"/>
            <ac:spMk id="3" creationId="{3E76C909-FAED-F15B-54B0-3041AF44599D}"/>
          </ac:spMkLst>
        </pc:spChg>
      </pc:sldChg>
      <pc:sldChg chg="modSp mod">
        <pc:chgData name="Mtshali, Nokwethaba" userId="adc5a511-3cca-4fa0-acd4-341105cbde1c" providerId="ADAL" clId="{B3F7035B-2419-46CE-907A-1C464B282B30}" dt="2024-03-01T10:02:51.941" v="81" actId="1076"/>
        <pc:sldMkLst>
          <pc:docMk/>
          <pc:sldMk cId="2214416295" sldId="657"/>
        </pc:sldMkLst>
        <pc:spChg chg="mod">
          <ac:chgData name="Mtshali, Nokwethaba" userId="adc5a511-3cca-4fa0-acd4-341105cbde1c" providerId="ADAL" clId="{B3F7035B-2419-46CE-907A-1C464B282B30}" dt="2024-03-01T10:02:48.778" v="80" actId="1076"/>
          <ac:spMkLst>
            <pc:docMk/>
            <pc:sldMk cId="2214416295" sldId="657"/>
            <ac:spMk id="2" creationId="{65B4E571-DBB6-8688-A5BE-EB78381C22AB}"/>
          </ac:spMkLst>
        </pc:spChg>
        <pc:spChg chg="mod">
          <ac:chgData name="Mtshali, Nokwethaba" userId="adc5a511-3cca-4fa0-acd4-341105cbde1c" providerId="ADAL" clId="{B3F7035B-2419-46CE-907A-1C464B282B30}" dt="2024-03-01T10:02:51.941" v="81" actId="1076"/>
          <ac:spMkLst>
            <pc:docMk/>
            <pc:sldMk cId="2214416295" sldId="657"/>
            <ac:spMk id="3" creationId="{3DC73E75-8F5B-816D-F348-AF30FB0D1D8A}"/>
          </ac:spMkLst>
        </pc:spChg>
      </pc:sldChg>
      <pc:sldChg chg="modSp mod">
        <pc:chgData name="Mtshali, Nokwethaba" userId="adc5a511-3cca-4fa0-acd4-341105cbde1c" providerId="ADAL" clId="{B3F7035B-2419-46CE-907A-1C464B282B30}" dt="2024-03-01T10:03:02.074" v="82" actId="1076"/>
        <pc:sldMkLst>
          <pc:docMk/>
          <pc:sldMk cId="95387852" sldId="658"/>
        </pc:sldMkLst>
        <pc:spChg chg="mod">
          <ac:chgData name="Mtshali, Nokwethaba" userId="adc5a511-3cca-4fa0-acd4-341105cbde1c" providerId="ADAL" clId="{B3F7035B-2419-46CE-907A-1C464B282B30}" dt="2024-03-01T10:03:02.074" v="82" actId="1076"/>
          <ac:spMkLst>
            <pc:docMk/>
            <pc:sldMk cId="95387852" sldId="658"/>
            <ac:spMk id="3" creationId="{B09290F0-986E-8F0F-0160-48AB06041832}"/>
          </ac:spMkLst>
        </pc:spChg>
      </pc:sldChg>
      <pc:sldChg chg="modSp mod">
        <pc:chgData name="Mtshali, Nokwethaba" userId="adc5a511-3cca-4fa0-acd4-341105cbde1c" providerId="ADAL" clId="{B3F7035B-2419-46CE-907A-1C464B282B30}" dt="2024-03-01T10:03:23.136" v="86" actId="27636"/>
        <pc:sldMkLst>
          <pc:docMk/>
          <pc:sldMk cId="3777134386" sldId="659"/>
        </pc:sldMkLst>
        <pc:spChg chg="mod">
          <ac:chgData name="Mtshali, Nokwethaba" userId="adc5a511-3cca-4fa0-acd4-341105cbde1c" providerId="ADAL" clId="{B3F7035B-2419-46CE-907A-1C464B282B30}" dt="2024-03-01T10:03:23.136" v="86" actId="27636"/>
          <ac:spMkLst>
            <pc:docMk/>
            <pc:sldMk cId="3777134386" sldId="659"/>
            <ac:spMk id="3" creationId="{5C458A0F-075F-6518-B74E-FE17CB2FC2A3}"/>
          </ac:spMkLst>
        </pc:spChg>
      </pc:sldChg>
      <pc:sldChg chg="modSp mod">
        <pc:chgData name="Mtshali, Nokwethaba" userId="adc5a511-3cca-4fa0-acd4-341105cbde1c" providerId="ADAL" clId="{B3F7035B-2419-46CE-907A-1C464B282B30}" dt="2024-03-01T10:03:32.436" v="87" actId="1076"/>
        <pc:sldMkLst>
          <pc:docMk/>
          <pc:sldMk cId="2571362878" sldId="660"/>
        </pc:sldMkLst>
        <pc:spChg chg="mod">
          <ac:chgData name="Mtshali, Nokwethaba" userId="adc5a511-3cca-4fa0-acd4-341105cbde1c" providerId="ADAL" clId="{B3F7035B-2419-46CE-907A-1C464B282B30}" dt="2024-03-01T10:03:32.436" v="87" actId="1076"/>
          <ac:spMkLst>
            <pc:docMk/>
            <pc:sldMk cId="2571362878" sldId="660"/>
            <ac:spMk id="3" creationId="{58A12097-3C48-E42F-7BB0-B48F25FBBC62}"/>
          </ac:spMkLst>
        </pc:spChg>
      </pc:sldChg>
      <pc:sldChg chg="modSp mod">
        <pc:chgData name="Mtshali, Nokwethaba" userId="adc5a511-3cca-4fa0-acd4-341105cbde1c" providerId="ADAL" clId="{B3F7035B-2419-46CE-907A-1C464B282B30}" dt="2024-03-01T10:03:39.325" v="88" actId="1076"/>
        <pc:sldMkLst>
          <pc:docMk/>
          <pc:sldMk cId="1541852849" sldId="661"/>
        </pc:sldMkLst>
        <pc:spChg chg="mod">
          <ac:chgData name="Mtshali, Nokwethaba" userId="adc5a511-3cca-4fa0-acd4-341105cbde1c" providerId="ADAL" clId="{B3F7035B-2419-46CE-907A-1C464B282B30}" dt="2024-03-01T10:03:39.325" v="88" actId="1076"/>
          <ac:spMkLst>
            <pc:docMk/>
            <pc:sldMk cId="1541852849" sldId="661"/>
            <ac:spMk id="3" creationId="{58A12097-3C48-E42F-7BB0-B48F25FBBC62}"/>
          </ac:spMkLst>
        </pc:spChg>
      </pc:sldChg>
    </pc:docChg>
  </pc:docChgLst>
</pc:chgInfo>
</file>

<file path=ppt/diagrams/_rels/data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 Id="rId4" Type="http://schemas.openxmlformats.org/officeDocument/2006/relationships/image" Target="../media/image36.png"/></Relationships>
</file>

<file path=ppt/diagrams/_rels/data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diagrams/_rels/drawing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 Id="rId4" Type="http://schemas.openxmlformats.org/officeDocument/2006/relationships/image" Target="../media/image36.png"/></Relationships>
</file>

<file path=ppt/diagrams/_rels/drawing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image" Target="../media/image43.png"/></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A16C06F-D3EA-41C0-A051-579773AB68C0}" type="doc">
      <dgm:prSet loTypeId="urn:microsoft.com/office/officeart/2005/8/layout/default" loCatId="list" qsTypeId="urn:microsoft.com/office/officeart/2005/8/quickstyle/simple1" qsCatId="simple" csTypeId="urn:microsoft.com/office/officeart/2005/8/colors/accent2_1" csCatId="accent2" phldr="1"/>
      <dgm:spPr/>
      <dgm:t>
        <a:bodyPr/>
        <a:lstStyle/>
        <a:p>
          <a:endParaRPr lang="en-ZA"/>
        </a:p>
      </dgm:t>
    </dgm:pt>
    <dgm:pt modelId="{CDBC31D1-1D18-41C8-BA9B-D773625187BE}">
      <dgm:prSet/>
      <dgm:spPr/>
      <dgm:t>
        <a:bodyPr/>
        <a:lstStyle/>
        <a:p>
          <a:r>
            <a:rPr lang="en-US"/>
            <a:t>Always wear protective footwear to prevent heavy objects injuring, ordinary shoes do not provide enough protection. </a:t>
          </a:r>
          <a:endParaRPr lang="en-ZA"/>
        </a:p>
      </dgm:t>
    </dgm:pt>
    <dgm:pt modelId="{5EF10504-D483-49C1-9288-6CFD82CF428E}" type="parTrans" cxnId="{4EE6E68D-A0B4-476F-8F81-799DBB0083B9}">
      <dgm:prSet/>
      <dgm:spPr/>
      <dgm:t>
        <a:bodyPr/>
        <a:lstStyle/>
        <a:p>
          <a:endParaRPr lang="en-ZA"/>
        </a:p>
      </dgm:t>
    </dgm:pt>
    <dgm:pt modelId="{122F8084-CA26-4A02-A6C4-4AB0B6DEFD86}" type="sibTrans" cxnId="{4EE6E68D-A0B4-476F-8F81-799DBB0083B9}">
      <dgm:prSet/>
      <dgm:spPr/>
      <dgm:t>
        <a:bodyPr/>
        <a:lstStyle/>
        <a:p>
          <a:endParaRPr lang="en-ZA"/>
        </a:p>
      </dgm:t>
    </dgm:pt>
    <dgm:pt modelId="{E1A9A5AB-F2B2-4A04-8959-6B5674604DC9}">
      <dgm:prSet/>
      <dgm:spPr/>
      <dgm:t>
        <a:bodyPr/>
        <a:lstStyle/>
        <a:p>
          <a:r>
            <a:rPr lang="en-US"/>
            <a:t>Wear a shop coat or overalls. Make sure that you roll your sleeves up or fasten the cuffs because loose clothing can get caught in moving work pieces or machines. </a:t>
          </a:r>
          <a:endParaRPr lang="en-ZA"/>
        </a:p>
      </dgm:t>
    </dgm:pt>
    <dgm:pt modelId="{50923948-BB6B-4200-8BBA-A74A9E8D8CF1}" type="parTrans" cxnId="{C248314E-2BA6-422F-8FB2-6BA9FCB3E097}">
      <dgm:prSet/>
      <dgm:spPr/>
      <dgm:t>
        <a:bodyPr/>
        <a:lstStyle/>
        <a:p>
          <a:endParaRPr lang="en-ZA"/>
        </a:p>
      </dgm:t>
    </dgm:pt>
    <dgm:pt modelId="{B0E793E3-9F5E-426A-A85D-C06F028C8298}" type="sibTrans" cxnId="{C248314E-2BA6-422F-8FB2-6BA9FCB3E097}">
      <dgm:prSet/>
      <dgm:spPr/>
      <dgm:t>
        <a:bodyPr/>
        <a:lstStyle/>
        <a:p>
          <a:endParaRPr lang="en-ZA"/>
        </a:p>
      </dgm:t>
    </dgm:pt>
    <dgm:pt modelId="{A245F130-F7D7-44F1-9F86-A8A509FCDAD1}">
      <dgm:prSet/>
      <dgm:spPr/>
      <dgm:t>
        <a:bodyPr/>
        <a:lstStyle/>
        <a:p>
          <a:r>
            <a:rPr lang="en-US"/>
            <a:t>Wear safety glasses when you use machines portable power tools and when there is danger to your eyes. Safety glasses will stop pieces of metal or liquid from harming your eyes. </a:t>
          </a:r>
          <a:endParaRPr lang="en-ZA"/>
        </a:p>
      </dgm:t>
    </dgm:pt>
    <dgm:pt modelId="{853BE51C-0BCF-44FC-9C41-027767C60D72}" type="parTrans" cxnId="{5CFA4077-38EE-48F0-B89C-3E4CBF864B2A}">
      <dgm:prSet/>
      <dgm:spPr/>
      <dgm:t>
        <a:bodyPr/>
        <a:lstStyle/>
        <a:p>
          <a:endParaRPr lang="en-ZA"/>
        </a:p>
      </dgm:t>
    </dgm:pt>
    <dgm:pt modelId="{CBD05653-483E-4491-98D0-A098063B8DE8}" type="sibTrans" cxnId="{5CFA4077-38EE-48F0-B89C-3E4CBF864B2A}">
      <dgm:prSet/>
      <dgm:spPr/>
      <dgm:t>
        <a:bodyPr/>
        <a:lstStyle/>
        <a:p>
          <a:endParaRPr lang="en-ZA"/>
        </a:p>
      </dgm:t>
    </dgm:pt>
    <dgm:pt modelId="{F346B937-EAC0-4AAD-8E9B-110A9B9BFCCA}">
      <dgm:prSet/>
      <dgm:spPr/>
      <dgm:t>
        <a:bodyPr/>
        <a:lstStyle/>
        <a:p>
          <a:r>
            <a:rPr lang="en-US"/>
            <a:t>Wear a hard safety hat when you work in an area where there are overhead cranes. </a:t>
          </a:r>
          <a:endParaRPr lang="en-ZA"/>
        </a:p>
      </dgm:t>
    </dgm:pt>
    <dgm:pt modelId="{E46C6C4C-B908-475C-8A3D-D8F7036C89D9}" type="parTrans" cxnId="{1BB9E39E-A288-4F0A-A0BC-860FE34A84B5}">
      <dgm:prSet/>
      <dgm:spPr/>
      <dgm:t>
        <a:bodyPr/>
        <a:lstStyle/>
        <a:p>
          <a:endParaRPr lang="en-ZA"/>
        </a:p>
      </dgm:t>
    </dgm:pt>
    <dgm:pt modelId="{080831D3-3090-4C2D-AAC5-908423120A41}" type="sibTrans" cxnId="{1BB9E39E-A288-4F0A-A0BC-860FE34A84B5}">
      <dgm:prSet/>
      <dgm:spPr/>
      <dgm:t>
        <a:bodyPr/>
        <a:lstStyle/>
        <a:p>
          <a:endParaRPr lang="en-ZA"/>
        </a:p>
      </dgm:t>
    </dgm:pt>
    <dgm:pt modelId="{F19B60B1-19AA-477D-ADA9-43417742FC35}">
      <dgm:prSet/>
      <dgm:spPr/>
      <dgm:t>
        <a:bodyPr/>
        <a:lstStyle/>
        <a:p>
          <a:r>
            <a:rPr lang="en-US"/>
            <a:t>Wear gloves when you move large work pieces with sharp or rough edges, or when you handle liquids that can harm your skin. </a:t>
          </a:r>
          <a:endParaRPr lang="en-ZA"/>
        </a:p>
      </dgm:t>
    </dgm:pt>
    <dgm:pt modelId="{7139E5FA-7085-40F4-8EB1-E1D691848E50}" type="parTrans" cxnId="{F16F713B-F8AB-404C-918F-D8888CE2DF6C}">
      <dgm:prSet/>
      <dgm:spPr/>
      <dgm:t>
        <a:bodyPr/>
        <a:lstStyle/>
        <a:p>
          <a:endParaRPr lang="en-ZA"/>
        </a:p>
      </dgm:t>
    </dgm:pt>
    <dgm:pt modelId="{3EB528CB-01B7-421C-AFAA-94E6A5A8C718}" type="sibTrans" cxnId="{F16F713B-F8AB-404C-918F-D8888CE2DF6C}">
      <dgm:prSet/>
      <dgm:spPr/>
      <dgm:t>
        <a:bodyPr/>
        <a:lstStyle/>
        <a:p>
          <a:endParaRPr lang="en-ZA"/>
        </a:p>
      </dgm:t>
    </dgm:pt>
    <dgm:pt modelId="{F6C772F9-5D9E-4915-8F69-9F771B39591C}">
      <dgm:prSet/>
      <dgm:spPr/>
      <dgm:t>
        <a:bodyPr/>
        <a:lstStyle/>
        <a:p>
          <a:r>
            <a:rPr lang="en-US" dirty="0"/>
            <a:t>Always sweep or brush chips and shavings away from your work area. Do not handle them with your bare hands</a:t>
          </a:r>
          <a:endParaRPr lang="en-ZA" dirty="0"/>
        </a:p>
      </dgm:t>
    </dgm:pt>
    <dgm:pt modelId="{F5F0F161-F5D4-479F-BF8E-492FDE63D8CA}" type="parTrans" cxnId="{BDEC0874-4D22-4935-81B2-A5A19ABC6E5D}">
      <dgm:prSet/>
      <dgm:spPr/>
      <dgm:t>
        <a:bodyPr/>
        <a:lstStyle/>
        <a:p>
          <a:endParaRPr lang="en-ZA"/>
        </a:p>
      </dgm:t>
    </dgm:pt>
    <dgm:pt modelId="{810C8169-073C-4CD6-A622-DCC4AE50FE70}" type="sibTrans" cxnId="{BDEC0874-4D22-4935-81B2-A5A19ABC6E5D}">
      <dgm:prSet/>
      <dgm:spPr/>
      <dgm:t>
        <a:bodyPr/>
        <a:lstStyle/>
        <a:p>
          <a:endParaRPr lang="en-ZA"/>
        </a:p>
      </dgm:t>
    </dgm:pt>
    <dgm:pt modelId="{FE748CC8-341D-4974-9B58-6BC561673C14}">
      <dgm:prSet/>
      <dgm:spPr/>
      <dgm:t>
        <a:bodyPr/>
        <a:lstStyle/>
        <a:p>
          <a:r>
            <a:rPr lang="en-US" dirty="0"/>
            <a:t> When you work with flammable gas or liquids, make sure that there is enough ventilation in the workshop or around your workplace</a:t>
          </a:r>
          <a:endParaRPr lang="en-ZA" dirty="0"/>
        </a:p>
      </dgm:t>
    </dgm:pt>
    <dgm:pt modelId="{14FC3F10-BCA9-4121-AE37-4F5F71EFF4DC}" type="parTrans" cxnId="{C2DBCC5D-9B56-4377-9816-BC3CC2C10CA2}">
      <dgm:prSet/>
      <dgm:spPr/>
      <dgm:t>
        <a:bodyPr/>
        <a:lstStyle/>
        <a:p>
          <a:endParaRPr lang="en-ZA"/>
        </a:p>
      </dgm:t>
    </dgm:pt>
    <dgm:pt modelId="{85E7C624-2331-4D1F-94BC-6ABFE3C2D22C}" type="sibTrans" cxnId="{C2DBCC5D-9B56-4377-9816-BC3CC2C10CA2}">
      <dgm:prSet/>
      <dgm:spPr/>
      <dgm:t>
        <a:bodyPr/>
        <a:lstStyle/>
        <a:p>
          <a:endParaRPr lang="en-ZA"/>
        </a:p>
      </dgm:t>
    </dgm:pt>
    <dgm:pt modelId="{8E7C5E74-6A15-4856-9A88-E080CA867671}">
      <dgm:prSet/>
      <dgm:spPr/>
      <dgm:t>
        <a:bodyPr/>
        <a:lstStyle/>
        <a:p>
          <a:r>
            <a:rPr lang="en-US" dirty="0"/>
            <a:t>Never smoke in the workshop. There are usually fumes of spilt liquids and gases </a:t>
          </a:r>
          <a:r>
            <a:rPr lang="en-US"/>
            <a:t>in workshop can start a fire or an explosion. This can cause serious injuries or death.</a:t>
          </a:r>
          <a:endParaRPr lang="en-ZA" dirty="0"/>
        </a:p>
      </dgm:t>
    </dgm:pt>
    <dgm:pt modelId="{46D8E9A8-73A9-417E-A72D-39178909EC1F}" type="parTrans" cxnId="{062D4FD0-DE7F-4CC1-B002-8CF6DC76F2DA}">
      <dgm:prSet/>
      <dgm:spPr/>
      <dgm:t>
        <a:bodyPr/>
        <a:lstStyle/>
        <a:p>
          <a:endParaRPr lang="en-ZA"/>
        </a:p>
      </dgm:t>
    </dgm:pt>
    <dgm:pt modelId="{37783462-2A87-4DD4-BABA-0064E6B57A70}" type="sibTrans" cxnId="{062D4FD0-DE7F-4CC1-B002-8CF6DC76F2DA}">
      <dgm:prSet/>
      <dgm:spPr/>
      <dgm:t>
        <a:bodyPr/>
        <a:lstStyle/>
        <a:p>
          <a:endParaRPr lang="en-ZA"/>
        </a:p>
      </dgm:t>
    </dgm:pt>
    <dgm:pt modelId="{732D0A2F-E9CD-4C61-970F-29678900AD44}" type="pres">
      <dgm:prSet presAssocID="{8A16C06F-D3EA-41C0-A051-579773AB68C0}" presName="diagram" presStyleCnt="0">
        <dgm:presLayoutVars>
          <dgm:dir/>
          <dgm:resizeHandles val="exact"/>
        </dgm:presLayoutVars>
      </dgm:prSet>
      <dgm:spPr/>
    </dgm:pt>
    <dgm:pt modelId="{A4C00591-44E4-4F51-90DE-EE296755659F}" type="pres">
      <dgm:prSet presAssocID="{CDBC31D1-1D18-41C8-BA9B-D773625187BE}" presName="node" presStyleLbl="node1" presStyleIdx="0" presStyleCnt="8">
        <dgm:presLayoutVars>
          <dgm:bulletEnabled val="1"/>
        </dgm:presLayoutVars>
      </dgm:prSet>
      <dgm:spPr/>
    </dgm:pt>
    <dgm:pt modelId="{4E8BC86F-87B3-4670-AF10-8C9F4C47C813}" type="pres">
      <dgm:prSet presAssocID="{122F8084-CA26-4A02-A6C4-4AB0B6DEFD86}" presName="sibTrans" presStyleCnt="0"/>
      <dgm:spPr/>
    </dgm:pt>
    <dgm:pt modelId="{0BA0FDCE-EF7E-4459-91F7-4CBE85F40D28}" type="pres">
      <dgm:prSet presAssocID="{E1A9A5AB-F2B2-4A04-8959-6B5674604DC9}" presName="node" presStyleLbl="node1" presStyleIdx="1" presStyleCnt="8">
        <dgm:presLayoutVars>
          <dgm:bulletEnabled val="1"/>
        </dgm:presLayoutVars>
      </dgm:prSet>
      <dgm:spPr/>
    </dgm:pt>
    <dgm:pt modelId="{DCE5AF08-5056-4BAB-BEBD-FBFA4AB5C626}" type="pres">
      <dgm:prSet presAssocID="{B0E793E3-9F5E-426A-A85D-C06F028C8298}" presName="sibTrans" presStyleCnt="0"/>
      <dgm:spPr/>
    </dgm:pt>
    <dgm:pt modelId="{BB2D75D3-1E9D-4342-9AE9-D316826E7AF5}" type="pres">
      <dgm:prSet presAssocID="{A245F130-F7D7-44F1-9F86-A8A509FCDAD1}" presName="node" presStyleLbl="node1" presStyleIdx="2" presStyleCnt="8">
        <dgm:presLayoutVars>
          <dgm:bulletEnabled val="1"/>
        </dgm:presLayoutVars>
      </dgm:prSet>
      <dgm:spPr/>
    </dgm:pt>
    <dgm:pt modelId="{6EE343DA-08B0-4BF4-8817-494F63C0F388}" type="pres">
      <dgm:prSet presAssocID="{CBD05653-483E-4491-98D0-A098063B8DE8}" presName="sibTrans" presStyleCnt="0"/>
      <dgm:spPr/>
    </dgm:pt>
    <dgm:pt modelId="{A58771A8-2A74-44A3-904A-862B2F4446CE}" type="pres">
      <dgm:prSet presAssocID="{F346B937-EAC0-4AAD-8E9B-110A9B9BFCCA}" presName="node" presStyleLbl="node1" presStyleIdx="3" presStyleCnt="8">
        <dgm:presLayoutVars>
          <dgm:bulletEnabled val="1"/>
        </dgm:presLayoutVars>
      </dgm:prSet>
      <dgm:spPr/>
    </dgm:pt>
    <dgm:pt modelId="{A52F9127-B0CF-41A7-B600-C3B9FAE0E0D7}" type="pres">
      <dgm:prSet presAssocID="{080831D3-3090-4C2D-AAC5-908423120A41}" presName="sibTrans" presStyleCnt="0"/>
      <dgm:spPr/>
    </dgm:pt>
    <dgm:pt modelId="{97AB3EDB-7C64-4F56-8183-3D4CED2F203D}" type="pres">
      <dgm:prSet presAssocID="{F19B60B1-19AA-477D-ADA9-43417742FC35}" presName="node" presStyleLbl="node1" presStyleIdx="4" presStyleCnt="8">
        <dgm:presLayoutVars>
          <dgm:bulletEnabled val="1"/>
        </dgm:presLayoutVars>
      </dgm:prSet>
      <dgm:spPr/>
    </dgm:pt>
    <dgm:pt modelId="{16E56516-2A06-4E53-A3C1-197E85CBDEFA}" type="pres">
      <dgm:prSet presAssocID="{3EB528CB-01B7-421C-AFAA-94E6A5A8C718}" presName="sibTrans" presStyleCnt="0"/>
      <dgm:spPr/>
    </dgm:pt>
    <dgm:pt modelId="{3EAFC590-07AC-4481-A00E-D93B020CBD48}" type="pres">
      <dgm:prSet presAssocID="{F6C772F9-5D9E-4915-8F69-9F771B39591C}" presName="node" presStyleLbl="node1" presStyleIdx="5" presStyleCnt="8">
        <dgm:presLayoutVars>
          <dgm:bulletEnabled val="1"/>
        </dgm:presLayoutVars>
      </dgm:prSet>
      <dgm:spPr/>
    </dgm:pt>
    <dgm:pt modelId="{4A842212-2D5E-4901-8C9A-87C5E48D4B48}" type="pres">
      <dgm:prSet presAssocID="{810C8169-073C-4CD6-A622-DCC4AE50FE70}" presName="sibTrans" presStyleCnt="0"/>
      <dgm:spPr/>
    </dgm:pt>
    <dgm:pt modelId="{CE88C8F9-A968-42F4-9509-204D135A2DB1}" type="pres">
      <dgm:prSet presAssocID="{FE748CC8-341D-4974-9B58-6BC561673C14}" presName="node" presStyleLbl="node1" presStyleIdx="6" presStyleCnt="8">
        <dgm:presLayoutVars>
          <dgm:bulletEnabled val="1"/>
        </dgm:presLayoutVars>
      </dgm:prSet>
      <dgm:spPr/>
    </dgm:pt>
    <dgm:pt modelId="{2816E60F-F391-430F-A853-4D8CF27DEF71}" type="pres">
      <dgm:prSet presAssocID="{85E7C624-2331-4D1F-94BC-6ABFE3C2D22C}" presName="sibTrans" presStyleCnt="0"/>
      <dgm:spPr/>
    </dgm:pt>
    <dgm:pt modelId="{CE00187A-E913-48BF-8621-CCB423F63EE2}" type="pres">
      <dgm:prSet presAssocID="{8E7C5E74-6A15-4856-9A88-E080CA867671}" presName="node" presStyleLbl="node1" presStyleIdx="7" presStyleCnt="8">
        <dgm:presLayoutVars>
          <dgm:bulletEnabled val="1"/>
        </dgm:presLayoutVars>
      </dgm:prSet>
      <dgm:spPr/>
    </dgm:pt>
  </dgm:ptLst>
  <dgm:cxnLst>
    <dgm:cxn modelId="{01A4991B-7338-40F0-A7FF-0A5CC6BA00A2}" type="presOf" srcId="{FE748CC8-341D-4974-9B58-6BC561673C14}" destId="{CE88C8F9-A968-42F4-9509-204D135A2DB1}" srcOrd="0" destOrd="0" presId="urn:microsoft.com/office/officeart/2005/8/layout/default"/>
    <dgm:cxn modelId="{A1BA9F1F-3F42-4D4F-A9C9-8FD839406E44}" type="presOf" srcId="{8E7C5E74-6A15-4856-9A88-E080CA867671}" destId="{CE00187A-E913-48BF-8621-CCB423F63EE2}" srcOrd="0" destOrd="0" presId="urn:microsoft.com/office/officeart/2005/8/layout/default"/>
    <dgm:cxn modelId="{F16F713B-F8AB-404C-918F-D8888CE2DF6C}" srcId="{8A16C06F-D3EA-41C0-A051-579773AB68C0}" destId="{F19B60B1-19AA-477D-ADA9-43417742FC35}" srcOrd="4" destOrd="0" parTransId="{7139E5FA-7085-40F4-8EB1-E1D691848E50}" sibTransId="{3EB528CB-01B7-421C-AFAA-94E6A5A8C718}"/>
    <dgm:cxn modelId="{C2DBCC5D-9B56-4377-9816-BC3CC2C10CA2}" srcId="{8A16C06F-D3EA-41C0-A051-579773AB68C0}" destId="{FE748CC8-341D-4974-9B58-6BC561673C14}" srcOrd="6" destOrd="0" parTransId="{14FC3F10-BCA9-4121-AE37-4F5F71EFF4DC}" sibTransId="{85E7C624-2331-4D1F-94BC-6ABFE3C2D22C}"/>
    <dgm:cxn modelId="{F1530F61-F29C-47CC-BA05-A14FDE300ADD}" type="presOf" srcId="{E1A9A5AB-F2B2-4A04-8959-6B5674604DC9}" destId="{0BA0FDCE-EF7E-4459-91F7-4CBE85F40D28}" srcOrd="0" destOrd="0" presId="urn:microsoft.com/office/officeart/2005/8/layout/default"/>
    <dgm:cxn modelId="{575D734B-2C97-4C95-83F1-C678E6CF5533}" type="presOf" srcId="{A245F130-F7D7-44F1-9F86-A8A509FCDAD1}" destId="{BB2D75D3-1E9D-4342-9AE9-D316826E7AF5}" srcOrd="0" destOrd="0" presId="urn:microsoft.com/office/officeart/2005/8/layout/default"/>
    <dgm:cxn modelId="{C248314E-2BA6-422F-8FB2-6BA9FCB3E097}" srcId="{8A16C06F-D3EA-41C0-A051-579773AB68C0}" destId="{E1A9A5AB-F2B2-4A04-8959-6B5674604DC9}" srcOrd="1" destOrd="0" parTransId="{50923948-BB6B-4200-8BBA-A74A9E8D8CF1}" sibTransId="{B0E793E3-9F5E-426A-A85D-C06F028C8298}"/>
    <dgm:cxn modelId="{BDEC0874-4D22-4935-81B2-A5A19ABC6E5D}" srcId="{8A16C06F-D3EA-41C0-A051-579773AB68C0}" destId="{F6C772F9-5D9E-4915-8F69-9F771B39591C}" srcOrd="5" destOrd="0" parTransId="{F5F0F161-F5D4-479F-BF8E-492FDE63D8CA}" sibTransId="{810C8169-073C-4CD6-A622-DCC4AE50FE70}"/>
    <dgm:cxn modelId="{5CFA4077-38EE-48F0-B89C-3E4CBF864B2A}" srcId="{8A16C06F-D3EA-41C0-A051-579773AB68C0}" destId="{A245F130-F7D7-44F1-9F86-A8A509FCDAD1}" srcOrd="2" destOrd="0" parTransId="{853BE51C-0BCF-44FC-9C41-027767C60D72}" sibTransId="{CBD05653-483E-4491-98D0-A098063B8DE8}"/>
    <dgm:cxn modelId="{DDB99E86-CAA0-4B83-9ACF-8A33D701BB3B}" type="presOf" srcId="{F346B937-EAC0-4AAD-8E9B-110A9B9BFCCA}" destId="{A58771A8-2A74-44A3-904A-862B2F4446CE}" srcOrd="0" destOrd="0" presId="urn:microsoft.com/office/officeart/2005/8/layout/default"/>
    <dgm:cxn modelId="{4EE6E68D-A0B4-476F-8F81-799DBB0083B9}" srcId="{8A16C06F-D3EA-41C0-A051-579773AB68C0}" destId="{CDBC31D1-1D18-41C8-BA9B-D773625187BE}" srcOrd="0" destOrd="0" parTransId="{5EF10504-D483-49C1-9288-6CFD82CF428E}" sibTransId="{122F8084-CA26-4A02-A6C4-4AB0B6DEFD86}"/>
    <dgm:cxn modelId="{1BB9E39E-A288-4F0A-A0BC-860FE34A84B5}" srcId="{8A16C06F-D3EA-41C0-A051-579773AB68C0}" destId="{F346B937-EAC0-4AAD-8E9B-110A9B9BFCCA}" srcOrd="3" destOrd="0" parTransId="{E46C6C4C-B908-475C-8A3D-D8F7036C89D9}" sibTransId="{080831D3-3090-4C2D-AAC5-908423120A41}"/>
    <dgm:cxn modelId="{5BA25BB3-0F87-468C-8A97-8117B3141BAA}" type="presOf" srcId="{F6C772F9-5D9E-4915-8F69-9F771B39591C}" destId="{3EAFC590-07AC-4481-A00E-D93B020CBD48}" srcOrd="0" destOrd="0" presId="urn:microsoft.com/office/officeart/2005/8/layout/default"/>
    <dgm:cxn modelId="{7B0E07CE-9C37-4FB0-9FAB-AB7EED574094}" type="presOf" srcId="{CDBC31D1-1D18-41C8-BA9B-D773625187BE}" destId="{A4C00591-44E4-4F51-90DE-EE296755659F}" srcOrd="0" destOrd="0" presId="urn:microsoft.com/office/officeart/2005/8/layout/default"/>
    <dgm:cxn modelId="{062D4FD0-DE7F-4CC1-B002-8CF6DC76F2DA}" srcId="{8A16C06F-D3EA-41C0-A051-579773AB68C0}" destId="{8E7C5E74-6A15-4856-9A88-E080CA867671}" srcOrd="7" destOrd="0" parTransId="{46D8E9A8-73A9-417E-A72D-39178909EC1F}" sibTransId="{37783462-2A87-4DD4-BABA-0064E6B57A70}"/>
    <dgm:cxn modelId="{5D1A92D4-71E0-4BBE-AA0F-497E0DEFE150}" type="presOf" srcId="{8A16C06F-D3EA-41C0-A051-579773AB68C0}" destId="{732D0A2F-E9CD-4C61-970F-29678900AD44}" srcOrd="0" destOrd="0" presId="urn:microsoft.com/office/officeart/2005/8/layout/default"/>
    <dgm:cxn modelId="{003DC0F9-BA2F-4150-840B-F83EBBD5239D}" type="presOf" srcId="{F19B60B1-19AA-477D-ADA9-43417742FC35}" destId="{97AB3EDB-7C64-4F56-8183-3D4CED2F203D}" srcOrd="0" destOrd="0" presId="urn:microsoft.com/office/officeart/2005/8/layout/default"/>
    <dgm:cxn modelId="{12EF469C-4EA6-4145-B992-42F429859146}" type="presParOf" srcId="{732D0A2F-E9CD-4C61-970F-29678900AD44}" destId="{A4C00591-44E4-4F51-90DE-EE296755659F}" srcOrd="0" destOrd="0" presId="urn:microsoft.com/office/officeart/2005/8/layout/default"/>
    <dgm:cxn modelId="{A1B21359-B806-4100-B373-A2D4404FB32C}" type="presParOf" srcId="{732D0A2F-E9CD-4C61-970F-29678900AD44}" destId="{4E8BC86F-87B3-4670-AF10-8C9F4C47C813}" srcOrd="1" destOrd="0" presId="urn:microsoft.com/office/officeart/2005/8/layout/default"/>
    <dgm:cxn modelId="{10256889-6A0C-4444-BD0D-570D31157F3B}" type="presParOf" srcId="{732D0A2F-E9CD-4C61-970F-29678900AD44}" destId="{0BA0FDCE-EF7E-4459-91F7-4CBE85F40D28}" srcOrd="2" destOrd="0" presId="urn:microsoft.com/office/officeart/2005/8/layout/default"/>
    <dgm:cxn modelId="{AFBB002A-58D5-400A-9E75-AD73525F9788}" type="presParOf" srcId="{732D0A2F-E9CD-4C61-970F-29678900AD44}" destId="{DCE5AF08-5056-4BAB-BEBD-FBFA4AB5C626}" srcOrd="3" destOrd="0" presId="urn:microsoft.com/office/officeart/2005/8/layout/default"/>
    <dgm:cxn modelId="{3CAEF247-4FE4-4AD1-A7C0-84EDDD5BEE71}" type="presParOf" srcId="{732D0A2F-E9CD-4C61-970F-29678900AD44}" destId="{BB2D75D3-1E9D-4342-9AE9-D316826E7AF5}" srcOrd="4" destOrd="0" presId="urn:microsoft.com/office/officeart/2005/8/layout/default"/>
    <dgm:cxn modelId="{874E93E5-81B7-40E4-BF68-434F0768559E}" type="presParOf" srcId="{732D0A2F-E9CD-4C61-970F-29678900AD44}" destId="{6EE343DA-08B0-4BF4-8817-494F63C0F388}" srcOrd="5" destOrd="0" presId="urn:microsoft.com/office/officeart/2005/8/layout/default"/>
    <dgm:cxn modelId="{44CBA1C9-7BA7-4A57-A558-2C599E16F4AF}" type="presParOf" srcId="{732D0A2F-E9CD-4C61-970F-29678900AD44}" destId="{A58771A8-2A74-44A3-904A-862B2F4446CE}" srcOrd="6" destOrd="0" presId="urn:microsoft.com/office/officeart/2005/8/layout/default"/>
    <dgm:cxn modelId="{163868BB-EF61-43B3-9FDB-83EA7CD2CDA1}" type="presParOf" srcId="{732D0A2F-E9CD-4C61-970F-29678900AD44}" destId="{A52F9127-B0CF-41A7-B600-C3B9FAE0E0D7}" srcOrd="7" destOrd="0" presId="urn:microsoft.com/office/officeart/2005/8/layout/default"/>
    <dgm:cxn modelId="{73E2B43F-BC0D-4C5B-9189-FE680D0EC5A8}" type="presParOf" srcId="{732D0A2F-E9CD-4C61-970F-29678900AD44}" destId="{97AB3EDB-7C64-4F56-8183-3D4CED2F203D}" srcOrd="8" destOrd="0" presId="urn:microsoft.com/office/officeart/2005/8/layout/default"/>
    <dgm:cxn modelId="{EA109AE1-1F3A-4CD6-8550-9B7B8E72B76C}" type="presParOf" srcId="{732D0A2F-E9CD-4C61-970F-29678900AD44}" destId="{16E56516-2A06-4E53-A3C1-197E85CBDEFA}" srcOrd="9" destOrd="0" presId="urn:microsoft.com/office/officeart/2005/8/layout/default"/>
    <dgm:cxn modelId="{CEF132EC-191F-4417-842C-EEBBCCFF643D}" type="presParOf" srcId="{732D0A2F-E9CD-4C61-970F-29678900AD44}" destId="{3EAFC590-07AC-4481-A00E-D93B020CBD48}" srcOrd="10" destOrd="0" presId="urn:microsoft.com/office/officeart/2005/8/layout/default"/>
    <dgm:cxn modelId="{EBEB4244-F479-4E6D-8E54-5B17AFD98995}" type="presParOf" srcId="{732D0A2F-E9CD-4C61-970F-29678900AD44}" destId="{4A842212-2D5E-4901-8C9A-87C5E48D4B48}" srcOrd="11" destOrd="0" presId="urn:microsoft.com/office/officeart/2005/8/layout/default"/>
    <dgm:cxn modelId="{DED66585-A9C4-428C-85C0-03E8FB9BBFED}" type="presParOf" srcId="{732D0A2F-E9CD-4C61-970F-29678900AD44}" destId="{CE88C8F9-A968-42F4-9509-204D135A2DB1}" srcOrd="12" destOrd="0" presId="urn:microsoft.com/office/officeart/2005/8/layout/default"/>
    <dgm:cxn modelId="{B37ACE63-19A1-4FEE-B6D5-DBB3421B768F}" type="presParOf" srcId="{732D0A2F-E9CD-4C61-970F-29678900AD44}" destId="{2816E60F-F391-430F-A853-4D8CF27DEF71}" srcOrd="13" destOrd="0" presId="urn:microsoft.com/office/officeart/2005/8/layout/default"/>
    <dgm:cxn modelId="{9F438058-ADEC-4388-A839-5DD583AF39D0}" type="presParOf" srcId="{732D0A2F-E9CD-4C61-970F-29678900AD44}" destId="{CE00187A-E913-48BF-8621-CCB423F63EE2}"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A16C06F-D3EA-41C0-A051-579773AB68C0}" type="doc">
      <dgm:prSet loTypeId="urn:microsoft.com/office/officeart/2005/8/layout/default" loCatId="list" qsTypeId="urn:microsoft.com/office/officeart/2005/8/quickstyle/simple1" qsCatId="simple" csTypeId="urn:microsoft.com/office/officeart/2005/8/colors/accent2_1" csCatId="accent2" phldr="1"/>
      <dgm:spPr/>
      <dgm:t>
        <a:bodyPr/>
        <a:lstStyle/>
        <a:p>
          <a:endParaRPr lang="en-ZA"/>
        </a:p>
      </dgm:t>
    </dgm:pt>
    <dgm:pt modelId="{CDBC31D1-1D18-41C8-BA9B-D773625187BE}">
      <dgm:prSet/>
      <dgm:spPr/>
      <dgm:t>
        <a:bodyPr/>
        <a:lstStyle/>
        <a:p>
          <a:r>
            <a:rPr lang="en-US" dirty="0"/>
            <a:t>Make sure that there are no liquid or scrap materials on the floor around your workplace.</a:t>
          </a:r>
          <a:endParaRPr lang="en-ZA" dirty="0"/>
        </a:p>
      </dgm:t>
    </dgm:pt>
    <dgm:pt modelId="{5EF10504-D483-49C1-9288-6CFD82CF428E}" type="parTrans" cxnId="{4EE6E68D-A0B4-476F-8F81-799DBB0083B9}">
      <dgm:prSet/>
      <dgm:spPr/>
      <dgm:t>
        <a:bodyPr/>
        <a:lstStyle/>
        <a:p>
          <a:endParaRPr lang="en-ZA"/>
        </a:p>
      </dgm:t>
    </dgm:pt>
    <dgm:pt modelId="{122F8084-CA26-4A02-A6C4-4AB0B6DEFD86}" type="sibTrans" cxnId="{4EE6E68D-A0B4-476F-8F81-799DBB0083B9}">
      <dgm:prSet/>
      <dgm:spPr/>
      <dgm:t>
        <a:bodyPr/>
        <a:lstStyle/>
        <a:p>
          <a:endParaRPr lang="en-ZA"/>
        </a:p>
      </dgm:t>
    </dgm:pt>
    <dgm:pt modelId="{E1A9A5AB-F2B2-4A04-8959-6B5674604DC9}">
      <dgm:prSet/>
      <dgm:spPr/>
      <dgm:t>
        <a:bodyPr/>
        <a:lstStyle/>
        <a:p>
          <a:r>
            <a:rPr lang="en-US" dirty="0"/>
            <a:t>Always have rubbish bins in particular places for the scrap materials you collect when you sweep the floors and machines.</a:t>
          </a:r>
          <a:endParaRPr lang="en-ZA" dirty="0"/>
        </a:p>
      </dgm:t>
    </dgm:pt>
    <dgm:pt modelId="{50923948-BB6B-4200-8BBA-A74A9E8D8CF1}" type="parTrans" cxnId="{C248314E-2BA6-422F-8FB2-6BA9FCB3E097}">
      <dgm:prSet/>
      <dgm:spPr/>
      <dgm:t>
        <a:bodyPr/>
        <a:lstStyle/>
        <a:p>
          <a:endParaRPr lang="en-ZA"/>
        </a:p>
      </dgm:t>
    </dgm:pt>
    <dgm:pt modelId="{B0E793E3-9F5E-426A-A85D-C06F028C8298}" type="sibTrans" cxnId="{C248314E-2BA6-422F-8FB2-6BA9FCB3E097}">
      <dgm:prSet/>
      <dgm:spPr/>
      <dgm:t>
        <a:bodyPr/>
        <a:lstStyle/>
        <a:p>
          <a:endParaRPr lang="en-ZA"/>
        </a:p>
      </dgm:t>
    </dgm:pt>
    <dgm:pt modelId="{A245F130-F7D7-44F1-9F86-A8A509FCDAD1}">
      <dgm:prSet/>
      <dgm:spPr/>
      <dgm:t>
        <a:bodyPr/>
        <a:lstStyle/>
        <a:p>
          <a:r>
            <a:rPr lang="en-US" dirty="0"/>
            <a:t>Make sure that regular maintenance is carried out on all electrical equipment. Immediately report any faulty equipment to your supervisor.</a:t>
          </a:r>
          <a:endParaRPr lang="en-ZA" dirty="0"/>
        </a:p>
      </dgm:t>
    </dgm:pt>
    <dgm:pt modelId="{853BE51C-0BCF-44FC-9C41-027767C60D72}" type="parTrans" cxnId="{5CFA4077-38EE-48F0-B89C-3E4CBF864B2A}">
      <dgm:prSet/>
      <dgm:spPr/>
      <dgm:t>
        <a:bodyPr/>
        <a:lstStyle/>
        <a:p>
          <a:endParaRPr lang="en-ZA"/>
        </a:p>
      </dgm:t>
    </dgm:pt>
    <dgm:pt modelId="{CBD05653-483E-4491-98D0-A098063B8DE8}" type="sibTrans" cxnId="{5CFA4077-38EE-48F0-B89C-3E4CBF864B2A}">
      <dgm:prSet/>
      <dgm:spPr/>
      <dgm:t>
        <a:bodyPr/>
        <a:lstStyle/>
        <a:p>
          <a:endParaRPr lang="en-ZA"/>
        </a:p>
      </dgm:t>
    </dgm:pt>
    <dgm:pt modelId="{F346B937-EAC0-4AAD-8E9B-110A9B9BFCCA}">
      <dgm:prSet/>
      <dgm:spPr/>
      <dgm:t>
        <a:bodyPr/>
        <a:lstStyle/>
        <a:p>
          <a:r>
            <a:rPr lang="en-US" dirty="0"/>
            <a:t>Make sure that you know where the first – aid kit is kept</a:t>
          </a:r>
          <a:endParaRPr lang="en-ZA" dirty="0"/>
        </a:p>
      </dgm:t>
    </dgm:pt>
    <dgm:pt modelId="{E46C6C4C-B908-475C-8A3D-D8F7036C89D9}" type="parTrans" cxnId="{1BB9E39E-A288-4F0A-A0BC-860FE34A84B5}">
      <dgm:prSet/>
      <dgm:spPr/>
      <dgm:t>
        <a:bodyPr/>
        <a:lstStyle/>
        <a:p>
          <a:endParaRPr lang="en-ZA"/>
        </a:p>
      </dgm:t>
    </dgm:pt>
    <dgm:pt modelId="{080831D3-3090-4C2D-AAC5-908423120A41}" type="sibTrans" cxnId="{1BB9E39E-A288-4F0A-A0BC-860FE34A84B5}">
      <dgm:prSet/>
      <dgm:spPr/>
      <dgm:t>
        <a:bodyPr/>
        <a:lstStyle/>
        <a:p>
          <a:endParaRPr lang="en-ZA"/>
        </a:p>
      </dgm:t>
    </dgm:pt>
    <dgm:pt modelId="{F19B60B1-19AA-477D-ADA9-43417742FC35}">
      <dgm:prSet/>
      <dgm:spPr/>
      <dgm:t>
        <a:bodyPr/>
        <a:lstStyle/>
        <a:p>
          <a:r>
            <a:rPr lang="en-US"/>
            <a:t>Do not run or play games in the workshop</a:t>
          </a:r>
          <a:endParaRPr lang="en-ZA" dirty="0"/>
        </a:p>
      </dgm:t>
    </dgm:pt>
    <dgm:pt modelId="{7139E5FA-7085-40F4-8EB1-E1D691848E50}" type="parTrans" cxnId="{F16F713B-F8AB-404C-918F-D8888CE2DF6C}">
      <dgm:prSet/>
      <dgm:spPr/>
      <dgm:t>
        <a:bodyPr/>
        <a:lstStyle/>
        <a:p>
          <a:endParaRPr lang="en-ZA"/>
        </a:p>
      </dgm:t>
    </dgm:pt>
    <dgm:pt modelId="{3EB528CB-01B7-421C-AFAA-94E6A5A8C718}" type="sibTrans" cxnId="{F16F713B-F8AB-404C-918F-D8888CE2DF6C}">
      <dgm:prSet/>
      <dgm:spPr/>
      <dgm:t>
        <a:bodyPr/>
        <a:lstStyle/>
        <a:p>
          <a:endParaRPr lang="en-ZA"/>
        </a:p>
      </dgm:t>
    </dgm:pt>
    <dgm:pt modelId="{B3A65619-A777-4951-BBA0-271541363D6D}">
      <dgm:prSet/>
      <dgm:spPr/>
      <dgm:t>
        <a:bodyPr/>
        <a:lstStyle/>
        <a:p>
          <a:r>
            <a:rPr lang="en-US" dirty="0"/>
            <a:t>Make sure that you have fire- fighting equipment readily available for emergencies. </a:t>
          </a:r>
          <a:r>
            <a:rPr lang="en-ZA" dirty="0"/>
            <a:t>Check that:</a:t>
          </a:r>
        </a:p>
      </dgm:t>
    </dgm:pt>
    <dgm:pt modelId="{7568EA14-D121-4A91-A438-98BAFF5FEEF6}" type="parTrans" cxnId="{48401CF2-67FE-432C-AF2F-89D9BE9CC517}">
      <dgm:prSet/>
      <dgm:spPr/>
      <dgm:t>
        <a:bodyPr/>
        <a:lstStyle/>
        <a:p>
          <a:endParaRPr lang="en-ZA"/>
        </a:p>
      </dgm:t>
    </dgm:pt>
    <dgm:pt modelId="{A78AF279-48B9-4435-9A43-1C187E33BF16}" type="sibTrans" cxnId="{48401CF2-67FE-432C-AF2F-89D9BE9CC517}">
      <dgm:prSet/>
      <dgm:spPr/>
      <dgm:t>
        <a:bodyPr/>
        <a:lstStyle/>
        <a:p>
          <a:endParaRPr lang="en-ZA"/>
        </a:p>
      </dgm:t>
    </dgm:pt>
    <dgm:pt modelId="{F6AFEA4B-E8B7-4FBD-A8BF-52C7F908AFAA}">
      <dgm:prSet/>
      <dgm:spPr/>
      <dgm:t>
        <a:bodyPr/>
        <a:lstStyle/>
        <a:p>
          <a:r>
            <a:rPr lang="en-US" dirty="0"/>
            <a:t>The expiry date on the fire- fighting equipment has not lapsed: and</a:t>
          </a:r>
          <a:endParaRPr lang="en-ZA" dirty="0"/>
        </a:p>
      </dgm:t>
    </dgm:pt>
    <dgm:pt modelId="{67EC732B-E783-4EF4-BEDB-D442D3F7B048}" type="parTrans" cxnId="{EEF1A7D5-CEFA-4890-8284-EA6EE2723C97}">
      <dgm:prSet/>
      <dgm:spPr/>
      <dgm:t>
        <a:bodyPr/>
        <a:lstStyle/>
        <a:p>
          <a:endParaRPr lang="en-ZA"/>
        </a:p>
      </dgm:t>
    </dgm:pt>
    <dgm:pt modelId="{0F6F826D-D0F9-4CED-AF15-F4F526CADEBE}" type="sibTrans" cxnId="{EEF1A7D5-CEFA-4890-8284-EA6EE2723C97}">
      <dgm:prSet/>
      <dgm:spPr/>
      <dgm:t>
        <a:bodyPr/>
        <a:lstStyle/>
        <a:p>
          <a:endParaRPr lang="en-ZA"/>
        </a:p>
      </dgm:t>
    </dgm:pt>
    <dgm:pt modelId="{3181F069-7EE0-4BA3-9630-D0E7E452D337}">
      <dgm:prSet/>
      <dgm:spPr/>
      <dgm:t>
        <a:bodyPr/>
        <a:lstStyle/>
        <a:p>
          <a:r>
            <a:rPr lang="en-US" dirty="0"/>
            <a:t>The safety seal is not broken </a:t>
          </a:r>
          <a:endParaRPr lang="en-ZA" dirty="0"/>
        </a:p>
      </dgm:t>
    </dgm:pt>
    <dgm:pt modelId="{B1B6C2A2-6697-49BF-A727-132A964E6CC7}" type="parTrans" cxnId="{FEBF6928-E19F-44AA-8A71-1706C2A60D5F}">
      <dgm:prSet/>
      <dgm:spPr/>
      <dgm:t>
        <a:bodyPr/>
        <a:lstStyle/>
        <a:p>
          <a:endParaRPr lang="en-ZA"/>
        </a:p>
      </dgm:t>
    </dgm:pt>
    <dgm:pt modelId="{013368BE-508D-40A8-A0B6-1FAF5AD23391}" type="sibTrans" cxnId="{FEBF6928-E19F-44AA-8A71-1706C2A60D5F}">
      <dgm:prSet/>
      <dgm:spPr/>
      <dgm:t>
        <a:bodyPr/>
        <a:lstStyle/>
        <a:p>
          <a:endParaRPr lang="en-ZA"/>
        </a:p>
      </dgm:t>
    </dgm:pt>
    <dgm:pt modelId="{732D0A2F-E9CD-4C61-970F-29678900AD44}" type="pres">
      <dgm:prSet presAssocID="{8A16C06F-D3EA-41C0-A051-579773AB68C0}" presName="diagram" presStyleCnt="0">
        <dgm:presLayoutVars>
          <dgm:dir/>
          <dgm:resizeHandles val="exact"/>
        </dgm:presLayoutVars>
      </dgm:prSet>
      <dgm:spPr/>
    </dgm:pt>
    <dgm:pt modelId="{A4C00591-44E4-4F51-90DE-EE296755659F}" type="pres">
      <dgm:prSet presAssocID="{CDBC31D1-1D18-41C8-BA9B-D773625187BE}" presName="node" presStyleLbl="node1" presStyleIdx="0" presStyleCnt="6">
        <dgm:presLayoutVars>
          <dgm:bulletEnabled val="1"/>
        </dgm:presLayoutVars>
      </dgm:prSet>
      <dgm:spPr/>
    </dgm:pt>
    <dgm:pt modelId="{4E8BC86F-87B3-4670-AF10-8C9F4C47C813}" type="pres">
      <dgm:prSet presAssocID="{122F8084-CA26-4A02-A6C4-4AB0B6DEFD86}" presName="sibTrans" presStyleCnt="0"/>
      <dgm:spPr/>
    </dgm:pt>
    <dgm:pt modelId="{0BA0FDCE-EF7E-4459-91F7-4CBE85F40D28}" type="pres">
      <dgm:prSet presAssocID="{E1A9A5AB-F2B2-4A04-8959-6B5674604DC9}" presName="node" presStyleLbl="node1" presStyleIdx="1" presStyleCnt="6">
        <dgm:presLayoutVars>
          <dgm:bulletEnabled val="1"/>
        </dgm:presLayoutVars>
      </dgm:prSet>
      <dgm:spPr/>
    </dgm:pt>
    <dgm:pt modelId="{DCE5AF08-5056-4BAB-BEBD-FBFA4AB5C626}" type="pres">
      <dgm:prSet presAssocID="{B0E793E3-9F5E-426A-A85D-C06F028C8298}" presName="sibTrans" presStyleCnt="0"/>
      <dgm:spPr/>
    </dgm:pt>
    <dgm:pt modelId="{BB2D75D3-1E9D-4342-9AE9-D316826E7AF5}" type="pres">
      <dgm:prSet presAssocID="{A245F130-F7D7-44F1-9F86-A8A509FCDAD1}" presName="node" presStyleLbl="node1" presStyleIdx="2" presStyleCnt="6">
        <dgm:presLayoutVars>
          <dgm:bulletEnabled val="1"/>
        </dgm:presLayoutVars>
      </dgm:prSet>
      <dgm:spPr/>
    </dgm:pt>
    <dgm:pt modelId="{6EE343DA-08B0-4BF4-8817-494F63C0F388}" type="pres">
      <dgm:prSet presAssocID="{CBD05653-483E-4491-98D0-A098063B8DE8}" presName="sibTrans" presStyleCnt="0"/>
      <dgm:spPr/>
    </dgm:pt>
    <dgm:pt modelId="{7F186878-2242-42CF-A94A-0751F64CBDC3}" type="pres">
      <dgm:prSet presAssocID="{B3A65619-A777-4951-BBA0-271541363D6D}" presName="node" presStyleLbl="node1" presStyleIdx="3" presStyleCnt="6" custScaleX="170665">
        <dgm:presLayoutVars>
          <dgm:bulletEnabled val="1"/>
        </dgm:presLayoutVars>
      </dgm:prSet>
      <dgm:spPr/>
    </dgm:pt>
    <dgm:pt modelId="{00F25991-507F-42F6-B7D8-53B8E914A325}" type="pres">
      <dgm:prSet presAssocID="{A78AF279-48B9-4435-9A43-1C187E33BF16}" presName="sibTrans" presStyleCnt="0"/>
      <dgm:spPr/>
    </dgm:pt>
    <dgm:pt modelId="{A58771A8-2A74-44A3-904A-862B2F4446CE}" type="pres">
      <dgm:prSet presAssocID="{F346B937-EAC0-4AAD-8E9B-110A9B9BFCCA}" presName="node" presStyleLbl="node1" presStyleIdx="4" presStyleCnt="6">
        <dgm:presLayoutVars>
          <dgm:bulletEnabled val="1"/>
        </dgm:presLayoutVars>
      </dgm:prSet>
      <dgm:spPr/>
    </dgm:pt>
    <dgm:pt modelId="{A52F9127-B0CF-41A7-B600-C3B9FAE0E0D7}" type="pres">
      <dgm:prSet presAssocID="{080831D3-3090-4C2D-AAC5-908423120A41}" presName="sibTrans" presStyleCnt="0"/>
      <dgm:spPr/>
    </dgm:pt>
    <dgm:pt modelId="{97AB3EDB-7C64-4F56-8183-3D4CED2F203D}" type="pres">
      <dgm:prSet presAssocID="{F19B60B1-19AA-477D-ADA9-43417742FC35}" presName="node" presStyleLbl="node1" presStyleIdx="5" presStyleCnt="6">
        <dgm:presLayoutVars>
          <dgm:bulletEnabled val="1"/>
        </dgm:presLayoutVars>
      </dgm:prSet>
      <dgm:spPr/>
    </dgm:pt>
  </dgm:ptLst>
  <dgm:cxnLst>
    <dgm:cxn modelId="{FEBF6928-E19F-44AA-8A71-1706C2A60D5F}" srcId="{B3A65619-A777-4951-BBA0-271541363D6D}" destId="{3181F069-7EE0-4BA3-9630-D0E7E452D337}" srcOrd="1" destOrd="0" parTransId="{B1B6C2A2-6697-49BF-A727-132A964E6CC7}" sibTransId="{013368BE-508D-40A8-A0B6-1FAF5AD23391}"/>
    <dgm:cxn modelId="{F16F713B-F8AB-404C-918F-D8888CE2DF6C}" srcId="{8A16C06F-D3EA-41C0-A051-579773AB68C0}" destId="{F19B60B1-19AA-477D-ADA9-43417742FC35}" srcOrd="5" destOrd="0" parTransId="{7139E5FA-7085-40F4-8EB1-E1D691848E50}" sibTransId="{3EB528CB-01B7-421C-AFAA-94E6A5A8C718}"/>
    <dgm:cxn modelId="{5B07FD3C-C5D4-445A-B0E0-C48377641096}" type="presOf" srcId="{F6AFEA4B-E8B7-4FBD-A8BF-52C7F908AFAA}" destId="{7F186878-2242-42CF-A94A-0751F64CBDC3}" srcOrd="0" destOrd="1" presId="urn:microsoft.com/office/officeart/2005/8/layout/default"/>
    <dgm:cxn modelId="{F1530F61-F29C-47CC-BA05-A14FDE300ADD}" type="presOf" srcId="{E1A9A5AB-F2B2-4A04-8959-6B5674604DC9}" destId="{0BA0FDCE-EF7E-4459-91F7-4CBE85F40D28}" srcOrd="0" destOrd="0" presId="urn:microsoft.com/office/officeart/2005/8/layout/default"/>
    <dgm:cxn modelId="{575D734B-2C97-4C95-83F1-C678E6CF5533}" type="presOf" srcId="{A245F130-F7D7-44F1-9F86-A8A509FCDAD1}" destId="{BB2D75D3-1E9D-4342-9AE9-D316826E7AF5}" srcOrd="0" destOrd="0" presId="urn:microsoft.com/office/officeart/2005/8/layout/default"/>
    <dgm:cxn modelId="{C248314E-2BA6-422F-8FB2-6BA9FCB3E097}" srcId="{8A16C06F-D3EA-41C0-A051-579773AB68C0}" destId="{E1A9A5AB-F2B2-4A04-8959-6B5674604DC9}" srcOrd="1" destOrd="0" parTransId="{50923948-BB6B-4200-8BBA-A74A9E8D8CF1}" sibTransId="{B0E793E3-9F5E-426A-A85D-C06F028C8298}"/>
    <dgm:cxn modelId="{5CFA4077-38EE-48F0-B89C-3E4CBF864B2A}" srcId="{8A16C06F-D3EA-41C0-A051-579773AB68C0}" destId="{A245F130-F7D7-44F1-9F86-A8A509FCDAD1}" srcOrd="2" destOrd="0" parTransId="{853BE51C-0BCF-44FC-9C41-027767C60D72}" sibTransId="{CBD05653-483E-4491-98D0-A098063B8DE8}"/>
    <dgm:cxn modelId="{DDB99E86-CAA0-4B83-9ACF-8A33D701BB3B}" type="presOf" srcId="{F346B937-EAC0-4AAD-8E9B-110A9B9BFCCA}" destId="{A58771A8-2A74-44A3-904A-862B2F4446CE}" srcOrd="0" destOrd="0" presId="urn:microsoft.com/office/officeart/2005/8/layout/default"/>
    <dgm:cxn modelId="{B62AD78B-5EE4-429B-886E-6F963C8BCF50}" type="presOf" srcId="{3181F069-7EE0-4BA3-9630-D0E7E452D337}" destId="{7F186878-2242-42CF-A94A-0751F64CBDC3}" srcOrd="0" destOrd="2" presId="urn:microsoft.com/office/officeart/2005/8/layout/default"/>
    <dgm:cxn modelId="{4EE6E68D-A0B4-476F-8F81-799DBB0083B9}" srcId="{8A16C06F-D3EA-41C0-A051-579773AB68C0}" destId="{CDBC31D1-1D18-41C8-BA9B-D773625187BE}" srcOrd="0" destOrd="0" parTransId="{5EF10504-D483-49C1-9288-6CFD82CF428E}" sibTransId="{122F8084-CA26-4A02-A6C4-4AB0B6DEFD86}"/>
    <dgm:cxn modelId="{1BB9E39E-A288-4F0A-A0BC-860FE34A84B5}" srcId="{8A16C06F-D3EA-41C0-A051-579773AB68C0}" destId="{F346B937-EAC0-4AAD-8E9B-110A9B9BFCCA}" srcOrd="4" destOrd="0" parTransId="{E46C6C4C-B908-475C-8A3D-D8F7036C89D9}" sibTransId="{080831D3-3090-4C2D-AAC5-908423120A41}"/>
    <dgm:cxn modelId="{7B0E07CE-9C37-4FB0-9FAB-AB7EED574094}" type="presOf" srcId="{CDBC31D1-1D18-41C8-BA9B-D773625187BE}" destId="{A4C00591-44E4-4F51-90DE-EE296755659F}" srcOrd="0" destOrd="0" presId="urn:microsoft.com/office/officeart/2005/8/layout/default"/>
    <dgm:cxn modelId="{5D1A92D4-71E0-4BBE-AA0F-497E0DEFE150}" type="presOf" srcId="{8A16C06F-D3EA-41C0-A051-579773AB68C0}" destId="{732D0A2F-E9CD-4C61-970F-29678900AD44}" srcOrd="0" destOrd="0" presId="urn:microsoft.com/office/officeart/2005/8/layout/default"/>
    <dgm:cxn modelId="{EEF1A7D5-CEFA-4890-8284-EA6EE2723C97}" srcId="{B3A65619-A777-4951-BBA0-271541363D6D}" destId="{F6AFEA4B-E8B7-4FBD-A8BF-52C7F908AFAA}" srcOrd="0" destOrd="0" parTransId="{67EC732B-E783-4EF4-BEDB-D442D3F7B048}" sibTransId="{0F6F826D-D0F9-4CED-AF15-F4F526CADEBE}"/>
    <dgm:cxn modelId="{48401CF2-67FE-432C-AF2F-89D9BE9CC517}" srcId="{8A16C06F-D3EA-41C0-A051-579773AB68C0}" destId="{B3A65619-A777-4951-BBA0-271541363D6D}" srcOrd="3" destOrd="0" parTransId="{7568EA14-D121-4A91-A438-98BAFF5FEEF6}" sibTransId="{A78AF279-48B9-4435-9A43-1C187E33BF16}"/>
    <dgm:cxn modelId="{003DC0F9-BA2F-4150-840B-F83EBBD5239D}" type="presOf" srcId="{F19B60B1-19AA-477D-ADA9-43417742FC35}" destId="{97AB3EDB-7C64-4F56-8183-3D4CED2F203D}" srcOrd="0" destOrd="0" presId="urn:microsoft.com/office/officeart/2005/8/layout/default"/>
    <dgm:cxn modelId="{5B5988FA-4906-49DA-80A0-7ED4564C21F0}" type="presOf" srcId="{B3A65619-A777-4951-BBA0-271541363D6D}" destId="{7F186878-2242-42CF-A94A-0751F64CBDC3}" srcOrd="0" destOrd="0" presId="urn:microsoft.com/office/officeart/2005/8/layout/default"/>
    <dgm:cxn modelId="{12EF469C-4EA6-4145-B992-42F429859146}" type="presParOf" srcId="{732D0A2F-E9CD-4C61-970F-29678900AD44}" destId="{A4C00591-44E4-4F51-90DE-EE296755659F}" srcOrd="0" destOrd="0" presId="urn:microsoft.com/office/officeart/2005/8/layout/default"/>
    <dgm:cxn modelId="{A1B21359-B806-4100-B373-A2D4404FB32C}" type="presParOf" srcId="{732D0A2F-E9CD-4C61-970F-29678900AD44}" destId="{4E8BC86F-87B3-4670-AF10-8C9F4C47C813}" srcOrd="1" destOrd="0" presId="urn:microsoft.com/office/officeart/2005/8/layout/default"/>
    <dgm:cxn modelId="{10256889-6A0C-4444-BD0D-570D31157F3B}" type="presParOf" srcId="{732D0A2F-E9CD-4C61-970F-29678900AD44}" destId="{0BA0FDCE-EF7E-4459-91F7-4CBE85F40D28}" srcOrd="2" destOrd="0" presId="urn:microsoft.com/office/officeart/2005/8/layout/default"/>
    <dgm:cxn modelId="{AFBB002A-58D5-400A-9E75-AD73525F9788}" type="presParOf" srcId="{732D0A2F-E9CD-4C61-970F-29678900AD44}" destId="{DCE5AF08-5056-4BAB-BEBD-FBFA4AB5C626}" srcOrd="3" destOrd="0" presId="urn:microsoft.com/office/officeart/2005/8/layout/default"/>
    <dgm:cxn modelId="{3CAEF247-4FE4-4AD1-A7C0-84EDDD5BEE71}" type="presParOf" srcId="{732D0A2F-E9CD-4C61-970F-29678900AD44}" destId="{BB2D75D3-1E9D-4342-9AE9-D316826E7AF5}" srcOrd="4" destOrd="0" presId="urn:microsoft.com/office/officeart/2005/8/layout/default"/>
    <dgm:cxn modelId="{874E93E5-81B7-40E4-BF68-434F0768559E}" type="presParOf" srcId="{732D0A2F-E9CD-4C61-970F-29678900AD44}" destId="{6EE343DA-08B0-4BF4-8817-494F63C0F388}" srcOrd="5" destOrd="0" presId="urn:microsoft.com/office/officeart/2005/8/layout/default"/>
    <dgm:cxn modelId="{463F3F85-8AEF-4EF4-92BB-2052934AD627}" type="presParOf" srcId="{732D0A2F-E9CD-4C61-970F-29678900AD44}" destId="{7F186878-2242-42CF-A94A-0751F64CBDC3}" srcOrd="6" destOrd="0" presId="urn:microsoft.com/office/officeart/2005/8/layout/default"/>
    <dgm:cxn modelId="{FB5E49D5-2CE7-4980-A8EA-A652C6C31013}" type="presParOf" srcId="{732D0A2F-E9CD-4C61-970F-29678900AD44}" destId="{00F25991-507F-42F6-B7D8-53B8E914A325}" srcOrd="7" destOrd="0" presId="urn:microsoft.com/office/officeart/2005/8/layout/default"/>
    <dgm:cxn modelId="{44CBA1C9-7BA7-4A57-A558-2C599E16F4AF}" type="presParOf" srcId="{732D0A2F-E9CD-4C61-970F-29678900AD44}" destId="{A58771A8-2A74-44A3-904A-862B2F4446CE}" srcOrd="8" destOrd="0" presId="urn:microsoft.com/office/officeart/2005/8/layout/default"/>
    <dgm:cxn modelId="{163868BB-EF61-43B3-9FDB-83EA7CD2CDA1}" type="presParOf" srcId="{732D0A2F-E9CD-4C61-970F-29678900AD44}" destId="{A52F9127-B0CF-41A7-B600-C3B9FAE0E0D7}" srcOrd="9" destOrd="0" presId="urn:microsoft.com/office/officeart/2005/8/layout/default"/>
    <dgm:cxn modelId="{73E2B43F-BC0D-4C5B-9189-FE680D0EC5A8}" type="presParOf" srcId="{732D0A2F-E9CD-4C61-970F-29678900AD44}" destId="{97AB3EDB-7C64-4F56-8183-3D4CED2F203D}"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0051C4-6DC3-47F8-9F35-A222D94EB1B0}" type="doc">
      <dgm:prSet loTypeId="urn:microsoft.com/office/officeart/2005/8/layout/venn1" loCatId="relationship" qsTypeId="urn:microsoft.com/office/officeart/2005/8/quickstyle/simple1" qsCatId="simple" csTypeId="urn:microsoft.com/office/officeart/2005/8/colors/accent2_2" csCatId="accent2" phldr="1"/>
      <dgm:spPr/>
      <dgm:t>
        <a:bodyPr/>
        <a:lstStyle/>
        <a:p>
          <a:endParaRPr lang="en-ZA"/>
        </a:p>
      </dgm:t>
    </dgm:pt>
    <dgm:pt modelId="{47CDF589-9553-4697-9662-EED4E9E9B0D6}">
      <dgm:prSet custT="1"/>
      <dgm:spPr/>
      <dgm:t>
        <a:bodyPr/>
        <a:lstStyle/>
        <a:p>
          <a:r>
            <a:rPr lang="en-US" sz="1200" dirty="0"/>
            <a:t>Use each measuring instrument for the task it is meant for. </a:t>
          </a:r>
          <a:endParaRPr lang="en-ZA" sz="1200" dirty="0"/>
        </a:p>
      </dgm:t>
    </dgm:pt>
    <dgm:pt modelId="{F20D9B2D-1F28-4DFF-B890-1DB9ED582BC8}" type="parTrans" cxnId="{7F8827A9-4DA4-4B3C-97D5-2C2F96DC4863}">
      <dgm:prSet/>
      <dgm:spPr/>
      <dgm:t>
        <a:bodyPr/>
        <a:lstStyle/>
        <a:p>
          <a:endParaRPr lang="en-ZA"/>
        </a:p>
      </dgm:t>
    </dgm:pt>
    <dgm:pt modelId="{006FF2E5-97AA-4418-BA36-B9F8FD0DAFAB}" type="sibTrans" cxnId="{7F8827A9-4DA4-4B3C-97D5-2C2F96DC4863}">
      <dgm:prSet/>
      <dgm:spPr/>
      <dgm:t>
        <a:bodyPr/>
        <a:lstStyle/>
        <a:p>
          <a:endParaRPr lang="en-ZA"/>
        </a:p>
      </dgm:t>
    </dgm:pt>
    <dgm:pt modelId="{0BDD72BF-4D22-4048-8C4B-3128B5ED63EF}">
      <dgm:prSet custT="1"/>
      <dgm:spPr/>
      <dgm:t>
        <a:bodyPr/>
        <a:lstStyle/>
        <a:p>
          <a:r>
            <a:rPr lang="en-US" sz="1200" dirty="0"/>
            <a:t>Keep the sharp edges of tools pointed away from you, towards the back of your workbench. </a:t>
          </a:r>
          <a:endParaRPr lang="en-ZA" sz="1200" dirty="0"/>
        </a:p>
      </dgm:t>
    </dgm:pt>
    <dgm:pt modelId="{941954C6-EAD3-46DD-8EB1-64E3F1733151}" type="parTrans" cxnId="{115DE3F8-B56E-4D4C-924A-2485E2E60491}">
      <dgm:prSet/>
      <dgm:spPr/>
      <dgm:t>
        <a:bodyPr/>
        <a:lstStyle/>
        <a:p>
          <a:endParaRPr lang="en-ZA"/>
        </a:p>
      </dgm:t>
    </dgm:pt>
    <dgm:pt modelId="{C5EC5FE1-0CE8-4793-A6D0-A8CE0233C44F}" type="sibTrans" cxnId="{115DE3F8-B56E-4D4C-924A-2485E2E60491}">
      <dgm:prSet/>
      <dgm:spPr/>
      <dgm:t>
        <a:bodyPr/>
        <a:lstStyle/>
        <a:p>
          <a:endParaRPr lang="en-ZA"/>
        </a:p>
      </dgm:t>
    </dgm:pt>
    <dgm:pt modelId="{541216D2-5B89-41B9-9CF9-C45D5AC31517}">
      <dgm:prSet custT="1"/>
      <dgm:spPr/>
      <dgm:t>
        <a:bodyPr/>
        <a:lstStyle/>
        <a:p>
          <a:r>
            <a:rPr lang="en-US" sz="1200"/>
            <a:t>Keep your measuring instruments clean, dry, and free of oil. </a:t>
          </a:r>
          <a:endParaRPr lang="en-ZA" sz="1200"/>
        </a:p>
      </dgm:t>
    </dgm:pt>
    <dgm:pt modelId="{F8B39A51-9E5B-440E-9F99-BC9A4C106F4E}" type="parTrans" cxnId="{6632D309-80E0-4023-B13C-E4B3F7BE565B}">
      <dgm:prSet/>
      <dgm:spPr/>
      <dgm:t>
        <a:bodyPr/>
        <a:lstStyle/>
        <a:p>
          <a:endParaRPr lang="en-ZA"/>
        </a:p>
      </dgm:t>
    </dgm:pt>
    <dgm:pt modelId="{7FE4D0FE-815A-48B0-BEEE-F2930D330C5C}" type="sibTrans" cxnId="{6632D309-80E0-4023-B13C-E4B3F7BE565B}">
      <dgm:prSet/>
      <dgm:spPr/>
      <dgm:t>
        <a:bodyPr/>
        <a:lstStyle/>
        <a:p>
          <a:endParaRPr lang="en-ZA"/>
        </a:p>
      </dgm:t>
    </dgm:pt>
    <dgm:pt modelId="{C4B8CC89-32F5-4049-9394-4B44F70D78D4}">
      <dgm:prSet custT="1"/>
      <dgm:spPr/>
      <dgm:t>
        <a:bodyPr/>
        <a:lstStyle/>
        <a:p>
          <a:r>
            <a:rPr lang="en-US" sz="1200"/>
            <a:t>Take care of your tools, for example have a storage place for each hand tool / measuring instrument and service them regularly. </a:t>
          </a:r>
          <a:endParaRPr lang="en-ZA" sz="1200"/>
        </a:p>
      </dgm:t>
    </dgm:pt>
    <dgm:pt modelId="{D4698AE5-7672-45A4-87E6-2D29671C53EF}" type="parTrans" cxnId="{7F1BDAE0-E4D2-42DB-AA88-9A3E435CD829}">
      <dgm:prSet/>
      <dgm:spPr/>
      <dgm:t>
        <a:bodyPr/>
        <a:lstStyle/>
        <a:p>
          <a:endParaRPr lang="en-ZA"/>
        </a:p>
      </dgm:t>
    </dgm:pt>
    <dgm:pt modelId="{3A98A8C2-7246-434F-9A4E-EF80E5AA3D8B}" type="sibTrans" cxnId="{7F1BDAE0-E4D2-42DB-AA88-9A3E435CD829}">
      <dgm:prSet/>
      <dgm:spPr/>
      <dgm:t>
        <a:bodyPr/>
        <a:lstStyle/>
        <a:p>
          <a:endParaRPr lang="en-ZA"/>
        </a:p>
      </dgm:t>
    </dgm:pt>
    <dgm:pt modelId="{6D019C0C-DAB2-4DDF-99B3-65D0562CE53C}">
      <dgm:prSet custT="1"/>
      <dgm:spPr/>
      <dgm:t>
        <a:bodyPr/>
        <a:lstStyle/>
        <a:p>
          <a:r>
            <a:rPr lang="en-US" sz="1200"/>
            <a:t>Never carry tools which have sharp edges in your pockets.  </a:t>
          </a:r>
          <a:endParaRPr lang="en-ZA" sz="1200"/>
        </a:p>
      </dgm:t>
    </dgm:pt>
    <dgm:pt modelId="{F022B719-7920-49D2-AB16-59E62F096DA5}" type="parTrans" cxnId="{762A91D7-801E-49EE-9FD2-D2FF79108F16}">
      <dgm:prSet/>
      <dgm:spPr/>
      <dgm:t>
        <a:bodyPr/>
        <a:lstStyle/>
        <a:p>
          <a:endParaRPr lang="en-ZA"/>
        </a:p>
      </dgm:t>
    </dgm:pt>
    <dgm:pt modelId="{CA416935-33C8-4597-80BA-C8450807E481}" type="sibTrans" cxnId="{762A91D7-801E-49EE-9FD2-D2FF79108F16}">
      <dgm:prSet/>
      <dgm:spPr/>
      <dgm:t>
        <a:bodyPr/>
        <a:lstStyle/>
        <a:p>
          <a:endParaRPr lang="en-ZA"/>
        </a:p>
      </dgm:t>
    </dgm:pt>
    <dgm:pt modelId="{546718FC-98EA-4DFD-9691-D8F3525EF062}">
      <dgm:prSet custT="1"/>
      <dgm:spPr/>
      <dgm:t>
        <a:bodyPr/>
        <a:lstStyle/>
        <a:p>
          <a:r>
            <a:rPr lang="en-US" sz="1200" b="0" i="0" dirty="0"/>
            <a:t>Keep hand files separate from rough tools, maintain a clutter-free workspace, and protect delicate tools with suitable cloth to prevent damage and ensure longevity.</a:t>
          </a:r>
          <a:endParaRPr lang="en-ZA" sz="1200" dirty="0"/>
        </a:p>
      </dgm:t>
    </dgm:pt>
    <dgm:pt modelId="{78051903-40A4-4519-AED5-95A55BE6A36F}" type="parTrans" cxnId="{381E9ED5-4B3A-4919-9902-9937027D0D0B}">
      <dgm:prSet/>
      <dgm:spPr/>
      <dgm:t>
        <a:bodyPr/>
        <a:lstStyle/>
        <a:p>
          <a:endParaRPr lang="en-ZA"/>
        </a:p>
      </dgm:t>
    </dgm:pt>
    <dgm:pt modelId="{D4413EE4-058A-4FB8-B554-022A72C87112}" type="sibTrans" cxnId="{381E9ED5-4B3A-4919-9902-9937027D0D0B}">
      <dgm:prSet/>
      <dgm:spPr/>
      <dgm:t>
        <a:bodyPr/>
        <a:lstStyle/>
        <a:p>
          <a:endParaRPr lang="en-ZA"/>
        </a:p>
      </dgm:t>
    </dgm:pt>
    <dgm:pt modelId="{4B2395E1-7EA9-4558-ADDF-360DD99FEE26}">
      <dgm:prSet custT="1"/>
      <dgm:spPr/>
      <dgm:t>
        <a:bodyPr/>
        <a:lstStyle/>
        <a:p>
          <a:r>
            <a:rPr lang="en-US" sz="1200" dirty="0"/>
            <a:t>Do not use your hand tools incorrectly or carelessly. Always use them for what they are intended. </a:t>
          </a:r>
          <a:endParaRPr lang="en-ZA" sz="1200" dirty="0"/>
        </a:p>
      </dgm:t>
    </dgm:pt>
    <dgm:pt modelId="{92194DA2-C9AF-4B0F-9DEE-D5EDA5E91658}" type="parTrans" cxnId="{48C95908-40F2-4DF6-809F-8C98D8B61716}">
      <dgm:prSet/>
      <dgm:spPr/>
      <dgm:t>
        <a:bodyPr/>
        <a:lstStyle/>
        <a:p>
          <a:endParaRPr lang="en-ZA"/>
        </a:p>
      </dgm:t>
    </dgm:pt>
    <dgm:pt modelId="{E7D14116-8258-4A4E-B8BC-59E0C268510D}" type="sibTrans" cxnId="{48C95908-40F2-4DF6-809F-8C98D8B61716}">
      <dgm:prSet/>
      <dgm:spPr/>
      <dgm:t>
        <a:bodyPr/>
        <a:lstStyle/>
        <a:p>
          <a:endParaRPr lang="en-ZA"/>
        </a:p>
      </dgm:t>
    </dgm:pt>
    <dgm:pt modelId="{556F6262-0CB0-4800-A92E-1C709D87BF8D}" type="pres">
      <dgm:prSet presAssocID="{550051C4-6DC3-47F8-9F35-A222D94EB1B0}" presName="compositeShape" presStyleCnt="0">
        <dgm:presLayoutVars>
          <dgm:chMax val="7"/>
          <dgm:dir/>
          <dgm:resizeHandles val="exact"/>
        </dgm:presLayoutVars>
      </dgm:prSet>
      <dgm:spPr/>
    </dgm:pt>
    <dgm:pt modelId="{304025DF-30E3-4AC7-AFEB-E5F069D99E6B}" type="pres">
      <dgm:prSet presAssocID="{47CDF589-9553-4697-9662-EED4E9E9B0D6}" presName="circ1" presStyleLbl="vennNode1" presStyleIdx="0" presStyleCnt="7"/>
      <dgm:spPr/>
    </dgm:pt>
    <dgm:pt modelId="{442BCF9D-9BE1-481C-8872-A0D745C66349}" type="pres">
      <dgm:prSet presAssocID="{47CDF589-9553-4697-9662-EED4E9E9B0D6}" presName="circ1Tx" presStyleLbl="revTx" presStyleIdx="0" presStyleCnt="0">
        <dgm:presLayoutVars>
          <dgm:chMax val="0"/>
          <dgm:chPref val="0"/>
          <dgm:bulletEnabled val="1"/>
        </dgm:presLayoutVars>
      </dgm:prSet>
      <dgm:spPr/>
    </dgm:pt>
    <dgm:pt modelId="{F4023FEC-B201-48CC-B157-0D1A8E3528B2}" type="pres">
      <dgm:prSet presAssocID="{0BDD72BF-4D22-4048-8C4B-3128B5ED63EF}" presName="circ2" presStyleLbl="vennNode1" presStyleIdx="1" presStyleCnt="7"/>
      <dgm:spPr/>
    </dgm:pt>
    <dgm:pt modelId="{5239924C-EB99-44CF-A0D7-94A89F12B980}" type="pres">
      <dgm:prSet presAssocID="{0BDD72BF-4D22-4048-8C4B-3128B5ED63EF}" presName="circ2Tx" presStyleLbl="revTx" presStyleIdx="0" presStyleCnt="0">
        <dgm:presLayoutVars>
          <dgm:chMax val="0"/>
          <dgm:chPref val="0"/>
          <dgm:bulletEnabled val="1"/>
        </dgm:presLayoutVars>
      </dgm:prSet>
      <dgm:spPr/>
    </dgm:pt>
    <dgm:pt modelId="{76AD4E72-89E0-4A5E-B8D3-DCBECFE411AF}" type="pres">
      <dgm:prSet presAssocID="{541216D2-5B89-41B9-9CF9-C45D5AC31517}" presName="circ3" presStyleLbl="vennNode1" presStyleIdx="2" presStyleCnt="7"/>
      <dgm:spPr/>
    </dgm:pt>
    <dgm:pt modelId="{7A926D8E-19F2-4472-93CB-44576F86AB70}" type="pres">
      <dgm:prSet presAssocID="{541216D2-5B89-41B9-9CF9-C45D5AC31517}" presName="circ3Tx" presStyleLbl="revTx" presStyleIdx="0" presStyleCnt="0">
        <dgm:presLayoutVars>
          <dgm:chMax val="0"/>
          <dgm:chPref val="0"/>
          <dgm:bulletEnabled val="1"/>
        </dgm:presLayoutVars>
      </dgm:prSet>
      <dgm:spPr/>
    </dgm:pt>
    <dgm:pt modelId="{56D9388E-0322-4318-99B3-3F05D0F4EC9B}" type="pres">
      <dgm:prSet presAssocID="{C4B8CC89-32F5-4049-9394-4B44F70D78D4}" presName="circ4" presStyleLbl="vennNode1" presStyleIdx="3" presStyleCnt="7"/>
      <dgm:spPr/>
    </dgm:pt>
    <dgm:pt modelId="{293DE7E6-8DB3-4EC3-AFB9-410EE4BA91E8}" type="pres">
      <dgm:prSet presAssocID="{C4B8CC89-32F5-4049-9394-4B44F70D78D4}" presName="circ4Tx" presStyleLbl="revTx" presStyleIdx="0" presStyleCnt="0">
        <dgm:presLayoutVars>
          <dgm:chMax val="0"/>
          <dgm:chPref val="0"/>
          <dgm:bulletEnabled val="1"/>
        </dgm:presLayoutVars>
      </dgm:prSet>
      <dgm:spPr/>
    </dgm:pt>
    <dgm:pt modelId="{7D33DF94-6F12-4566-B715-C5AC04210AFC}" type="pres">
      <dgm:prSet presAssocID="{6D019C0C-DAB2-4DDF-99B3-65D0562CE53C}" presName="circ5" presStyleLbl="vennNode1" presStyleIdx="4" presStyleCnt="7"/>
      <dgm:spPr/>
    </dgm:pt>
    <dgm:pt modelId="{1E1C6F14-1121-424E-B7C3-8A0C021225A2}" type="pres">
      <dgm:prSet presAssocID="{6D019C0C-DAB2-4DDF-99B3-65D0562CE53C}" presName="circ5Tx" presStyleLbl="revTx" presStyleIdx="0" presStyleCnt="0">
        <dgm:presLayoutVars>
          <dgm:chMax val="0"/>
          <dgm:chPref val="0"/>
          <dgm:bulletEnabled val="1"/>
        </dgm:presLayoutVars>
      </dgm:prSet>
      <dgm:spPr/>
    </dgm:pt>
    <dgm:pt modelId="{D8C15B6E-9814-4328-AB52-FDEC8075F812}" type="pres">
      <dgm:prSet presAssocID="{546718FC-98EA-4DFD-9691-D8F3525EF062}" presName="circ6" presStyleLbl="vennNode1" presStyleIdx="5" presStyleCnt="7"/>
      <dgm:spPr/>
    </dgm:pt>
    <dgm:pt modelId="{6531C3D1-BC8C-4F8B-94D6-A74E4D00C669}" type="pres">
      <dgm:prSet presAssocID="{546718FC-98EA-4DFD-9691-D8F3525EF062}" presName="circ6Tx" presStyleLbl="revTx" presStyleIdx="0" presStyleCnt="0">
        <dgm:presLayoutVars>
          <dgm:chMax val="0"/>
          <dgm:chPref val="0"/>
          <dgm:bulletEnabled val="1"/>
        </dgm:presLayoutVars>
      </dgm:prSet>
      <dgm:spPr/>
    </dgm:pt>
    <dgm:pt modelId="{A7CAB616-3E5B-473F-856C-BF64BCD03DF9}" type="pres">
      <dgm:prSet presAssocID="{4B2395E1-7EA9-4558-ADDF-360DD99FEE26}" presName="circ7" presStyleLbl="vennNode1" presStyleIdx="6" presStyleCnt="7"/>
      <dgm:spPr/>
    </dgm:pt>
    <dgm:pt modelId="{1FFD11F9-8982-4E32-83DE-F3FC6F644ED7}" type="pres">
      <dgm:prSet presAssocID="{4B2395E1-7EA9-4558-ADDF-360DD99FEE26}" presName="circ7Tx" presStyleLbl="revTx" presStyleIdx="0" presStyleCnt="0">
        <dgm:presLayoutVars>
          <dgm:chMax val="0"/>
          <dgm:chPref val="0"/>
          <dgm:bulletEnabled val="1"/>
        </dgm:presLayoutVars>
      </dgm:prSet>
      <dgm:spPr/>
    </dgm:pt>
  </dgm:ptLst>
  <dgm:cxnLst>
    <dgm:cxn modelId="{48C95908-40F2-4DF6-809F-8C98D8B61716}" srcId="{550051C4-6DC3-47F8-9F35-A222D94EB1B0}" destId="{4B2395E1-7EA9-4558-ADDF-360DD99FEE26}" srcOrd="6" destOrd="0" parTransId="{92194DA2-C9AF-4B0F-9DEE-D5EDA5E91658}" sibTransId="{E7D14116-8258-4A4E-B8BC-59E0C268510D}"/>
    <dgm:cxn modelId="{6632D309-80E0-4023-B13C-E4B3F7BE565B}" srcId="{550051C4-6DC3-47F8-9F35-A222D94EB1B0}" destId="{541216D2-5B89-41B9-9CF9-C45D5AC31517}" srcOrd="2" destOrd="0" parTransId="{F8B39A51-9E5B-440E-9F99-BC9A4C106F4E}" sibTransId="{7FE4D0FE-815A-48B0-BEEE-F2930D330C5C}"/>
    <dgm:cxn modelId="{AEC5051E-ABBD-4C38-9263-4BB7EEA5059B}" type="presOf" srcId="{C4B8CC89-32F5-4049-9394-4B44F70D78D4}" destId="{293DE7E6-8DB3-4EC3-AFB9-410EE4BA91E8}" srcOrd="0" destOrd="0" presId="urn:microsoft.com/office/officeart/2005/8/layout/venn1"/>
    <dgm:cxn modelId="{3C7A2726-EB65-43DD-A7E4-E0CAAFF97C99}" type="presOf" srcId="{550051C4-6DC3-47F8-9F35-A222D94EB1B0}" destId="{556F6262-0CB0-4800-A92E-1C709D87BF8D}" srcOrd="0" destOrd="0" presId="urn:microsoft.com/office/officeart/2005/8/layout/venn1"/>
    <dgm:cxn modelId="{6CA0135E-026B-4243-8102-21B3965B9712}" type="presOf" srcId="{0BDD72BF-4D22-4048-8C4B-3128B5ED63EF}" destId="{5239924C-EB99-44CF-A0D7-94A89F12B980}" srcOrd="0" destOrd="0" presId="urn:microsoft.com/office/officeart/2005/8/layout/venn1"/>
    <dgm:cxn modelId="{AC32F942-D690-4193-AAD7-76D6CD7A3DC9}" type="presOf" srcId="{6D019C0C-DAB2-4DDF-99B3-65D0562CE53C}" destId="{1E1C6F14-1121-424E-B7C3-8A0C021225A2}" srcOrd="0" destOrd="0" presId="urn:microsoft.com/office/officeart/2005/8/layout/venn1"/>
    <dgm:cxn modelId="{7D3ED851-D4FB-40A8-860C-EAA87A258FBD}" type="presOf" srcId="{546718FC-98EA-4DFD-9691-D8F3525EF062}" destId="{6531C3D1-BC8C-4F8B-94D6-A74E4D00C669}" srcOrd="0" destOrd="0" presId="urn:microsoft.com/office/officeart/2005/8/layout/venn1"/>
    <dgm:cxn modelId="{BBF04475-CE8B-486A-A8B2-BAAD79A48F39}" type="presOf" srcId="{541216D2-5B89-41B9-9CF9-C45D5AC31517}" destId="{7A926D8E-19F2-4472-93CB-44576F86AB70}" srcOrd="0" destOrd="0" presId="urn:microsoft.com/office/officeart/2005/8/layout/venn1"/>
    <dgm:cxn modelId="{7F8827A9-4DA4-4B3C-97D5-2C2F96DC4863}" srcId="{550051C4-6DC3-47F8-9F35-A222D94EB1B0}" destId="{47CDF589-9553-4697-9662-EED4E9E9B0D6}" srcOrd="0" destOrd="0" parTransId="{F20D9B2D-1F28-4DFF-B890-1DB9ED582BC8}" sibTransId="{006FF2E5-97AA-4418-BA36-B9F8FD0DAFAB}"/>
    <dgm:cxn modelId="{6548ABB4-FC2E-4D2E-BD68-3D413D8768EA}" type="presOf" srcId="{4B2395E1-7EA9-4558-ADDF-360DD99FEE26}" destId="{1FFD11F9-8982-4E32-83DE-F3FC6F644ED7}" srcOrd="0" destOrd="0" presId="urn:microsoft.com/office/officeart/2005/8/layout/venn1"/>
    <dgm:cxn modelId="{381E9ED5-4B3A-4919-9902-9937027D0D0B}" srcId="{550051C4-6DC3-47F8-9F35-A222D94EB1B0}" destId="{546718FC-98EA-4DFD-9691-D8F3525EF062}" srcOrd="5" destOrd="0" parTransId="{78051903-40A4-4519-AED5-95A55BE6A36F}" sibTransId="{D4413EE4-058A-4FB8-B554-022A72C87112}"/>
    <dgm:cxn modelId="{762A91D7-801E-49EE-9FD2-D2FF79108F16}" srcId="{550051C4-6DC3-47F8-9F35-A222D94EB1B0}" destId="{6D019C0C-DAB2-4DDF-99B3-65D0562CE53C}" srcOrd="4" destOrd="0" parTransId="{F022B719-7920-49D2-AB16-59E62F096DA5}" sibTransId="{CA416935-33C8-4597-80BA-C8450807E481}"/>
    <dgm:cxn modelId="{C1D94EDF-FB65-4CEC-A0D8-384C32A4E3EA}" type="presOf" srcId="{47CDF589-9553-4697-9662-EED4E9E9B0D6}" destId="{442BCF9D-9BE1-481C-8872-A0D745C66349}" srcOrd="0" destOrd="0" presId="urn:microsoft.com/office/officeart/2005/8/layout/venn1"/>
    <dgm:cxn modelId="{7F1BDAE0-E4D2-42DB-AA88-9A3E435CD829}" srcId="{550051C4-6DC3-47F8-9F35-A222D94EB1B0}" destId="{C4B8CC89-32F5-4049-9394-4B44F70D78D4}" srcOrd="3" destOrd="0" parTransId="{D4698AE5-7672-45A4-87E6-2D29671C53EF}" sibTransId="{3A98A8C2-7246-434F-9A4E-EF80E5AA3D8B}"/>
    <dgm:cxn modelId="{115DE3F8-B56E-4D4C-924A-2485E2E60491}" srcId="{550051C4-6DC3-47F8-9F35-A222D94EB1B0}" destId="{0BDD72BF-4D22-4048-8C4B-3128B5ED63EF}" srcOrd="1" destOrd="0" parTransId="{941954C6-EAD3-46DD-8EB1-64E3F1733151}" sibTransId="{C5EC5FE1-0CE8-4793-A6D0-A8CE0233C44F}"/>
    <dgm:cxn modelId="{0E87C9A9-4DC1-4819-B2FB-0810D984ECE0}" type="presParOf" srcId="{556F6262-0CB0-4800-A92E-1C709D87BF8D}" destId="{304025DF-30E3-4AC7-AFEB-E5F069D99E6B}" srcOrd="0" destOrd="0" presId="urn:microsoft.com/office/officeart/2005/8/layout/venn1"/>
    <dgm:cxn modelId="{8BB1D4A9-4271-4462-B4CE-25BD808663D9}" type="presParOf" srcId="{556F6262-0CB0-4800-A92E-1C709D87BF8D}" destId="{442BCF9D-9BE1-481C-8872-A0D745C66349}" srcOrd="1" destOrd="0" presId="urn:microsoft.com/office/officeart/2005/8/layout/venn1"/>
    <dgm:cxn modelId="{4C066673-4F12-4778-92CE-EB7866787E83}" type="presParOf" srcId="{556F6262-0CB0-4800-A92E-1C709D87BF8D}" destId="{F4023FEC-B201-48CC-B157-0D1A8E3528B2}" srcOrd="2" destOrd="0" presId="urn:microsoft.com/office/officeart/2005/8/layout/venn1"/>
    <dgm:cxn modelId="{119828BA-9F01-4ECD-99D9-B517A65E996C}" type="presParOf" srcId="{556F6262-0CB0-4800-A92E-1C709D87BF8D}" destId="{5239924C-EB99-44CF-A0D7-94A89F12B980}" srcOrd="3" destOrd="0" presId="urn:microsoft.com/office/officeart/2005/8/layout/venn1"/>
    <dgm:cxn modelId="{FD76D6C3-01EB-4113-A2B9-FA9376931A50}" type="presParOf" srcId="{556F6262-0CB0-4800-A92E-1C709D87BF8D}" destId="{76AD4E72-89E0-4A5E-B8D3-DCBECFE411AF}" srcOrd="4" destOrd="0" presId="urn:microsoft.com/office/officeart/2005/8/layout/venn1"/>
    <dgm:cxn modelId="{ACC3C3D3-672C-467A-A5C3-53A95F17C104}" type="presParOf" srcId="{556F6262-0CB0-4800-A92E-1C709D87BF8D}" destId="{7A926D8E-19F2-4472-93CB-44576F86AB70}" srcOrd="5" destOrd="0" presId="urn:microsoft.com/office/officeart/2005/8/layout/venn1"/>
    <dgm:cxn modelId="{01545A37-3AE6-499E-8FF9-91C8CEAF9D1A}" type="presParOf" srcId="{556F6262-0CB0-4800-A92E-1C709D87BF8D}" destId="{56D9388E-0322-4318-99B3-3F05D0F4EC9B}" srcOrd="6" destOrd="0" presId="urn:microsoft.com/office/officeart/2005/8/layout/venn1"/>
    <dgm:cxn modelId="{8AC20483-C183-4054-86AA-86C35E0220FE}" type="presParOf" srcId="{556F6262-0CB0-4800-A92E-1C709D87BF8D}" destId="{293DE7E6-8DB3-4EC3-AFB9-410EE4BA91E8}" srcOrd="7" destOrd="0" presId="urn:microsoft.com/office/officeart/2005/8/layout/venn1"/>
    <dgm:cxn modelId="{B598346B-6355-4690-A224-09518350BDA5}" type="presParOf" srcId="{556F6262-0CB0-4800-A92E-1C709D87BF8D}" destId="{7D33DF94-6F12-4566-B715-C5AC04210AFC}" srcOrd="8" destOrd="0" presId="urn:microsoft.com/office/officeart/2005/8/layout/venn1"/>
    <dgm:cxn modelId="{B685359B-5212-47FA-8C9A-E528E65467E2}" type="presParOf" srcId="{556F6262-0CB0-4800-A92E-1C709D87BF8D}" destId="{1E1C6F14-1121-424E-B7C3-8A0C021225A2}" srcOrd="9" destOrd="0" presId="urn:microsoft.com/office/officeart/2005/8/layout/venn1"/>
    <dgm:cxn modelId="{636FF48B-3336-4303-98DD-8C2EE9ABF42E}" type="presParOf" srcId="{556F6262-0CB0-4800-A92E-1C709D87BF8D}" destId="{D8C15B6E-9814-4328-AB52-FDEC8075F812}" srcOrd="10" destOrd="0" presId="urn:microsoft.com/office/officeart/2005/8/layout/venn1"/>
    <dgm:cxn modelId="{AA668C22-3B2A-4BCB-8699-F11ECA689065}" type="presParOf" srcId="{556F6262-0CB0-4800-A92E-1C709D87BF8D}" destId="{6531C3D1-BC8C-4F8B-94D6-A74E4D00C669}" srcOrd="11" destOrd="0" presId="urn:microsoft.com/office/officeart/2005/8/layout/venn1"/>
    <dgm:cxn modelId="{AFB81FDE-1C44-4D12-8763-50E85C70BC37}" type="presParOf" srcId="{556F6262-0CB0-4800-A92E-1C709D87BF8D}" destId="{A7CAB616-3E5B-473F-856C-BF64BCD03DF9}" srcOrd="12" destOrd="0" presId="urn:microsoft.com/office/officeart/2005/8/layout/venn1"/>
    <dgm:cxn modelId="{76763603-BB87-42F8-A74F-F1F63B8FAE3C}" type="presParOf" srcId="{556F6262-0CB0-4800-A92E-1C709D87BF8D}" destId="{1FFD11F9-8982-4E32-83DE-F3FC6F644ED7}" srcOrd="13"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391CA57-D545-42EB-9D92-05EBBDEB087F}" type="doc">
      <dgm:prSet loTypeId="urn:microsoft.com/office/officeart/2005/8/layout/hProcess7" loCatId="list" qsTypeId="urn:microsoft.com/office/officeart/2005/8/quickstyle/simple1" qsCatId="simple" csTypeId="urn:microsoft.com/office/officeart/2005/8/colors/accent2_1" csCatId="accent2" phldr="1"/>
      <dgm:spPr/>
    </dgm:pt>
    <dgm:pt modelId="{C07FB1ED-4904-434D-BF0C-F4B29841C255}">
      <dgm:prSet phldrT="[Text]" custT="1"/>
      <dgm:spPr/>
      <dgm:t>
        <a:bodyPr/>
        <a:lstStyle/>
        <a:p>
          <a:pPr algn="just"/>
          <a:r>
            <a:rPr lang="en-ZA" sz="1400" dirty="0">
              <a:latin typeface="Arial" panose="020B0604020202020204" pitchFamily="34" charset="0"/>
              <a:cs typeface="Arial" panose="020B0604020202020204" pitchFamily="34" charset="0"/>
            </a:rPr>
            <a:t>Sharpening by grinding:</a:t>
          </a:r>
        </a:p>
      </dgm:t>
    </dgm:pt>
    <dgm:pt modelId="{F2645223-4036-4DB9-9841-8676F0461B1A}" type="parTrans" cxnId="{92C7BD99-6EA7-4FAF-8321-8370CF26A830}">
      <dgm:prSet/>
      <dgm:spPr/>
      <dgm:t>
        <a:bodyPr/>
        <a:lstStyle/>
        <a:p>
          <a:endParaRPr lang="en-ZA"/>
        </a:p>
      </dgm:t>
    </dgm:pt>
    <dgm:pt modelId="{176E4E42-F01B-477C-8DB0-7BC77D2BA340}" type="sibTrans" cxnId="{92C7BD99-6EA7-4FAF-8321-8370CF26A830}">
      <dgm:prSet/>
      <dgm:spPr/>
      <dgm:t>
        <a:bodyPr/>
        <a:lstStyle/>
        <a:p>
          <a:endParaRPr lang="en-ZA"/>
        </a:p>
      </dgm:t>
    </dgm:pt>
    <dgm:pt modelId="{24442388-2D1F-402A-A6AA-ABE554EF0A2B}">
      <dgm:prSet phldrT="[Text]" custT="1"/>
      <dgm:spPr/>
      <dgm:t>
        <a:bodyPr/>
        <a:lstStyle/>
        <a:p>
          <a:pPr algn="just"/>
          <a:r>
            <a:rPr lang="en-ZA" sz="1400" dirty="0">
              <a:latin typeface="Arial" panose="020B0604020202020204" pitchFamily="34" charset="0"/>
              <a:cs typeface="Arial" panose="020B0604020202020204" pitchFamily="34" charset="0"/>
            </a:rPr>
            <a:t>Hardening and Tempering Chisels:</a:t>
          </a:r>
        </a:p>
      </dgm:t>
    </dgm:pt>
    <dgm:pt modelId="{83E08E4B-B5DB-44EA-9098-05F79ED470BD}" type="parTrans" cxnId="{8A9B4B70-254F-4F68-ADA8-0A967DCFCEE1}">
      <dgm:prSet/>
      <dgm:spPr/>
      <dgm:t>
        <a:bodyPr/>
        <a:lstStyle/>
        <a:p>
          <a:endParaRPr lang="en-ZA"/>
        </a:p>
      </dgm:t>
    </dgm:pt>
    <dgm:pt modelId="{B28718B4-F30D-457E-ADF0-D949627A4925}" type="sibTrans" cxnId="{8A9B4B70-254F-4F68-ADA8-0A967DCFCEE1}">
      <dgm:prSet/>
      <dgm:spPr/>
      <dgm:t>
        <a:bodyPr/>
        <a:lstStyle/>
        <a:p>
          <a:endParaRPr lang="en-ZA"/>
        </a:p>
      </dgm:t>
    </dgm:pt>
    <dgm:pt modelId="{E04F1C09-FDF2-4350-808E-F82A4409ED8D}">
      <dgm:prSet phldrT="[Text]" custT="1"/>
      <dgm:spPr/>
      <dgm:t>
        <a:bodyPr/>
        <a:lstStyle/>
        <a:p>
          <a:pPr algn="just"/>
          <a:r>
            <a:rPr lang="en-US" sz="1400" dirty="0">
              <a:latin typeface="Arial" panose="020B0604020202020204" pitchFamily="34" charset="0"/>
              <a:cs typeface="Arial" panose="020B0604020202020204" pitchFamily="34" charset="0"/>
            </a:rPr>
            <a:t>Removing mushroomed end:</a:t>
          </a:r>
          <a:endParaRPr lang="en-ZA" sz="1400" dirty="0">
            <a:latin typeface="Arial" panose="020B0604020202020204" pitchFamily="34" charset="0"/>
            <a:cs typeface="Arial" panose="020B0604020202020204" pitchFamily="34" charset="0"/>
          </a:endParaRPr>
        </a:p>
      </dgm:t>
    </dgm:pt>
    <dgm:pt modelId="{7480800C-75CC-49BE-9979-6A2B49EE12FF}" type="parTrans" cxnId="{381BA652-B25D-4A3E-A6EE-2F412806A19D}">
      <dgm:prSet/>
      <dgm:spPr/>
      <dgm:t>
        <a:bodyPr/>
        <a:lstStyle/>
        <a:p>
          <a:endParaRPr lang="en-ZA"/>
        </a:p>
      </dgm:t>
    </dgm:pt>
    <dgm:pt modelId="{2F4BA965-DEF1-4214-B6FB-916ABA44E731}" type="sibTrans" cxnId="{381BA652-B25D-4A3E-A6EE-2F412806A19D}">
      <dgm:prSet/>
      <dgm:spPr/>
      <dgm:t>
        <a:bodyPr/>
        <a:lstStyle/>
        <a:p>
          <a:endParaRPr lang="en-ZA"/>
        </a:p>
      </dgm:t>
    </dgm:pt>
    <dgm:pt modelId="{AEF559FF-F88A-49D9-9B32-6A4E2F9A7E08}">
      <dgm:prSet phldrT="[Text]" custT="1"/>
      <dgm:spPr/>
      <dgm:t>
        <a:bodyPr/>
        <a:lstStyle/>
        <a:p>
          <a:pPr algn="just"/>
          <a:r>
            <a:rPr lang="en-US" sz="1600" b="0" i="0" dirty="0">
              <a:latin typeface="Arial" panose="020B0604020202020204" pitchFamily="34" charset="0"/>
              <a:cs typeface="Arial" panose="020B0604020202020204" pitchFamily="34" charset="0"/>
            </a:rPr>
            <a:t>Choose a cutting angle of 70 degrees for general work, adjusting for material hardness, and use up to 90 degrees for hard or tough metals. </a:t>
          </a:r>
          <a:endParaRPr lang="en-ZA" sz="1600" dirty="0">
            <a:latin typeface="Arial" panose="020B0604020202020204" pitchFamily="34" charset="0"/>
            <a:cs typeface="Arial" panose="020B0604020202020204" pitchFamily="34" charset="0"/>
          </a:endParaRPr>
        </a:p>
      </dgm:t>
    </dgm:pt>
    <dgm:pt modelId="{EBA23AE5-C306-4820-8145-3750D89A052A}" type="parTrans" cxnId="{E850449D-35A8-4B8E-A1EC-CC0D14709870}">
      <dgm:prSet/>
      <dgm:spPr/>
      <dgm:t>
        <a:bodyPr/>
        <a:lstStyle/>
        <a:p>
          <a:endParaRPr lang="en-ZA"/>
        </a:p>
      </dgm:t>
    </dgm:pt>
    <dgm:pt modelId="{D033400D-9531-4CC2-B51A-3730F03684BC}" type="sibTrans" cxnId="{E850449D-35A8-4B8E-A1EC-CC0D14709870}">
      <dgm:prSet/>
      <dgm:spPr/>
      <dgm:t>
        <a:bodyPr/>
        <a:lstStyle/>
        <a:p>
          <a:endParaRPr lang="en-ZA"/>
        </a:p>
      </dgm:t>
    </dgm:pt>
    <dgm:pt modelId="{6D75568E-7B46-464A-8563-B90381BB8F74}">
      <dgm:prSet phldrT="[Text]" custT="1"/>
      <dgm:spPr/>
      <dgm:t>
        <a:bodyPr/>
        <a:lstStyle/>
        <a:p>
          <a:pPr algn="just"/>
          <a:r>
            <a:rPr lang="en-US" sz="1600" b="0" i="0" dirty="0">
              <a:latin typeface="Arial" panose="020B0604020202020204" pitchFamily="34" charset="0"/>
              <a:cs typeface="Arial" panose="020B0604020202020204" pitchFamily="34" charset="0"/>
            </a:rPr>
            <a:t> Dip the chisel frequently in water during grinding to preserve temper. </a:t>
          </a:r>
          <a:endParaRPr lang="en-ZA" sz="1600" dirty="0">
            <a:latin typeface="Arial" panose="020B0604020202020204" pitchFamily="34" charset="0"/>
            <a:cs typeface="Arial" panose="020B0604020202020204" pitchFamily="34" charset="0"/>
          </a:endParaRPr>
        </a:p>
      </dgm:t>
    </dgm:pt>
    <dgm:pt modelId="{E477F551-7401-447C-A1F2-5554518A8F52}" type="parTrans" cxnId="{0BDF9662-3AEA-4350-8494-742324FB2621}">
      <dgm:prSet/>
      <dgm:spPr/>
      <dgm:t>
        <a:bodyPr/>
        <a:lstStyle/>
        <a:p>
          <a:endParaRPr lang="en-ZA"/>
        </a:p>
      </dgm:t>
    </dgm:pt>
    <dgm:pt modelId="{3C39DF4E-2C15-4B59-8D94-CC6BC13FCD24}" type="sibTrans" cxnId="{0BDF9662-3AEA-4350-8494-742324FB2621}">
      <dgm:prSet/>
      <dgm:spPr/>
      <dgm:t>
        <a:bodyPr/>
        <a:lstStyle/>
        <a:p>
          <a:endParaRPr lang="en-ZA"/>
        </a:p>
      </dgm:t>
    </dgm:pt>
    <dgm:pt modelId="{DC913840-28FA-40E0-A2F1-D1974FF73195}">
      <dgm:prSet phldrT="[Text]" custT="1"/>
      <dgm:spPr/>
      <dgm:t>
        <a:bodyPr/>
        <a:lstStyle/>
        <a:p>
          <a:pPr algn="just"/>
          <a:r>
            <a:rPr lang="en-US" sz="1600" b="0" i="0" dirty="0">
              <a:latin typeface="Arial" panose="020B0604020202020204" pitchFamily="34" charset="0"/>
              <a:cs typeface="Arial" panose="020B0604020202020204" pitchFamily="34" charset="0"/>
            </a:rPr>
            <a:t>If the cutting end becomes too thick after several grindings, heat, reforge, temper, and grind the chisel.</a:t>
          </a:r>
          <a:endParaRPr lang="en-ZA" sz="1600" dirty="0">
            <a:latin typeface="Arial" panose="020B0604020202020204" pitchFamily="34" charset="0"/>
            <a:cs typeface="Arial" panose="020B0604020202020204" pitchFamily="34" charset="0"/>
          </a:endParaRPr>
        </a:p>
      </dgm:t>
    </dgm:pt>
    <dgm:pt modelId="{66B385B4-9D57-4F5E-9FC6-7C57E5B0FB2C}" type="parTrans" cxnId="{290C022B-1F97-4AD6-A619-1F4B3B3595E6}">
      <dgm:prSet/>
      <dgm:spPr/>
      <dgm:t>
        <a:bodyPr/>
        <a:lstStyle/>
        <a:p>
          <a:endParaRPr lang="en-ZA"/>
        </a:p>
      </dgm:t>
    </dgm:pt>
    <dgm:pt modelId="{FD3D8548-1021-4882-A6AE-80D0BCEBAA95}" type="sibTrans" cxnId="{290C022B-1F97-4AD6-A619-1F4B3B3595E6}">
      <dgm:prSet/>
      <dgm:spPr/>
      <dgm:t>
        <a:bodyPr/>
        <a:lstStyle/>
        <a:p>
          <a:endParaRPr lang="en-ZA"/>
        </a:p>
      </dgm:t>
    </dgm:pt>
    <dgm:pt modelId="{6C162E55-AF2B-4FED-9DAD-289BDC5E5BEB}">
      <dgm:prSet phldrT="[Text]" custT="1"/>
      <dgm:spPr/>
      <dgm:t>
        <a:bodyPr/>
        <a:lstStyle/>
        <a:p>
          <a:pPr algn="just"/>
          <a:r>
            <a:rPr lang="en-US" sz="1600" b="0" i="0" dirty="0">
              <a:latin typeface="Arial" panose="020B0604020202020204" pitchFamily="34" charset="0"/>
              <a:cs typeface="Arial" panose="020B0604020202020204" pitchFamily="34" charset="0"/>
            </a:rPr>
            <a:t>Set the rest for the desired bevel angle, move the chisel head from side to side during grinding, and maintain equal bevel sizes for a centered cutting edge.</a:t>
          </a:r>
          <a:endParaRPr lang="en-ZA" sz="1600" dirty="0">
            <a:latin typeface="Arial" panose="020B0604020202020204" pitchFamily="34" charset="0"/>
            <a:cs typeface="Arial" panose="020B0604020202020204" pitchFamily="34" charset="0"/>
          </a:endParaRPr>
        </a:p>
      </dgm:t>
    </dgm:pt>
    <dgm:pt modelId="{C93F77E5-491A-478C-8958-CD5B3B2828AC}" type="parTrans" cxnId="{A4A3CC28-C208-4645-B4B7-D59A517C0D16}">
      <dgm:prSet/>
      <dgm:spPr/>
      <dgm:t>
        <a:bodyPr/>
        <a:lstStyle/>
        <a:p>
          <a:endParaRPr lang="en-ZA"/>
        </a:p>
      </dgm:t>
    </dgm:pt>
    <dgm:pt modelId="{7C00A010-E9A4-48CB-B50B-4336C6F9FCBF}" type="sibTrans" cxnId="{A4A3CC28-C208-4645-B4B7-D59A517C0D16}">
      <dgm:prSet/>
      <dgm:spPr/>
      <dgm:t>
        <a:bodyPr/>
        <a:lstStyle/>
        <a:p>
          <a:endParaRPr lang="en-ZA"/>
        </a:p>
      </dgm:t>
    </dgm:pt>
    <dgm:pt modelId="{3BD129A8-A6AD-46DE-84EE-FFBC74CF561B}">
      <dgm:prSet phldrT="[Text]" custT="1"/>
      <dgm:spPr/>
      <dgm:t>
        <a:bodyPr/>
        <a:lstStyle/>
        <a:p>
          <a:pPr algn="just"/>
          <a:r>
            <a:rPr lang="en-US" sz="1600" dirty="0">
              <a:latin typeface="Arial" panose="020B0604020202020204" pitchFamily="34" charset="0"/>
              <a:cs typeface="Arial" panose="020B0604020202020204" pitchFamily="34" charset="0"/>
            </a:rPr>
            <a:t>Heat chisel to cherry red in a gas furnace or charcoal fire.</a:t>
          </a:r>
          <a:endParaRPr lang="en-ZA" sz="1600" dirty="0">
            <a:latin typeface="Arial" panose="020B0604020202020204" pitchFamily="34" charset="0"/>
            <a:cs typeface="Arial" panose="020B0604020202020204" pitchFamily="34" charset="0"/>
          </a:endParaRPr>
        </a:p>
      </dgm:t>
    </dgm:pt>
    <dgm:pt modelId="{89DA81D8-C3AF-41BE-A09F-C8B9C524395B}" type="parTrans" cxnId="{9EFF1E53-7B71-44C7-BB18-4A8B819B7048}">
      <dgm:prSet/>
      <dgm:spPr/>
      <dgm:t>
        <a:bodyPr/>
        <a:lstStyle/>
        <a:p>
          <a:endParaRPr lang="en-ZA"/>
        </a:p>
      </dgm:t>
    </dgm:pt>
    <dgm:pt modelId="{769EE1C8-69E4-4B23-9860-62E03BF11007}" type="sibTrans" cxnId="{9EFF1E53-7B71-44C7-BB18-4A8B819B7048}">
      <dgm:prSet/>
      <dgm:spPr/>
      <dgm:t>
        <a:bodyPr/>
        <a:lstStyle/>
        <a:p>
          <a:endParaRPr lang="en-ZA"/>
        </a:p>
      </dgm:t>
    </dgm:pt>
    <dgm:pt modelId="{AF5CE2E1-F2B0-4E76-BD27-E639543BE0BD}">
      <dgm:prSet phldrT="[Text]" custT="1"/>
      <dgm:spPr/>
      <dgm:t>
        <a:bodyPr/>
        <a:lstStyle/>
        <a:p>
          <a:pPr algn="just"/>
          <a:r>
            <a:rPr lang="en-US" sz="1600" dirty="0">
              <a:latin typeface="Arial" panose="020B0604020202020204" pitchFamily="34" charset="0"/>
              <a:cs typeface="Arial" panose="020B0604020202020204" pitchFamily="34" charset="0"/>
            </a:rPr>
            <a:t>Grasp chisel in centre with tongs. Dip cutting end in clear, cold water to a depth of about 6-8 mm. Turn chisel over and dip head end about </a:t>
          </a:r>
          <a:r>
            <a:rPr lang="en-ZA" sz="1600" dirty="0">
              <a:latin typeface="Arial" panose="020B0604020202020204" pitchFamily="34" charset="0"/>
              <a:cs typeface="Arial" panose="020B0604020202020204" pitchFamily="34" charset="0"/>
            </a:rPr>
            <a:t>25mm.</a:t>
          </a:r>
        </a:p>
      </dgm:t>
    </dgm:pt>
    <dgm:pt modelId="{676C166A-92D7-4457-AE44-58D6E986873F}" type="parTrans" cxnId="{0636A1F9-299D-4527-B9A2-11C697B26154}">
      <dgm:prSet/>
      <dgm:spPr/>
      <dgm:t>
        <a:bodyPr/>
        <a:lstStyle/>
        <a:p>
          <a:endParaRPr lang="en-ZA"/>
        </a:p>
      </dgm:t>
    </dgm:pt>
    <dgm:pt modelId="{2AC0B5EA-3E23-4C58-92C5-3D14D65F92F9}" type="sibTrans" cxnId="{0636A1F9-299D-4527-B9A2-11C697B26154}">
      <dgm:prSet/>
      <dgm:spPr/>
      <dgm:t>
        <a:bodyPr/>
        <a:lstStyle/>
        <a:p>
          <a:endParaRPr lang="en-ZA"/>
        </a:p>
      </dgm:t>
    </dgm:pt>
    <dgm:pt modelId="{B31C66E1-8E99-4299-ACE3-B944A4A55AB0}">
      <dgm:prSet phldrT="[Text]" custT="1"/>
      <dgm:spPr/>
      <dgm:t>
        <a:bodyPr/>
        <a:lstStyle/>
        <a:p>
          <a:pPr algn="just"/>
          <a:r>
            <a:rPr lang="en-US" sz="1600" dirty="0">
              <a:latin typeface="Arial" panose="020B0604020202020204" pitchFamily="34" charset="0"/>
              <a:cs typeface="Arial" panose="020B0604020202020204" pitchFamily="34" charset="0"/>
            </a:rPr>
            <a:t>Quickly polish hardened ends with a file, or aluminum oxide abrasive cloth. Watch colors return from heated centre section of chisel to ends. </a:t>
          </a:r>
          <a:endParaRPr lang="en-ZA" sz="1600" dirty="0">
            <a:latin typeface="Arial" panose="020B0604020202020204" pitchFamily="34" charset="0"/>
            <a:cs typeface="Arial" panose="020B0604020202020204" pitchFamily="34" charset="0"/>
          </a:endParaRPr>
        </a:p>
      </dgm:t>
    </dgm:pt>
    <dgm:pt modelId="{38946D1F-36BA-4A60-9671-2B6B0A7C5588}" type="parTrans" cxnId="{C69542FC-1CCE-43C0-90E5-537F4A96BB96}">
      <dgm:prSet/>
      <dgm:spPr/>
      <dgm:t>
        <a:bodyPr/>
        <a:lstStyle/>
        <a:p>
          <a:endParaRPr lang="en-ZA"/>
        </a:p>
      </dgm:t>
    </dgm:pt>
    <dgm:pt modelId="{22766525-3249-4990-AC9C-000FEA142F0A}" type="sibTrans" cxnId="{C69542FC-1CCE-43C0-90E5-537F4A96BB96}">
      <dgm:prSet/>
      <dgm:spPr/>
      <dgm:t>
        <a:bodyPr/>
        <a:lstStyle/>
        <a:p>
          <a:endParaRPr lang="en-ZA"/>
        </a:p>
      </dgm:t>
    </dgm:pt>
    <dgm:pt modelId="{77E46D34-FC51-42BF-9B07-77CE98F588BD}">
      <dgm:prSet phldrT="[Text]" custT="1"/>
      <dgm:spPr/>
      <dgm:t>
        <a:bodyPr/>
        <a:lstStyle/>
        <a:p>
          <a:pPr algn="just"/>
          <a:r>
            <a:rPr lang="en-US" sz="1600" dirty="0">
              <a:latin typeface="Arial" panose="020B0604020202020204" pitchFamily="34" charset="0"/>
              <a:cs typeface="Arial" panose="020B0604020202020204" pitchFamily="34" charset="0"/>
            </a:rPr>
            <a:t>Redip cutting end every time end becomes purple. </a:t>
          </a:r>
          <a:endParaRPr lang="en-ZA" sz="1600" dirty="0">
            <a:latin typeface="Arial" panose="020B0604020202020204" pitchFamily="34" charset="0"/>
            <a:cs typeface="Arial" panose="020B0604020202020204" pitchFamily="34" charset="0"/>
          </a:endParaRPr>
        </a:p>
      </dgm:t>
    </dgm:pt>
    <dgm:pt modelId="{80BD7A8A-93CA-485A-9932-FB6D0BD9A0F9}" type="parTrans" cxnId="{4B8C2CB8-4FEB-4E3B-BE56-64DCEAA0071A}">
      <dgm:prSet/>
      <dgm:spPr/>
      <dgm:t>
        <a:bodyPr/>
        <a:lstStyle/>
        <a:p>
          <a:endParaRPr lang="en-ZA"/>
        </a:p>
      </dgm:t>
    </dgm:pt>
    <dgm:pt modelId="{E0106D2D-7D27-49ED-8F58-E5196DDA8B90}" type="sibTrans" cxnId="{4B8C2CB8-4FEB-4E3B-BE56-64DCEAA0071A}">
      <dgm:prSet/>
      <dgm:spPr/>
      <dgm:t>
        <a:bodyPr/>
        <a:lstStyle/>
        <a:p>
          <a:endParaRPr lang="en-ZA"/>
        </a:p>
      </dgm:t>
    </dgm:pt>
    <dgm:pt modelId="{9D212584-6B99-4E5E-898D-A4D50089131C}">
      <dgm:prSet phldrT="[Text]" custT="1"/>
      <dgm:spPr/>
      <dgm:t>
        <a:bodyPr/>
        <a:lstStyle/>
        <a:p>
          <a:pPr algn="just"/>
          <a:r>
            <a:rPr lang="en-US" sz="1600" dirty="0">
              <a:latin typeface="Arial" panose="020B0604020202020204" pitchFamily="34" charset="0"/>
              <a:cs typeface="Arial" panose="020B0604020202020204" pitchFamily="34" charset="0"/>
            </a:rPr>
            <a:t>Using a chisel with a mushroomed head is dangerous; grind it back to its original shape.</a:t>
          </a:r>
          <a:endParaRPr lang="en-ZA" sz="1600" dirty="0">
            <a:latin typeface="Arial" panose="020B0604020202020204" pitchFamily="34" charset="0"/>
            <a:cs typeface="Arial" panose="020B0604020202020204" pitchFamily="34" charset="0"/>
          </a:endParaRPr>
        </a:p>
      </dgm:t>
    </dgm:pt>
    <dgm:pt modelId="{44B5A932-371D-4230-95ED-09E776792C53}" type="parTrans" cxnId="{D4F8CD4C-92E8-425C-A941-71C9609D545A}">
      <dgm:prSet/>
      <dgm:spPr/>
      <dgm:t>
        <a:bodyPr/>
        <a:lstStyle/>
        <a:p>
          <a:endParaRPr lang="en-ZA"/>
        </a:p>
      </dgm:t>
    </dgm:pt>
    <dgm:pt modelId="{95158046-2860-41B0-91F7-ADBB6F76D6A4}" type="sibTrans" cxnId="{D4F8CD4C-92E8-425C-A941-71C9609D545A}">
      <dgm:prSet/>
      <dgm:spPr/>
      <dgm:t>
        <a:bodyPr/>
        <a:lstStyle/>
        <a:p>
          <a:endParaRPr lang="en-ZA"/>
        </a:p>
      </dgm:t>
    </dgm:pt>
    <dgm:pt modelId="{2204502C-C9D9-44DA-8CB3-F145A30B14FF}">
      <dgm:prSet phldrT="[Text]" custT="1"/>
      <dgm:spPr/>
      <dgm:t>
        <a:bodyPr/>
        <a:lstStyle/>
        <a:p>
          <a:pPr algn="just"/>
          <a:r>
            <a:rPr lang="en-US" sz="1600" b="0" i="0" dirty="0">
              <a:latin typeface="Arial" panose="020B0604020202020204" pitchFamily="34" charset="0"/>
              <a:cs typeface="Arial" panose="020B0604020202020204" pitchFamily="34" charset="0"/>
            </a:rPr>
            <a:t>Harden the chisel after removing the mushroom for proper functionality.</a:t>
          </a:r>
          <a:endParaRPr lang="en-ZA" sz="1600" dirty="0">
            <a:latin typeface="Arial" panose="020B0604020202020204" pitchFamily="34" charset="0"/>
            <a:cs typeface="Arial" panose="020B0604020202020204" pitchFamily="34" charset="0"/>
          </a:endParaRPr>
        </a:p>
      </dgm:t>
    </dgm:pt>
    <dgm:pt modelId="{D4045969-A093-4010-92AE-5E5BBABE2BBA}" type="parTrans" cxnId="{2392C1B5-8EDB-4A76-83CD-BC3363A0BABA}">
      <dgm:prSet/>
      <dgm:spPr/>
      <dgm:t>
        <a:bodyPr/>
        <a:lstStyle/>
        <a:p>
          <a:endParaRPr lang="en-ZA"/>
        </a:p>
      </dgm:t>
    </dgm:pt>
    <dgm:pt modelId="{F509B7EF-5A90-4A2F-8BEA-63242C843AB4}" type="sibTrans" cxnId="{2392C1B5-8EDB-4A76-83CD-BC3363A0BABA}">
      <dgm:prSet/>
      <dgm:spPr/>
      <dgm:t>
        <a:bodyPr/>
        <a:lstStyle/>
        <a:p>
          <a:endParaRPr lang="en-ZA"/>
        </a:p>
      </dgm:t>
    </dgm:pt>
    <dgm:pt modelId="{75C255A7-DBD8-4485-AEBA-169C911E7724}">
      <dgm:prSet phldrT="[Text]" custT="1"/>
      <dgm:spPr/>
      <dgm:t>
        <a:bodyPr/>
        <a:lstStyle/>
        <a:p>
          <a:pPr algn="just"/>
          <a:r>
            <a:rPr lang="en-US" sz="1600" b="0" i="0" dirty="0">
              <a:latin typeface="Arial" panose="020B0604020202020204" pitchFamily="34" charset="0"/>
              <a:cs typeface="Arial" panose="020B0604020202020204" pitchFamily="34" charset="0"/>
            </a:rPr>
            <a:t>Tempering or burning can occur with excessive pressure during sharpening, causing heat-induced loss of hardness.</a:t>
          </a:r>
          <a:endParaRPr lang="en-ZA" sz="1600" dirty="0">
            <a:latin typeface="Arial" panose="020B0604020202020204" pitchFamily="34" charset="0"/>
            <a:cs typeface="Arial" panose="020B0604020202020204" pitchFamily="34" charset="0"/>
          </a:endParaRPr>
        </a:p>
      </dgm:t>
    </dgm:pt>
    <dgm:pt modelId="{BC2646D3-83FD-4AA3-859F-545A461ECD90}" type="parTrans" cxnId="{159DF354-D0A8-4C0F-9647-8B2391EF352E}">
      <dgm:prSet/>
      <dgm:spPr/>
      <dgm:t>
        <a:bodyPr/>
        <a:lstStyle/>
        <a:p>
          <a:endParaRPr lang="en-ZA"/>
        </a:p>
      </dgm:t>
    </dgm:pt>
    <dgm:pt modelId="{AB316D12-2200-4420-8C50-1F59960318CB}" type="sibTrans" cxnId="{159DF354-D0A8-4C0F-9647-8B2391EF352E}">
      <dgm:prSet/>
      <dgm:spPr/>
      <dgm:t>
        <a:bodyPr/>
        <a:lstStyle/>
        <a:p>
          <a:endParaRPr lang="en-ZA"/>
        </a:p>
      </dgm:t>
    </dgm:pt>
    <dgm:pt modelId="{6DCA73D1-35A3-4882-B65D-ACBFFFADEDCB}">
      <dgm:prSet phldrT="[Text]" custT="1"/>
      <dgm:spPr/>
      <dgm:t>
        <a:bodyPr/>
        <a:lstStyle/>
        <a:p>
          <a:pPr algn="just"/>
          <a:r>
            <a:rPr lang="en-US" sz="1600" b="0" i="0" dirty="0">
              <a:latin typeface="Arial" panose="020B0604020202020204" pitchFamily="34" charset="0"/>
              <a:cs typeface="Arial" panose="020B0604020202020204" pitchFamily="34" charset="0"/>
            </a:rPr>
            <a:t>A blue or pale blue cutting edge during grinding indicates temper loss. To prevent temper loss, apply light pressure and cool the chisel frequently in water during grinding</a:t>
          </a:r>
          <a:r>
            <a:rPr lang="en-US" sz="1400" b="0" i="0" dirty="0">
              <a:latin typeface="Arial" panose="020B0604020202020204" pitchFamily="34" charset="0"/>
              <a:cs typeface="Arial" panose="020B0604020202020204" pitchFamily="34" charset="0"/>
            </a:rPr>
            <a:t>.</a:t>
          </a:r>
          <a:endParaRPr lang="en-ZA" sz="1400" dirty="0">
            <a:latin typeface="Arial" panose="020B0604020202020204" pitchFamily="34" charset="0"/>
            <a:cs typeface="Arial" panose="020B0604020202020204" pitchFamily="34" charset="0"/>
          </a:endParaRPr>
        </a:p>
      </dgm:t>
    </dgm:pt>
    <dgm:pt modelId="{659446AE-7943-4693-B931-2BF40092A70C}" type="parTrans" cxnId="{7CA22E87-44AC-4893-8119-C24E728AD654}">
      <dgm:prSet/>
      <dgm:spPr/>
      <dgm:t>
        <a:bodyPr/>
        <a:lstStyle/>
        <a:p>
          <a:endParaRPr lang="en-ZA"/>
        </a:p>
      </dgm:t>
    </dgm:pt>
    <dgm:pt modelId="{87F66608-A0EB-432B-9F94-14272DB3B770}" type="sibTrans" cxnId="{7CA22E87-44AC-4893-8119-C24E728AD654}">
      <dgm:prSet/>
      <dgm:spPr/>
      <dgm:t>
        <a:bodyPr/>
        <a:lstStyle/>
        <a:p>
          <a:endParaRPr lang="en-ZA"/>
        </a:p>
      </dgm:t>
    </dgm:pt>
    <dgm:pt modelId="{BB90287F-DF3C-4A5A-BD7F-2A1A783E4C73}" type="pres">
      <dgm:prSet presAssocID="{4391CA57-D545-42EB-9D92-05EBBDEB087F}" presName="Name0" presStyleCnt="0">
        <dgm:presLayoutVars>
          <dgm:dir/>
          <dgm:animLvl val="lvl"/>
          <dgm:resizeHandles val="exact"/>
        </dgm:presLayoutVars>
      </dgm:prSet>
      <dgm:spPr/>
    </dgm:pt>
    <dgm:pt modelId="{3319CE92-6A25-46DD-9D8E-F2DFAF513BEE}" type="pres">
      <dgm:prSet presAssocID="{C07FB1ED-4904-434D-BF0C-F4B29841C255}" presName="compositeNode" presStyleCnt="0">
        <dgm:presLayoutVars>
          <dgm:bulletEnabled val="1"/>
        </dgm:presLayoutVars>
      </dgm:prSet>
      <dgm:spPr/>
    </dgm:pt>
    <dgm:pt modelId="{61A17CD7-93ED-4DAA-B5AB-25FBDBACC336}" type="pres">
      <dgm:prSet presAssocID="{C07FB1ED-4904-434D-BF0C-F4B29841C255}" presName="bgRect" presStyleLbl="node1" presStyleIdx="0" presStyleCnt="3"/>
      <dgm:spPr/>
    </dgm:pt>
    <dgm:pt modelId="{377B32F3-E728-449E-A6E5-2E914A24B553}" type="pres">
      <dgm:prSet presAssocID="{C07FB1ED-4904-434D-BF0C-F4B29841C255}" presName="parentNode" presStyleLbl="node1" presStyleIdx="0" presStyleCnt="3">
        <dgm:presLayoutVars>
          <dgm:chMax val="0"/>
          <dgm:bulletEnabled val="1"/>
        </dgm:presLayoutVars>
      </dgm:prSet>
      <dgm:spPr/>
    </dgm:pt>
    <dgm:pt modelId="{21794C7B-F11A-4915-A717-2D3DF40AF75E}" type="pres">
      <dgm:prSet presAssocID="{C07FB1ED-4904-434D-BF0C-F4B29841C255}" presName="childNode" presStyleLbl="node1" presStyleIdx="0" presStyleCnt="3">
        <dgm:presLayoutVars>
          <dgm:bulletEnabled val="1"/>
        </dgm:presLayoutVars>
      </dgm:prSet>
      <dgm:spPr/>
    </dgm:pt>
    <dgm:pt modelId="{0A3511A4-0FDD-47EA-A4D6-B3A8B4852199}" type="pres">
      <dgm:prSet presAssocID="{176E4E42-F01B-477C-8DB0-7BC77D2BA340}" presName="hSp" presStyleCnt="0"/>
      <dgm:spPr/>
    </dgm:pt>
    <dgm:pt modelId="{9E0EDAA3-2641-41D6-8AAF-E7D8D7BED460}" type="pres">
      <dgm:prSet presAssocID="{176E4E42-F01B-477C-8DB0-7BC77D2BA340}" presName="vProcSp" presStyleCnt="0"/>
      <dgm:spPr/>
    </dgm:pt>
    <dgm:pt modelId="{940908F9-AEAD-495D-952E-3B1C8D2471C9}" type="pres">
      <dgm:prSet presAssocID="{176E4E42-F01B-477C-8DB0-7BC77D2BA340}" presName="vSp1" presStyleCnt="0"/>
      <dgm:spPr/>
    </dgm:pt>
    <dgm:pt modelId="{EA467A96-0810-4040-9231-4075A9D73A45}" type="pres">
      <dgm:prSet presAssocID="{176E4E42-F01B-477C-8DB0-7BC77D2BA340}" presName="simulatedConn" presStyleLbl="solidFgAcc1" presStyleIdx="0" presStyleCnt="2"/>
      <dgm:spPr/>
    </dgm:pt>
    <dgm:pt modelId="{DCE2AA3F-D24F-4E3A-9187-21C2EAD4F3E5}" type="pres">
      <dgm:prSet presAssocID="{176E4E42-F01B-477C-8DB0-7BC77D2BA340}" presName="vSp2" presStyleCnt="0"/>
      <dgm:spPr/>
    </dgm:pt>
    <dgm:pt modelId="{4CB313D5-04E3-4145-A730-1326822EA9AC}" type="pres">
      <dgm:prSet presAssocID="{176E4E42-F01B-477C-8DB0-7BC77D2BA340}" presName="sibTrans" presStyleCnt="0"/>
      <dgm:spPr/>
    </dgm:pt>
    <dgm:pt modelId="{2DC2C30F-CC52-4A8D-973B-51731BBF8C44}" type="pres">
      <dgm:prSet presAssocID="{24442388-2D1F-402A-A6AA-ABE554EF0A2B}" presName="compositeNode" presStyleCnt="0">
        <dgm:presLayoutVars>
          <dgm:bulletEnabled val="1"/>
        </dgm:presLayoutVars>
      </dgm:prSet>
      <dgm:spPr/>
    </dgm:pt>
    <dgm:pt modelId="{E5C67B9B-6194-4E3F-9637-760E30368BCB}" type="pres">
      <dgm:prSet presAssocID="{24442388-2D1F-402A-A6AA-ABE554EF0A2B}" presName="bgRect" presStyleLbl="node1" presStyleIdx="1" presStyleCnt="3"/>
      <dgm:spPr/>
    </dgm:pt>
    <dgm:pt modelId="{A08AC991-FE1C-4A5C-A768-CD01244D0E1C}" type="pres">
      <dgm:prSet presAssocID="{24442388-2D1F-402A-A6AA-ABE554EF0A2B}" presName="parentNode" presStyleLbl="node1" presStyleIdx="1" presStyleCnt="3">
        <dgm:presLayoutVars>
          <dgm:chMax val="0"/>
          <dgm:bulletEnabled val="1"/>
        </dgm:presLayoutVars>
      </dgm:prSet>
      <dgm:spPr/>
    </dgm:pt>
    <dgm:pt modelId="{039A910F-C8D4-4624-A19E-E033512BC5F5}" type="pres">
      <dgm:prSet presAssocID="{24442388-2D1F-402A-A6AA-ABE554EF0A2B}" presName="childNode" presStyleLbl="node1" presStyleIdx="1" presStyleCnt="3">
        <dgm:presLayoutVars>
          <dgm:bulletEnabled val="1"/>
        </dgm:presLayoutVars>
      </dgm:prSet>
      <dgm:spPr/>
    </dgm:pt>
    <dgm:pt modelId="{A0E2C008-1E15-4839-9CED-79453ECDA106}" type="pres">
      <dgm:prSet presAssocID="{B28718B4-F30D-457E-ADF0-D949627A4925}" presName="hSp" presStyleCnt="0"/>
      <dgm:spPr/>
    </dgm:pt>
    <dgm:pt modelId="{1D66028B-E7E3-433A-AA51-D90537599E90}" type="pres">
      <dgm:prSet presAssocID="{B28718B4-F30D-457E-ADF0-D949627A4925}" presName="vProcSp" presStyleCnt="0"/>
      <dgm:spPr/>
    </dgm:pt>
    <dgm:pt modelId="{4AC6CDF6-3D20-47B7-9FFC-85281D7FEE47}" type="pres">
      <dgm:prSet presAssocID="{B28718B4-F30D-457E-ADF0-D949627A4925}" presName="vSp1" presStyleCnt="0"/>
      <dgm:spPr/>
    </dgm:pt>
    <dgm:pt modelId="{959F6180-4BCF-4522-B11F-FE7A11C43CD7}" type="pres">
      <dgm:prSet presAssocID="{B28718B4-F30D-457E-ADF0-D949627A4925}" presName="simulatedConn" presStyleLbl="solidFgAcc1" presStyleIdx="1" presStyleCnt="2"/>
      <dgm:spPr/>
    </dgm:pt>
    <dgm:pt modelId="{44D33222-C5A0-4FE0-B7DD-98C7EEFB599F}" type="pres">
      <dgm:prSet presAssocID="{B28718B4-F30D-457E-ADF0-D949627A4925}" presName="vSp2" presStyleCnt="0"/>
      <dgm:spPr/>
    </dgm:pt>
    <dgm:pt modelId="{AAE87948-5AFD-4746-AB6F-BEAABAA6324F}" type="pres">
      <dgm:prSet presAssocID="{B28718B4-F30D-457E-ADF0-D949627A4925}" presName="sibTrans" presStyleCnt="0"/>
      <dgm:spPr/>
    </dgm:pt>
    <dgm:pt modelId="{121C75EF-111D-4F26-A5B0-40C43BD91B37}" type="pres">
      <dgm:prSet presAssocID="{E04F1C09-FDF2-4350-808E-F82A4409ED8D}" presName="compositeNode" presStyleCnt="0">
        <dgm:presLayoutVars>
          <dgm:bulletEnabled val="1"/>
        </dgm:presLayoutVars>
      </dgm:prSet>
      <dgm:spPr/>
    </dgm:pt>
    <dgm:pt modelId="{9FCDB6FE-4DA4-4E41-90EC-E6843D097BA1}" type="pres">
      <dgm:prSet presAssocID="{E04F1C09-FDF2-4350-808E-F82A4409ED8D}" presName="bgRect" presStyleLbl="node1" presStyleIdx="2" presStyleCnt="3"/>
      <dgm:spPr/>
    </dgm:pt>
    <dgm:pt modelId="{8684ADBA-5DFB-439F-8C79-C63E73EEBE1E}" type="pres">
      <dgm:prSet presAssocID="{E04F1C09-FDF2-4350-808E-F82A4409ED8D}" presName="parentNode" presStyleLbl="node1" presStyleIdx="2" presStyleCnt="3">
        <dgm:presLayoutVars>
          <dgm:chMax val="0"/>
          <dgm:bulletEnabled val="1"/>
        </dgm:presLayoutVars>
      </dgm:prSet>
      <dgm:spPr/>
    </dgm:pt>
    <dgm:pt modelId="{C41F32A0-A5D5-4E0F-B836-72497AC589CA}" type="pres">
      <dgm:prSet presAssocID="{E04F1C09-FDF2-4350-808E-F82A4409ED8D}" presName="childNode" presStyleLbl="node1" presStyleIdx="2" presStyleCnt="3">
        <dgm:presLayoutVars>
          <dgm:bulletEnabled val="1"/>
        </dgm:presLayoutVars>
      </dgm:prSet>
      <dgm:spPr/>
    </dgm:pt>
  </dgm:ptLst>
  <dgm:cxnLst>
    <dgm:cxn modelId="{3CEBC608-2645-40D4-A187-4F0BE9D9DC70}" type="presOf" srcId="{24442388-2D1F-402A-A6AA-ABE554EF0A2B}" destId="{E5C67B9B-6194-4E3F-9637-760E30368BCB}" srcOrd="0" destOrd="0" presId="urn:microsoft.com/office/officeart/2005/8/layout/hProcess7"/>
    <dgm:cxn modelId="{1E0C8A0B-F75B-40A5-9E91-92F7A257BAED}" type="presOf" srcId="{6DCA73D1-35A3-4882-B65D-ACBFFFADEDCB}" destId="{C41F32A0-A5D5-4E0F-B836-72497AC589CA}" srcOrd="0" destOrd="3" presId="urn:microsoft.com/office/officeart/2005/8/layout/hProcess7"/>
    <dgm:cxn modelId="{22333F1C-E503-4EC0-B2A1-43ECB900496D}" type="presOf" srcId="{6D75568E-7B46-464A-8563-B90381BB8F74}" destId="{21794C7B-F11A-4915-A717-2D3DF40AF75E}" srcOrd="0" destOrd="2" presId="urn:microsoft.com/office/officeart/2005/8/layout/hProcess7"/>
    <dgm:cxn modelId="{922B511E-004C-4EE5-B5A4-AC57F83BF831}" type="presOf" srcId="{6C162E55-AF2B-4FED-9DAD-289BDC5E5BEB}" destId="{21794C7B-F11A-4915-A717-2D3DF40AF75E}" srcOrd="0" destOrd="1" presId="urn:microsoft.com/office/officeart/2005/8/layout/hProcess7"/>
    <dgm:cxn modelId="{F2A0D825-C247-4A86-9DC0-E37E4647837E}" type="presOf" srcId="{24442388-2D1F-402A-A6AA-ABE554EF0A2B}" destId="{A08AC991-FE1C-4A5C-A768-CD01244D0E1C}" srcOrd="1" destOrd="0" presId="urn:microsoft.com/office/officeart/2005/8/layout/hProcess7"/>
    <dgm:cxn modelId="{A4A3CC28-C208-4645-B4B7-D59A517C0D16}" srcId="{C07FB1ED-4904-434D-BF0C-F4B29841C255}" destId="{6C162E55-AF2B-4FED-9DAD-289BDC5E5BEB}" srcOrd="1" destOrd="0" parTransId="{C93F77E5-491A-478C-8958-CD5B3B2828AC}" sibTransId="{7C00A010-E9A4-48CB-B50B-4336C6F9FCBF}"/>
    <dgm:cxn modelId="{290C022B-1F97-4AD6-A619-1F4B3B3595E6}" srcId="{C07FB1ED-4904-434D-BF0C-F4B29841C255}" destId="{DC913840-28FA-40E0-A2F1-D1974FF73195}" srcOrd="3" destOrd="0" parTransId="{66B385B4-9D57-4F5E-9FC6-7C57E5B0FB2C}" sibTransId="{FD3D8548-1021-4882-A6AE-80D0BCEBAA95}"/>
    <dgm:cxn modelId="{0BDF9662-3AEA-4350-8494-742324FB2621}" srcId="{C07FB1ED-4904-434D-BF0C-F4B29841C255}" destId="{6D75568E-7B46-464A-8563-B90381BB8F74}" srcOrd="2" destOrd="0" parTransId="{E477F551-7401-447C-A1F2-5554518A8F52}" sibTransId="{3C39DF4E-2C15-4B59-8D94-CC6BC13FCD24}"/>
    <dgm:cxn modelId="{55C57F66-1B50-421D-AA13-648624596FCC}" type="presOf" srcId="{E04F1C09-FDF2-4350-808E-F82A4409ED8D}" destId="{9FCDB6FE-4DA4-4E41-90EC-E6843D097BA1}" srcOrd="0" destOrd="0" presId="urn:microsoft.com/office/officeart/2005/8/layout/hProcess7"/>
    <dgm:cxn modelId="{7CEABF4C-744D-4A9A-8D72-CF240C611D7C}" type="presOf" srcId="{AEF559FF-F88A-49D9-9B32-6A4E2F9A7E08}" destId="{21794C7B-F11A-4915-A717-2D3DF40AF75E}" srcOrd="0" destOrd="0" presId="urn:microsoft.com/office/officeart/2005/8/layout/hProcess7"/>
    <dgm:cxn modelId="{D4F8CD4C-92E8-425C-A941-71C9609D545A}" srcId="{E04F1C09-FDF2-4350-808E-F82A4409ED8D}" destId="{9D212584-6B99-4E5E-898D-A4D50089131C}" srcOrd="0" destOrd="0" parTransId="{44B5A932-371D-4230-95ED-09E776792C53}" sibTransId="{95158046-2860-41B0-91F7-ADBB6F76D6A4}"/>
    <dgm:cxn modelId="{8A9B4B70-254F-4F68-ADA8-0A967DCFCEE1}" srcId="{4391CA57-D545-42EB-9D92-05EBBDEB087F}" destId="{24442388-2D1F-402A-A6AA-ABE554EF0A2B}" srcOrd="1" destOrd="0" parTransId="{83E08E4B-B5DB-44EA-9098-05F79ED470BD}" sibTransId="{B28718B4-F30D-457E-ADF0-D949627A4925}"/>
    <dgm:cxn modelId="{381BA652-B25D-4A3E-A6EE-2F412806A19D}" srcId="{4391CA57-D545-42EB-9D92-05EBBDEB087F}" destId="{E04F1C09-FDF2-4350-808E-F82A4409ED8D}" srcOrd="2" destOrd="0" parTransId="{7480800C-75CC-49BE-9979-6A2B49EE12FF}" sibTransId="{2F4BA965-DEF1-4214-B6FB-916ABA44E731}"/>
    <dgm:cxn modelId="{9EFF1E53-7B71-44C7-BB18-4A8B819B7048}" srcId="{24442388-2D1F-402A-A6AA-ABE554EF0A2B}" destId="{3BD129A8-A6AD-46DE-84EE-FFBC74CF561B}" srcOrd="0" destOrd="0" parTransId="{89DA81D8-C3AF-41BE-A09F-C8B9C524395B}" sibTransId="{769EE1C8-69E4-4B23-9860-62E03BF11007}"/>
    <dgm:cxn modelId="{159DF354-D0A8-4C0F-9647-8B2391EF352E}" srcId="{E04F1C09-FDF2-4350-808E-F82A4409ED8D}" destId="{75C255A7-DBD8-4485-AEBA-169C911E7724}" srcOrd="2" destOrd="0" parTransId="{BC2646D3-83FD-4AA3-859F-545A461ECD90}" sibTransId="{AB316D12-2200-4420-8C50-1F59960318CB}"/>
    <dgm:cxn modelId="{6A44187B-556C-4E9C-94E5-E592673C2B3C}" type="presOf" srcId="{DC913840-28FA-40E0-A2F1-D1974FF73195}" destId="{21794C7B-F11A-4915-A717-2D3DF40AF75E}" srcOrd="0" destOrd="3" presId="urn:microsoft.com/office/officeart/2005/8/layout/hProcess7"/>
    <dgm:cxn modelId="{54CEC87E-75DD-4DD9-8A69-067B54E9AE86}" type="presOf" srcId="{3BD129A8-A6AD-46DE-84EE-FFBC74CF561B}" destId="{039A910F-C8D4-4624-A19E-E033512BC5F5}" srcOrd="0" destOrd="0" presId="urn:microsoft.com/office/officeart/2005/8/layout/hProcess7"/>
    <dgm:cxn modelId="{8D017E81-A3E0-4F93-A0B3-8B8409DF634B}" type="presOf" srcId="{B31C66E1-8E99-4299-ACE3-B944A4A55AB0}" destId="{039A910F-C8D4-4624-A19E-E033512BC5F5}" srcOrd="0" destOrd="2" presId="urn:microsoft.com/office/officeart/2005/8/layout/hProcess7"/>
    <dgm:cxn modelId="{7CA22E87-44AC-4893-8119-C24E728AD654}" srcId="{E04F1C09-FDF2-4350-808E-F82A4409ED8D}" destId="{6DCA73D1-35A3-4882-B65D-ACBFFFADEDCB}" srcOrd="3" destOrd="0" parTransId="{659446AE-7943-4693-B931-2BF40092A70C}" sibTransId="{87F66608-A0EB-432B-9F94-14272DB3B770}"/>
    <dgm:cxn modelId="{92C7BD99-6EA7-4FAF-8321-8370CF26A830}" srcId="{4391CA57-D545-42EB-9D92-05EBBDEB087F}" destId="{C07FB1ED-4904-434D-BF0C-F4B29841C255}" srcOrd="0" destOrd="0" parTransId="{F2645223-4036-4DB9-9841-8676F0461B1A}" sibTransId="{176E4E42-F01B-477C-8DB0-7BC77D2BA340}"/>
    <dgm:cxn modelId="{E850449D-35A8-4B8E-A1EC-CC0D14709870}" srcId="{C07FB1ED-4904-434D-BF0C-F4B29841C255}" destId="{AEF559FF-F88A-49D9-9B32-6A4E2F9A7E08}" srcOrd="0" destOrd="0" parTransId="{EBA23AE5-C306-4820-8145-3750D89A052A}" sibTransId="{D033400D-9531-4CC2-B51A-3730F03684BC}"/>
    <dgm:cxn modelId="{AB2393B5-FD46-4A56-9032-8FBDB88D5E80}" type="presOf" srcId="{AF5CE2E1-F2B0-4E76-BD27-E639543BE0BD}" destId="{039A910F-C8D4-4624-A19E-E033512BC5F5}" srcOrd="0" destOrd="1" presId="urn:microsoft.com/office/officeart/2005/8/layout/hProcess7"/>
    <dgm:cxn modelId="{2392C1B5-8EDB-4A76-83CD-BC3363A0BABA}" srcId="{E04F1C09-FDF2-4350-808E-F82A4409ED8D}" destId="{2204502C-C9D9-44DA-8CB3-F145A30B14FF}" srcOrd="1" destOrd="0" parTransId="{D4045969-A093-4010-92AE-5E5BBABE2BBA}" sibTransId="{F509B7EF-5A90-4A2F-8BEA-63242C843AB4}"/>
    <dgm:cxn modelId="{4B8C2CB8-4FEB-4E3B-BE56-64DCEAA0071A}" srcId="{24442388-2D1F-402A-A6AA-ABE554EF0A2B}" destId="{77E46D34-FC51-42BF-9B07-77CE98F588BD}" srcOrd="3" destOrd="0" parTransId="{80BD7A8A-93CA-485A-9932-FB6D0BD9A0F9}" sibTransId="{E0106D2D-7D27-49ED-8F58-E5196DDA8B90}"/>
    <dgm:cxn modelId="{383E7DBA-D69F-4330-8E97-9855ADBEC41D}" type="presOf" srcId="{C07FB1ED-4904-434D-BF0C-F4B29841C255}" destId="{377B32F3-E728-449E-A6E5-2E914A24B553}" srcOrd="1" destOrd="0" presId="urn:microsoft.com/office/officeart/2005/8/layout/hProcess7"/>
    <dgm:cxn modelId="{427413C8-8B6C-49D5-9E32-D7685DF954C4}" type="presOf" srcId="{E04F1C09-FDF2-4350-808E-F82A4409ED8D}" destId="{8684ADBA-5DFB-439F-8C79-C63E73EEBE1E}" srcOrd="1" destOrd="0" presId="urn:microsoft.com/office/officeart/2005/8/layout/hProcess7"/>
    <dgm:cxn modelId="{C79568DF-31B7-4158-8900-CEA64A49940D}" type="presOf" srcId="{4391CA57-D545-42EB-9D92-05EBBDEB087F}" destId="{BB90287F-DF3C-4A5A-BD7F-2A1A783E4C73}" srcOrd="0" destOrd="0" presId="urn:microsoft.com/office/officeart/2005/8/layout/hProcess7"/>
    <dgm:cxn modelId="{569DB8E1-098D-455B-8169-D9A4DC18FCA5}" type="presOf" srcId="{75C255A7-DBD8-4485-AEBA-169C911E7724}" destId="{C41F32A0-A5D5-4E0F-B836-72497AC589CA}" srcOrd="0" destOrd="2" presId="urn:microsoft.com/office/officeart/2005/8/layout/hProcess7"/>
    <dgm:cxn modelId="{249C0FE2-67CB-4180-B51B-2F238946EDEA}" type="presOf" srcId="{77E46D34-FC51-42BF-9B07-77CE98F588BD}" destId="{039A910F-C8D4-4624-A19E-E033512BC5F5}" srcOrd="0" destOrd="3" presId="urn:microsoft.com/office/officeart/2005/8/layout/hProcess7"/>
    <dgm:cxn modelId="{EC9442F3-4864-4EA8-AD42-4F22E8808DCC}" type="presOf" srcId="{9D212584-6B99-4E5E-898D-A4D50089131C}" destId="{C41F32A0-A5D5-4E0F-B836-72497AC589CA}" srcOrd="0" destOrd="0" presId="urn:microsoft.com/office/officeart/2005/8/layout/hProcess7"/>
    <dgm:cxn modelId="{02DF73F7-DCD0-4B06-8EB8-B2832627EC6A}" type="presOf" srcId="{2204502C-C9D9-44DA-8CB3-F145A30B14FF}" destId="{C41F32A0-A5D5-4E0F-B836-72497AC589CA}" srcOrd="0" destOrd="1" presId="urn:microsoft.com/office/officeart/2005/8/layout/hProcess7"/>
    <dgm:cxn modelId="{0636A1F9-299D-4527-B9A2-11C697B26154}" srcId="{24442388-2D1F-402A-A6AA-ABE554EF0A2B}" destId="{AF5CE2E1-F2B0-4E76-BD27-E639543BE0BD}" srcOrd="1" destOrd="0" parTransId="{676C166A-92D7-4457-AE44-58D6E986873F}" sibTransId="{2AC0B5EA-3E23-4C58-92C5-3D14D65F92F9}"/>
    <dgm:cxn modelId="{E46967FA-8EC5-49AD-8FB6-5954939D49C0}" type="presOf" srcId="{C07FB1ED-4904-434D-BF0C-F4B29841C255}" destId="{61A17CD7-93ED-4DAA-B5AB-25FBDBACC336}" srcOrd="0" destOrd="0" presId="urn:microsoft.com/office/officeart/2005/8/layout/hProcess7"/>
    <dgm:cxn modelId="{C69542FC-1CCE-43C0-90E5-537F4A96BB96}" srcId="{24442388-2D1F-402A-A6AA-ABE554EF0A2B}" destId="{B31C66E1-8E99-4299-ACE3-B944A4A55AB0}" srcOrd="2" destOrd="0" parTransId="{38946D1F-36BA-4A60-9671-2B6B0A7C5588}" sibTransId="{22766525-3249-4990-AC9C-000FEA142F0A}"/>
    <dgm:cxn modelId="{68F2DC18-A093-4A98-9A78-05C1E997AF15}" type="presParOf" srcId="{BB90287F-DF3C-4A5A-BD7F-2A1A783E4C73}" destId="{3319CE92-6A25-46DD-9D8E-F2DFAF513BEE}" srcOrd="0" destOrd="0" presId="urn:microsoft.com/office/officeart/2005/8/layout/hProcess7"/>
    <dgm:cxn modelId="{1484B3B4-E5B9-48FB-992D-84AB47F4030F}" type="presParOf" srcId="{3319CE92-6A25-46DD-9D8E-F2DFAF513BEE}" destId="{61A17CD7-93ED-4DAA-B5AB-25FBDBACC336}" srcOrd="0" destOrd="0" presId="urn:microsoft.com/office/officeart/2005/8/layout/hProcess7"/>
    <dgm:cxn modelId="{C6CA00E4-6C0A-4712-8C2E-40DC97201D6E}" type="presParOf" srcId="{3319CE92-6A25-46DD-9D8E-F2DFAF513BEE}" destId="{377B32F3-E728-449E-A6E5-2E914A24B553}" srcOrd="1" destOrd="0" presId="urn:microsoft.com/office/officeart/2005/8/layout/hProcess7"/>
    <dgm:cxn modelId="{26CC2C9F-4FE2-4744-8751-82D65A38D598}" type="presParOf" srcId="{3319CE92-6A25-46DD-9D8E-F2DFAF513BEE}" destId="{21794C7B-F11A-4915-A717-2D3DF40AF75E}" srcOrd="2" destOrd="0" presId="urn:microsoft.com/office/officeart/2005/8/layout/hProcess7"/>
    <dgm:cxn modelId="{A55DCCA5-0E9B-4D32-8B24-C38AACCB84C6}" type="presParOf" srcId="{BB90287F-DF3C-4A5A-BD7F-2A1A783E4C73}" destId="{0A3511A4-0FDD-47EA-A4D6-B3A8B4852199}" srcOrd="1" destOrd="0" presId="urn:microsoft.com/office/officeart/2005/8/layout/hProcess7"/>
    <dgm:cxn modelId="{66FC6A68-6058-46D9-ADF9-D806C1E262EA}" type="presParOf" srcId="{BB90287F-DF3C-4A5A-BD7F-2A1A783E4C73}" destId="{9E0EDAA3-2641-41D6-8AAF-E7D8D7BED460}" srcOrd="2" destOrd="0" presId="urn:microsoft.com/office/officeart/2005/8/layout/hProcess7"/>
    <dgm:cxn modelId="{A97D4AB5-F591-4D24-95C5-43270BAD47B1}" type="presParOf" srcId="{9E0EDAA3-2641-41D6-8AAF-E7D8D7BED460}" destId="{940908F9-AEAD-495D-952E-3B1C8D2471C9}" srcOrd="0" destOrd="0" presId="urn:microsoft.com/office/officeart/2005/8/layout/hProcess7"/>
    <dgm:cxn modelId="{D387DF38-D86D-4FF9-873E-9618430410EA}" type="presParOf" srcId="{9E0EDAA3-2641-41D6-8AAF-E7D8D7BED460}" destId="{EA467A96-0810-4040-9231-4075A9D73A45}" srcOrd="1" destOrd="0" presId="urn:microsoft.com/office/officeart/2005/8/layout/hProcess7"/>
    <dgm:cxn modelId="{513821AF-DE3E-4926-9276-C1A76A14DCCC}" type="presParOf" srcId="{9E0EDAA3-2641-41D6-8AAF-E7D8D7BED460}" destId="{DCE2AA3F-D24F-4E3A-9187-21C2EAD4F3E5}" srcOrd="2" destOrd="0" presId="urn:microsoft.com/office/officeart/2005/8/layout/hProcess7"/>
    <dgm:cxn modelId="{F59A76E3-D8C9-46BC-AAEA-183ED1D9724E}" type="presParOf" srcId="{BB90287F-DF3C-4A5A-BD7F-2A1A783E4C73}" destId="{4CB313D5-04E3-4145-A730-1326822EA9AC}" srcOrd="3" destOrd="0" presId="urn:microsoft.com/office/officeart/2005/8/layout/hProcess7"/>
    <dgm:cxn modelId="{14EFA62F-D4D6-4005-9E8E-10718243A243}" type="presParOf" srcId="{BB90287F-DF3C-4A5A-BD7F-2A1A783E4C73}" destId="{2DC2C30F-CC52-4A8D-973B-51731BBF8C44}" srcOrd="4" destOrd="0" presId="urn:microsoft.com/office/officeart/2005/8/layout/hProcess7"/>
    <dgm:cxn modelId="{C0ED8795-665F-4997-A1D1-74EFFE003AF4}" type="presParOf" srcId="{2DC2C30F-CC52-4A8D-973B-51731BBF8C44}" destId="{E5C67B9B-6194-4E3F-9637-760E30368BCB}" srcOrd="0" destOrd="0" presId="urn:microsoft.com/office/officeart/2005/8/layout/hProcess7"/>
    <dgm:cxn modelId="{9E9958D7-4169-4B42-B8DC-FED6E7BD3D85}" type="presParOf" srcId="{2DC2C30F-CC52-4A8D-973B-51731BBF8C44}" destId="{A08AC991-FE1C-4A5C-A768-CD01244D0E1C}" srcOrd="1" destOrd="0" presId="urn:microsoft.com/office/officeart/2005/8/layout/hProcess7"/>
    <dgm:cxn modelId="{B2BD4550-B465-4573-A8FD-277318CD1342}" type="presParOf" srcId="{2DC2C30F-CC52-4A8D-973B-51731BBF8C44}" destId="{039A910F-C8D4-4624-A19E-E033512BC5F5}" srcOrd="2" destOrd="0" presId="urn:microsoft.com/office/officeart/2005/8/layout/hProcess7"/>
    <dgm:cxn modelId="{8D005596-D8BA-41A2-8E5F-E2C94302C86F}" type="presParOf" srcId="{BB90287F-DF3C-4A5A-BD7F-2A1A783E4C73}" destId="{A0E2C008-1E15-4839-9CED-79453ECDA106}" srcOrd="5" destOrd="0" presId="urn:microsoft.com/office/officeart/2005/8/layout/hProcess7"/>
    <dgm:cxn modelId="{AA8B52CF-CEE2-4254-84A7-9E2B5F4A9491}" type="presParOf" srcId="{BB90287F-DF3C-4A5A-BD7F-2A1A783E4C73}" destId="{1D66028B-E7E3-433A-AA51-D90537599E90}" srcOrd="6" destOrd="0" presId="urn:microsoft.com/office/officeart/2005/8/layout/hProcess7"/>
    <dgm:cxn modelId="{B387667B-F434-44B5-B435-FFDFFA985551}" type="presParOf" srcId="{1D66028B-E7E3-433A-AA51-D90537599E90}" destId="{4AC6CDF6-3D20-47B7-9FFC-85281D7FEE47}" srcOrd="0" destOrd="0" presId="urn:microsoft.com/office/officeart/2005/8/layout/hProcess7"/>
    <dgm:cxn modelId="{11011227-658F-4E5D-9A37-69843400F591}" type="presParOf" srcId="{1D66028B-E7E3-433A-AA51-D90537599E90}" destId="{959F6180-4BCF-4522-B11F-FE7A11C43CD7}" srcOrd="1" destOrd="0" presId="urn:microsoft.com/office/officeart/2005/8/layout/hProcess7"/>
    <dgm:cxn modelId="{7D263C24-B062-419F-BE00-44E2DC4767E0}" type="presParOf" srcId="{1D66028B-E7E3-433A-AA51-D90537599E90}" destId="{44D33222-C5A0-4FE0-B7DD-98C7EEFB599F}" srcOrd="2" destOrd="0" presId="urn:microsoft.com/office/officeart/2005/8/layout/hProcess7"/>
    <dgm:cxn modelId="{5E010EC9-1991-4436-9E99-FC1CA297C43C}" type="presParOf" srcId="{BB90287F-DF3C-4A5A-BD7F-2A1A783E4C73}" destId="{AAE87948-5AFD-4746-AB6F-BEAABAA6324F}" srcOrd="7" destOrd="0" presId="urn:microsoft.com/office/officeart/2005/8/layout/hProcess7"/>
    <dgm:cxn modelId="{64FCD572-0EA4-46CD-B3BF-A907B6F8C25D}" type="presParOf" srcId="{BB90287F-DF3C-4A5A-BD7F-2A1A783E4C73}" destId="{121C75EF-111D-4F26-A5B0-40C43BD91B37}" srcOrd="8" destOrd="0" presId="urn:microsoft.com/office/officeart/2005/8/layout/hProcess7"/>
    <dgm:cxn modelId="{3BA82BD2-96E0-46A9-A2FC-CC88A805843D}" type="presParOf" srcId="{121C75EF-111D-4F26-A5B0-40C43BD91B37}" destId="{9FCDB6FE-4DA4-4E41-90EC-E6843D097BA1}" srcOrd="0" destOrd="0" presId="urn:microsoft.com/office/officeart/2005/8/layout/hProcess7"/>
    <dgm:cxn modelId="{5FEB4F0C-7BFC-43DA-BF52-589C74862DDE}" type="presParOf" srcId="{121C75EF-111D-4F26-A5B0-40C43BD91B37}" destId="{8684ADBA-5DFB-439F-8C79-C63E73EEBE1E}" srcOrd="1" destOrd="0" presId="urn:microsoft.com/office/officeart/2005/8/layout/hProcess7"/>
    <dgm:cxn modelId="{D11AC7D1-B796-4161-983A-1987B248578A}" type="presParOf" srcId="{121C75EF-111D-4F26-A5B0-40C43BD91B37}" destId="{C41F32A0-A5D5-4E0F-B836-72497AC589CA}"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45830E6-8D60-41E1-964C-2D348E2B5B7D}" type="doc">
      <dgm:prSet loTypeId="urn:microsoft.com/office/officeart/2005/8/layout/hList2" loCatId="list" qsTypeId="urn:microsoft.com/office/officeart/2005/8/quickstyle/simple1" qsCatId="simple" csTypeId="urn:microsoft.com/office/officeart/2005/8/colors/accent2_1" csCatId="accent2" phldr="1"/>
      <dgm:spPr/>
      <dgm:t>
        <a:bodyPr/>
        <a:lstStyle/>
        <a:p>
          <a:endParaRPr lang="en-ZA"/>
        </a:p>
      </dgm:t>
    </dgm:pt>
    <dgm:pt modelId="{176BFE50-A1DD-4EDB-9E65-AE7D4AE5C23F}">
      <dgm:prSet phldrT="[Text]"/>
      <dgm:spPr/>
      <dgm:t>
        <a:bodyPr/>
        <a:lstStyle/>
        <a:p>
          <a:r>
            <a:rPr lang="en-US" dirty="0"/>
            <a:t>Material: Soft to mild </a:t>
          </a:r>
          <a:endParaRPr lang="en-ZA" dirty="0"/>
        </a:p>
      </dgm:t>
    </dgm:pt>
    <dgm:pt modelId="{FA5B87C7-7FBD-47FB-B771-E53BD79A274A}" type="parTrans" cxnId="{A5E1958E-6CB6-4497-8F98-4BFD212DF828}">
      <dgm:prSet/>
      <dgm:spPr/>
      <dgm:t>
        <a:bodyPr/>
        <a:lstStyle/>
        <a:p>
          <a:endParaRPr lang="en-ZA"/>
        </a:p>
      </dgm:t>
    </dgm:pt>
    <dgm:pt modelId="{24644451-2172-419E-9107-179DEF7FD8FE}" type="sibTrans" cxnId="{A5E1958E-6CB6-4497-8F98-4BFD212DF828}">
      <dgm:prSet/>
      <dgm:spPr/>
      <dgm:t>
        <a:bodyPr/>
        <a:lstStyle/>
        <a:p>
          <a:endParaRPr lang="en-ZA"/>
        </a:p>
      </dgm:t>
    </dgm:pt>
    <dgm:pt modelId="{D96EB0DA-C47A-406E-937F-504D444775D3}">
      <dgm:prSet phldrT="[Text]"/>
      <dgm:spPr/>
      <dgm:t>
        <a:bodyPr/>
        <a:lstStyle/>
        <a:p>
          <a:r>
            <a:rPr lang="en-US" dirty="0"/>
            <a:t>Shape and selection Large</a:t>
          </a:r>
          <a:endParaRPr lang="en-ZA" dirty="0"/>
        </a:p>
      </dgm:t>
    </dgm:pt>
    <dgm:pt modelId="{BDD394CA-8D25-4EFD-B74F-D0FC41ECF5BC}" type="parTrans" cxnId="{A2BAA8ED-B6FB-484C-94AF-022EF6B2BA77}">
      <dgm:prSet/>
      <dgm:spPr/>
      <dgm:t>
        <a:bodyPr/>
        <a:lstStyle/>
        <a:p>
          <a:endParaRPr lang="en-ZA"/>
        </a:p>
      </dgm:t>
    </dgm:pt>
    <dgm:pt modelId="{33E1AA10-B5D4-4BEA-A7EE-361ABEB3EA45}" type="sibTrans" cxnId="{A2BAA8ED-B6FB-484C-94AF-022EF6B2BA77}">
      <dgm:prSet/>
      <dgm:spPr/>
      <dgm:t>
        <a:bodyPr/>
        <a:lstStyle/>
        <a:p>
          <a:endParaRPr lang="en-ZA"/>
        </a:p>
      </dgm:t>
    </dgm:pt>
    <dgm:pt modelId="{EA408863-A67C-408C-BEE1-BA45E21042C5}">
      <dgm:prSet phldrT="[Text]"/>
      <dgm:spPr/>
      <dgm:t>
        <a:bodyPr/>
        <a:lstStyle/>
        <a:p>
          <a:r>
            <a:rPr lang="en-US" dirty="0"/>
            <a:t>1,8mm: We use a </a:t>
          </a:r>
          <a:r>
            <a:rPr lang="en-US"/>
            <a:t>coarse pitch on soft material so that </a:t>
          </a:r>
          <a:r>
            <a:rPr lang="en-ZA"/>
            <a:t>there is enough space around the blade (chip clearance) to clear the </a:t>
          </a:r>
          <a:r>
            <a:rPr lang="en-US"/>
            <a:t>cutting chips. This way we </a:t>
          </a:r>
          <a:r>
            <a:rPr lang="en-ZA"/>
            <a:t>can then cut faster.</a:t>
          </a:r>
          <a:endParaRPr lang="en-ZA" dirty="0"/>
        </a:p>
      </dgm:t>
    </dgm:pt>
    <dgm:pt modelId="{148513A6-39D1-4B3C-88CF-690EE8E24F95}" type="parTrans" cxnId="{B8BA1C61-0075-43CF-BD48-477BFA10CE5E}">
      <dgm:prSet/>
      <dgm:spPr/>
      <dgm:t>
        <a:bodyPr/>
        <a:lstStyle/>
        <a:p>
          <a:endParaRPr lang="en-ZA"/>
        </a:p>
      </dgm:t>
    </dgm:pt>
    <dgm:pt modelId="{A7548649-6B7B-412F-9E58-88AA8099938B}" type="sibTrans" cxnId="{B8BA1C61-0075-43CF-BD48-477BFA10CE5E}">
      <dgm:prSet/>
      <dgm:spPr/>
      <dgm:t>
        <a:bodyPr/>
        <a:lstStyle/>
        <a:p>
          <a:endParaRPr lang="en-ZA"/>
        </a:p>
      </dgm:t>
    </dgm:pt>
    <dgm:pt modelId="{F7D81EF6-2383-47F9-86A6-4D711BAE6B76}">
      <dgm:prSet phldrT="[Text]"/>
      <dgm:spPr/>
      <dgm:t>
        <a:bodyPr/>
        <a:lstStyle/>
        <a:p>
          <a:r>
            <a:rPr lang="en-US" dirty="0"/>
            <a:t>Material: Hard</a:t>
          </a:r>
          <a:endParaRPr lang="en-ZA" dirty="0"/>
        </a:p>
      </dgm:t>
    </dgm:pt>
    <dgm:pt modelId="{25DB7DBB-650C-4946-812C-1CCE61921168}" type="parTrans" cxnId="{BCCCB983-3F14-4BA0-B884-13E0F2558DCD}">
      <dgm:prSet/>
      <dgm:spPr/>
      <dgm:t>
        <a:bodyPr/>
        <a:lstStyle/>
        <a:p>
          <a:endParaRPr lang="en-ZA"/>
        </a:p>
      </dgm:t>
    </dgm:pt>
    <dgm:pt modelId="{F1771944-937C-4F17-A4B7-BCA4EAFF463E}" type="sibTrans" cxnId="{BCCCB983-3F14-4BA0-B884-13E0F2558DCD}">
      <dgm:prSet/>
      <dgm:spPr/>
      <dgm:t>
        <a:bodyPr/>
        <a:lstStyle/>
        <a:p>
          <a:endParaRPr lang="en-ZA"/>
        </a:p>
      </dgm:t>
    </dgm:pt>
    <dgm:pt modelId="{C58FB2D9-5E45-4052-B73A-EA3781D56396}">
      <dgm:prSet phldrT="[Text]"/>
      <dgm:spPr/>
      <dgm:t>
        <a:bodyPr/>
        <a:lstStyle/>
        <a:p>
          <a:r>
            <a:rPr lang="en-US" dirty="0"/>
            <a:t>Shape and selection: Large</a:t>
          </a:r>
          <a:endParaRPr lang="en-ZA" dirty="0"/>
        </a:p>
      </dgm:t>
    </dgm:pt>
    <dgm:pt modelId="{6941767C-887A-4055-BD9F-5B98960545D5}" type="parTrans" cxnId="{37FABF4F-4AF1-4A01-A100-8173069B7D6D}">
      <dgm:prSet/>
      <dgm:spPr/>
      <dgm:t>
        <a:bodyPr/>
        <a:lstStyle/>
        <a:p>
          <a:endParaRPr lang="en-ZA"/>
        </a:p>
      </dgm:t>
    </dgm:pt>
    <dgm:pt modelId="{55710BDA-00D3-45C2-854D-CDB66EEC19E7}" type="sibTrans" cxnId="{37FABF4F-4AF1-4A01-A100-8173069B7D6D}">
      <dgm:prSet/>
      <dgm:spPr/>
      <dgm:t>
        <a:bodyPr/>
        <a:lstStyle/>
        <a:p>
          <a:endParaRPr lang="en-ZA"/>
        </a:p>
      </dgm:t>
    </dgm:pt>
    <dgm:pt modelId="{E19A8C0F-D3AF-4158-8AF3-74D0699E71E9}">
      <dgm:prSet phldrT="[Text]"/>
      <dgm:spPr/>
      <dgm:t>
        <a:bodyPr/>
        <a:lstStyle/>
        <a:p>
          <a:r>
            <a:rPr lang="en-ZA" dirty="0"/>
            <a:t>1,4mm: The finer pitch </a:t>
          </a:r>
          <a:r>
            <a:rPr lang="en-US" dirty="0"/>
            <a:t>spreads the cutting load or </a:t>
          </a:r>
          <a:r>
            <a:rPr lang="en-ZA" dirty="0"/>
            <a:t>pressure over more teeth and still leaves enough space for chip clearance.</a:t>
          </a:r>
        </a:p>
      </dgm:t>
    </dgm:pt>
    <dgm:pt modelId="{F0CDC67E-27BC-4AB7-BC2C-A196670A1ACD}" type="parTrans" cxnId="{86C21AD4-69F4-43D8-86F3-52B7FF4B319E}">
      <dgm:prSet/>
      <dgm:spPr/>
      <dgm:t>
        <a:bodyPr/>
        <a:lstStyle/>
        <a:p>
          <a:endParaRPr lang="en-ZA"/>
        </a:p>
      </dgm:t>
    </dgm:pt>
    <dgm:pt modelId="{279DBD51-759F-4DD8-9E93-6C9415EC62AF}" type="sibTrans" cxnId="{86C21AD4-69F4-43D8-86F3-52B7FF4B319E}">
      <dgm:prSet/>
      <dgm:spPr/>
      <dgm:t>
        <a:bodyPr/>
        <a:lstStyle/>
        <a:p>
          <a:endParaRPr lang="en-ZA"/>
        </a:p>
      </dgm:t>
    </dgm:pt>
    <dgm:pt modelId="{360B958F-3678-415D-9358-62A29C5ABDA0}">
      <dgm:prSet phldrT="[Text]"/>
      <dgm:spPr/>
      <dgm:t>
        <a:bodyPr/>
        <a:lstStyle/>
        <a:p>
          <a:r>
            <a:rPr lang="en-US" dirty="0"/>
            <a:t>Material: Hard and soft</a:t>
          </a:r>
          <a:endParaRPr lang="en-ZA" dirty="0"/>
        </a:p>
      </dgm:t>
    </dgm:pt>
    <dgm:pt modelId="{0EE62638-0914-4D9F-9AA8-041635721CAF}" type="parTrans" cxnId="{E620058C-5A8A-4E93-935F-8F939FB0A533}">
      <dgm:prSet/>
      <dgm:spPr/>
      <dgm:t>
        <a:bodyPr/>
        <a:lstStyle/>
        <a:p>
          <a:endParaRPr lang="en-ZA"/>
        </a:p>
      </dgm:t>
    </dgm:pt>
    <dgm:pt modelId="{1C8C153B-07F7-4298-8FE5-586793F2D3B0}" type="sibTrans" cxnId="{E620058C-5A8A-4E93-935F-8F939FB0A533}">
      <dgm:prSet/>
      <dgm:spPr/>
      <dgm:t>
        <a:bodyPr/>
        <a:lstStyle/>
        <a:p>
          <a:endParaRPr lang="en-ZA"/>
        </a:p>
      </dgm:t>
    </dgm:pt>
    <dgm:pt modelId="{6EA42A37-F27B-40FA-AD8B-F65FC0AB4635}">
      <dgm:prSet phldrT="[Text]"/>
      <dgm:spPr/>
      <dgm:t>
        <a:bodyPr/>
        <a:lstStyle/>
        <a:p>
          <a:r>
            <a:rPr lang="en-US" dirty="0"/>
            <a:t>Shape and selection: Pipes, tubing and conduit</a:t>
          </a:r>
          <a:endParaRPr lang="en-ZA" dirty="0"/>
        </a:p>
      </dgm:t>
    </dgm:pt>
    <dgm:pt modelId="{53F0AEB9-537F-4F01-B183-A541ED53A873}" type="parTrans" cxnId="{0AC15A8C-3AF1-417F-A3AA-A7F5476C21C5}">
      <dgm:prSet/>
      <dgm:spPr/>
      <dgm:t>
        <a:bodyPr/>
        <a:lstStyle/>
        <a:p>
          <a:endParaRPr lang="en-ZA"/>
        </a:p>
      </dgm:t>
    </dgm:pt>
    <dgm:pt modelId="{535A8E08-D447-4C39-80E6-DF1EFF9B02F7}" type="sibTrans" cxnId="{0AC15A8C-3AF1-417F-A3AA-A7F5476C21C5}">
      <dgm:prSet/>
      <dgm:spPr/>
      <dgm:t>
        <a:bodyPr/>
        <a:lstStyle/>
        <a:p>
          <a:endParaRPr lang="en-ZA"/>
        </a:p>
      </dgm:t>
    </dgm:pt>
    <dgm:pt modelId="{C4F70988-6A1A-4944-8F74-62111C79D531}">
      <dgm:prSet phldrT="[Text]"/>
      <dgm:spPr/>
      <dgm:t>
        <a:bodyPr/>
        <a:lstStyle/>
        <a:p>
          <a:r>
            <a:rPr lang="en-ZA" dirty="0"/>
            <a:t>1,0mm: This fine pitch </a:t>
          </a:r>
          <a:r>
            <a:rPr lang="en-US" dirty="0"/>
            <a:t>keeps two or more teeth in </a:t>
          </a:r>
          <a:r>
            <a:rPr lang="en-ZA" dirty="0"/>
            <a:t>contact with the narrowest part of the work.</a:t>
          </a:r>
        </a:p>
      </dgm:t>
    </dgm:pt>
    <dgm:pt modelId="{7611E8DD-06FA-4051-AFFD-FD387B5881DE}" type="parTrans" cxnId="{8B54120E-0E44-4752-93D3-F7B417B4FEBA}">
      <dgm:prSet/>
      <dgm:spPr/>
      <dgm:t>
        <a:bodyPr/>
        <a:lstStyle/>
        <a:p>
          <a:endParaRPr lang="en-ZA"/>
        </a:p>
      </dgm:t>
    </dgm:pt>
    <dgm:pt modelId="{D69CD967-9E98-4095-80C3-A1AAFED4F91F}" type="sibTrans" cxnId="{8B54120E-0E44-4752-93D3-F7B417B4FEBA}">
      <dgm:prSet/>
      <dgm:spPr/>
      <dgm:t>
        <a:bodyPr/>
        <a:lstStyle/>
        <a:p>
          <a:endParaRPr lang="en-ZA"/>
        </a:p>
      </dgm:t>
    </dgm:pt>
    <dgm:pt modelId="{83B9A869-CDC4-4A73-916E-AD01B760935B}">
      <dgm:prSet phldrT="[Text]"/>
      <dgm:spPr/>
      <dgm:t>
        <a:bodyPr/>
        <a:lstStyle/>
        <a:p>
          <a:r>
            <a:rPr lang="en-US" dirty="0"/>
            <a:t>Material: Hard and Soft</a:t>
          </a:r>
          <a:endParaRPr lang="en-ZA" dirty="0"/>
        </a:p>
      </dgm:t>
    </dgm:pt>
    <dgm:pt modelId="{7D9F3132-E19B-44EF-917C-0498F960BE3B}" type="parTrans" cxnId="{A0F5A480-8CA0-42FE-AA6E-08F4DBBB8F39}">
      <dgm:prSet/>
      <dgm:spPr/>
      <dgm:t>
        <a:bodyPr/>
        <a:lstStyle/>
        <a:p>
          <a:endParaRPr lang="en-ZA"/>
        </a:p>
      </dgm:t>
    </dgm:pt>
    <dgm:pt modelId="{3FA6909C-A7DB-4BCC-B21C-686EDFA05CFA}" type="sibTrans" cxnId="{A0F5A480-8CA0-42FE-AA6E-08F4DBBB8F39}">
      <dgm:prSet/>
      <dgm:spPr/>
      <dgm:t>
        <a:bodyPr/>
        <a:lstStyle/>
        <a:p>
          <a:endParaRPr lang="en-ZA"/>
        </a:p>
      </dgm:t>
    </dgm:pt>
    <dgm:pt modelId="{F0FD63C9-2A94-4CED-9A38-9F605A12A069}">
      <dgm:prSet phldrT="[Text]"/>
      <dgm:spPr/>
      <dgm:t>
        <a:bodyPr/>
        <a:lstStyle/>
        <a:p>
          <a:r>
            <a:rPr lang="en-US" dirty="0"/>
            <a:t>Shape and selection: Unusual or thin.</a:t>
          </a:r>
          <a:endParaRPr lang="en-ZA" dirty="0"/>
        </a:p>
      </dgm:t>
    </dgm:pt>
    <dgm:pt modelId="{1B195706-CB05-41FF-80B8-A70396536861}" type="parTrans" cxnId="{55D8E68E-64A8-4E96-8DD5-3EC06BEA0921}">
      <dgm:prSet/>
      <dgm:spPr/>
      <dgm:t>
        <a:bodyPr/>
        <a:lstStyle/>
        <a:p>
          <a:endParaRPr lang="en-ZA"/>
        </a:p>
      </dgm:t>
    </dgm:pt>
    <dgm:pt modelId="{AC1D37AF-9602-4772-A760-AFA8FDB38991}" type="sibTrans" cxnId="{55D8E68E-64A8-4E96-8DD5-3EC06BEA0921}">
      <dgm:prSet/>
      <dgm:spPr/>
      <dgm:t>
        <a:bodyPr/>
        <a:lstStyle/>
        <a:p>
          <a:endParaRPr lang="en-ZA"/>
        </a:p>
      </dgm:t>
    </dgm:pt>
    <dgm:pt modelId="{624B9786-9A2A-4EA1-BDFC-DC591AE306C7}">
      <dgm:prSet phldrT="[Text]"/>
      <dgm:spPr/>
      <dgm:t>
        <a:bodyPr/>
        <a:lstStyle/>
        <a:p>
          <a:r>
            <a:rPr lang="en-ZA" dirty="0"/>
            <a:t>0,8mm: This fine pitch </a:t>
          </a:r>
        </a:p>
      </dgm:t>
    </dgm:pt>
    <dgm:pt modelId="{8348F690-8C4F-4087-B7D2-D736A245B547}" type="parTrans" cxnId="{4FBFF573-5FC7-4C9E-8A2A-875DBE35AC59}">
      <dgm:prSet/>
      <dgm:spPr/>
      <dgm:t>
        <a:bodyPr/>
        <a:lstStyle/>
        <a:p>
          <a:endParaRPr lang="en-ZA"/>
        </a:p>
      </dgm:t>
    </dgm:pt>
    <dgm:pt modelId="{35186D1E-DFF7-4FF4-A06D-1F0B0CE2388D}" type="sibTrans" cxnId="{4FBFF573-5FC7-4C9E-8A2A-875DBE35AC59}">
      <dgm:prSet/>
      <dgm:spPr/>
      <dgm:t>
        <a:bodyPr/>
        <a:lstStyle/>
        <a:p>
          <a:endParaRPr lang="en-ZA"/>
        </a:p>
      </dgm:t>
    </dgm:pt>
    <dgm:pt modelId="{E5FCF311-F3E4-45F4-9364-64F893981B65}">
      <dgm:prSet/>
      <dgm:spPr/>
      <dgm:t>
        <a:bodyPr/>
        <a:lstStyle/>
        <a:p>
          <a:r>
            <a:rPr lang="en-US" dirty="0"/>
            <a:t>keeps two or more teeth in </a:t>
          </a:r>
          <a:endParaRPr lang="en-ZA" dirty="0"/>
        </a:p>
      </dgm:t>
    </dgm:pt>
    <dgm:pt modelId="{ADDE847B-7BD8-46DC-8884-CAAD9E1CAC9A}" type="parTrans" cxnId="{E240BB5D-383A-41A6-BFA0-2F03705640C7}">
      <dgm:prSet/>
      <dgm:spPr/>
      <dgm:t>
        <a:bodyPr/>
        <a:lstStyle/>
        <a:p>
          <a:endParaRPr lang="en-ZA"/>
        </a:p>
      </dgm:t>
    </dgm:pt>
    <dgm:pt modelId="{B2EA6B7C-56D8-4AA5-AB66-73047421C5F4}" type="sibTrans" cxnId="{E240BB5D-383A-41A6-BFA0-2F03705640C7}">
      <dgm:prSet/>
      <dgm:spPr/>
      <dgm:t>
        <a:bodyPr/>
        <a:lstStyle/>
        <a:p>
          <a:endParaRPr lang="en-ZA"/>
        </a:p>
      </dgm:t>
    </dgm:pt>
    <dgm:pt modelId="{31B6A6C5-29C9-40AF-8F4A-B050861A6632}">
      <dgm:prSet/>
      <dgm:spPr/>
      <dgm:t>
        <a:bodyPr/>
        <a:lstStyle/>
        <a:p>
          <a:r>
            <a:rPr lang="en-ZA" dirty="0"/>
            <a:t>contact with thin materials.</a:t>
          </a:r>
        </a:p>
      </dgm:t>
    </dgm:pt>
    <dgm:pt modelId="{D6938371-570C-445D-BC8B-062BEF00D97A}" type="parTrans" cxnId="{89D09BF5-6E6F-46B3-B961-9A78B9742136}">
      <dgm:prSet/>
      <dgm:spPr/>
      <dgm:t>
        <a:bodyPr/>
        <a:lstStyle/>
        <a:p>
          <a:endParaRPr lang="en-ZA"/>
        </a:p>
      </dgm:t>
    </dgm:pt>
    <dgm:pt modelId="{A41E292F-33F9-45B0-B47E-F72102C75F23}" type="sibTrans" cxnId="{89D09BF5-6E6F-46B3-B961-9A78B9742136}">
      <dgm:prSet/>
      <dgm:spPr/>
      <dgm:t>
        <a:bodyPr/>
        <a:lstStyle/>
        <a:p>
          <a:endParaRPr lang="en-ZA"/>
        </a:p>
      </dgm:t>
    </dgm:pt>
    <dgm:pt modelId="{FE4AC12B-9D70-4BD0-A899-09DD54F77897}" type="pres">
      <dgm:prSet presAssocID="{F45830E6-8D60-41E1-964C-2D348E2B5B7D}" presName="linearFlow" presStyleCnt="0">
        <dgm:presLayoutVars>
          <dgm:dir/>
          <dgm:animLvl val="lvl"/>
          <dgm:resizeHandles/>
        </dgm:presLayoutVars>
      </dgm:prSet>
      <dgm:spPr/>
    </dgm:pt>
    <dgm:pt modelId="{2E3D5884-17D1-4673-877F-AA9476D0E0EF}" type="pres">
      <dgm:prSet presAssocID="{176BFE50-A1DD-4EDB-9E65-AE7D4AE5C23F}" presName="compositeNode" presStyleCnt="0">
        <dgm:presLayoutVars>
          <dgm:bulletEnabled val="1"/>
        </dgm:presLayoutVars>
      </dgm:prSet>
      <dgm:spPr/>
    </dgm:pt>
    <dgm:pt modelId="{B76B1A26-5325-459C-BE20-4878C9DD6EFA}" type="pres">
      <dgm:prSet presAssocID="{176BFE50-A1DD-4EDB-9E65-AE7D4AE5C23F}" presName="image" presStyleLbl="fgImgPlace1" presStyleIdx="0" presStyleCnt="4"/>
      <dgm:spPr>
        <a:blipFill rotWithShape="1">
          <a:blip xmlns:r="http://schemas.openxmlformats.org/officeDocument/2006/relationships" r:embed="rId1"/>
          <a:srcRect/>
          <a:stretch>
            <a:fillRect l="-21000" r="-21000"/>
          </a:stretch>
        </a:blipFill>
      </dgm:spPr>
    </dgm:pt>
    <dgm:pt modelId="{A6A38F1C-3F34-4F33-9C4F-6816CFF0CE40}" type="pres">
      <dgm:prSet presAssocID="{176BFE50-A1DD-4EDB-9E65-AE7D4AE5C23F}" presName="childNode" presStyleLbl="node1" presStyleIdx="0" presStyleCnt="4">
        <dgm:presLayoutVars>
          <dgm:bulletEnabled val="1"/>
        </dgm:presLayoutVars>
      </dgm:prSet>
      <dgm:spPr/>
    </dgm:pt>
    <dgm:pt modelId="{B71FF775-6CAE-4C8D-9822-E425FBD5FE40}" type="pres">
      <dgm:prSet presAssocID="{176BFE50-A1DD-4EDB-9E65-AE7D4AE5C23F}" presName="parentNode" presStyleLbl="revTx" presStyleIdx="0" presStyleCnt="4">
        <dgm:presLayoutVars>
          <dgm:chMax val="0"/>
          <dgm:bulletEnabled val="1"/>
        </dgm:presLayoutVars>
      </dgm:prSet>
      <dgm:spPr/>
    </dgm:pt>
    <dgm:pt modelId="{37D2223E-3162-4EBA-9CDC-DB3CBB7BDD64}" type="pres">
      <dgm:prSet presAssocID="{24644451-2172-419E-9107-179DEF7FD8FE}" presName="sibTrans" presStyleCnt="0"/>
      <dgm:spPr/>
    </dgm:pt>
    <dgm:pt modelId="{1077D151-362B-4B7B-894F-BC671A9377AA}" type="pres">
      <dgm:prSet presAssocID="{F7D81EF6-2383-47F9-86A6-4D711BAE6B76}" presName="compositeNode" presStyleCnt="0">
        <dgm:presLayoutVars>
          <dgm:bulletEnabled val="1"/>
        </dgm:presLayoutVars>
      </dgm:prSet>
      <dgm:spPr/>
    </dgm:pt>
    <dgm:pt modelId="{18083B3A-F228-4C95-A89C-A2F72EABD80B}" type="pres">
      <dgm:prSet presAssocID="{F7D81EF6-2383-47F9-86A6-4D711BAE6B76}" presName="image" presStyleLbl="fgImgPlace1" presStyleIdx="1" presStyleCnt="4"/>
      <dgm:spPr>
        <a:blipFill rotWithShape="1">
          <a:blip xmlns:r="http://schemas.openxmlformats.org/officeDocument/2006/relationships" r:embed="rId2"/>
          <a:srcRect/>
          <a:stretch>
            <a:fillRect l="-31000" r="-31000"/>
          </a:stretch>
        </a:blipFill>
      </dgm:spPr>
    </dgm:pt>
    <dgm:pt modelId="{C9CE6660-1E66-4071-AFB9-0D5908EFD5D7}" type="pres">
      <dgm:prSet presAssocID="{F7D81EF6-2383-47F9-86A6-4D711BAE6B76}" presName="childNode" presStyleLbl="node1" presStyleIdx="1" presStyleCnt="4">
        <dgm:presLayoutVars>
          <dgm:bulletEnabled val="1"/>
        </dgm:presLayoutVars>
      </dgm:prSet>
      <dgm:spPr/>
    </dgm:pt>
    <dgm:pt modelId="{8CAF20DC-5D05-4CF6-99D7-DF8521FABC82}" type="pres">
      <dgm:prSet presAssocID="{F7D81EF6-2383-47F9-86A6-4D711BAE6B76}" presName="parentNode" presStyleLbl="revTx" presStyleIdx="1" presStyleCnt="4">
        <dgm:presLayoutVars>
          <dgm:chMax val="0"/>
          <dgm:bulletEnabled val="1"/>
        </dgm:presLayoutVars>
      </dgm:prSet>
      <dgm:spPr/>
    </dgm:pt>
    <dgm:pt modelId="{6B813ACF-116E-40A6-8D75-B09C013CFE46}" type="pres">
      <dgm:prSet presAssocID="{F1771944-937C-4F17-A4B7-BCA4EAFF463E}" presName="sibTrans" presStyleCnt="0"/>
      <dgm:spPr/>
    </dgm:pt>
    <dgm:pt modelId="{7C2AD4D8-AE42-4F56-AA94-7C106848138A}" type="pres">
      <dgm:prSet presAssocID="{360B958F-3678-415D-9358-62A29C5ABDA0}" presName="compositeNode" presStyleCnt="0">
        <dgm:presLayoutVars>
          <dgm:bulletEnabled val="1"/>
        </dgm:presLayoutVars>
      </dgm:prSet>
      <dgm:spPr/>
    </dgm:pt>
    <dgm:pt modelId="{80AE7A55-73C1-4D5A-BC11-805AA5E2A485}" type="pres">
      <dgm:prSet presAssocID="{360B958F-3678-415D-9358-62A29C5ABDA0}" presName="image" presStyleLbl="fgImgPlace1" presStyleIdx="2" presStyleCnt="4"/>
      <dgm:spPr>
        <a:blipFill rotWithShape="1">
          <a:blip xmlns:r="http://schemas.openxmlformats.org/officeDocument/2006/relationships" r:embed="rId3"/>
          <a:srcRect/>
          <a:stretch>
            <a:fillRect l="-24000" r="-24000"/>
          </a:stretch>
        </a:blipFill>
      </dgm:spPr>
    </dgm:pt>
    <dgm:pt modelId="{C05EE705-66B4-4190-8642-F865C992E86C}" type="pres">
      <dgm:prSet presAssocID="{360B958F-3678-415D-9358-62A29C5ABDA0}" presName="childNode" presStyleLbl="node1" presStyleIdx="2" presStyleCnt="4">
        <dgm:presLayoutVars>
          <dgm:bulletEnabled val="1"/>
        </dgm:presLayoutVars>
      </dgm:prSet>
      <dgm:spPr/>
    </dgm:pt>
    <dgm:pt modelId="{D66BBF69-6955-40FA-9685-B4CCDDDA8A43}" type="pres">
      <dgm:prSet presAssocID="{360B958F-3678-415D-9358-62A29C5ABDA0}" presName="parentNode" presStyleLbl="revTx" presStyleIdx="2" presStyleCnt="4">
        <dgm:presLayoutVars>
          <dgm:chMax val="0"/>
          <dgm:bulletEnabled val="1"/>
        </dgm:presLayoutVars>
      </dgm:prSet>
      <dgm:spPr/>
    </dgm:pt>
    <dgm:pt modelId="{0CF4BE0D-B56B-4C01-A4FD-66F151B7CB0A}" type="pres">
      <dgm:prSet presAssocID="{1C8C153B-07F7-4298-8FE5-586793F2D3B0}" presName="sibTrans" presStyleCnt="0"/>
      <dgm:spPr/>
    </dgm:pt>
    <dgm:pt modelId="{50311E0B-53B5-4038-834E-B0899FFFAB0B}" type="pres">
      <dgm:prSet presAssocID="{83B9A869-CDC4-4A73-916E-AD01B760935B}" presName="compositeNode" presStyleCnt="0">
        <dgm:presLayoutVars>
          <dgm:bulletEnabled val="1"/>
        </dgm:presLayoutVars>
      </dgm:prSet>
      <dgm:spPr/>
    </dgm:pt>
    <dgm:pt modelId="{7EB30B07-9F63-4F82-8048-DE3B6D07D630}" type="pres">
      <dgm:prSet presAssocID="{83B9A869-CDC4-4A73-916E-AD01B760935B}" presName="image" presStyleLbl="fgImgPlace1" presStyleIdx="3" presStyleCnt="4"/>
      <dgm:spPr>
        <a:blipFill rotWithShape="1">
          <a:blip xmlns:r="http://schemas.openxmlformats.org/officeDocument/2006/relationships" r:embed="rId4"/>
          <a:srcRect/>
          <a:stretch>
            <a:fillRect l="-45000" r="-45000"/>
          </a:stretch>
        </a:blipFill>
      </dgm:spPr>
    </dgm:pt>
    <dgm:pt modelId="{DD3FB142-0F62-4BB3-AAF4-B0F60A2760A5}" type="pres">
      <dgm:prSet presAssocID="{83B9A869-CDC4-4A73-916E-AD01B760935B}" presName="childNode" presStyleLbl="node1" presStyleIdx="3" presStyleCnt="4">
        <dgm:presLayoutVars>
          <dgm:bulletEnabled val="1"/>
        </dgm:presLayoutVars>
      </dgm:prSet>
      <dgm:spPr/>
    </dgm:pt>
    <dgm:pt modelId="{9BD07355-B56E-4265-800B-11C4726306D5}" type="pres">
      <dgm:prSet presAssocID="{83B9A869-CDC4-4A73-916E-AD01B760935B}" presName="parentNode" presStyleLbl="revTx" presStyleIdx="3" presStyleCnt="4">
        <dgm:presLayoutVars>
          <dgm:chMax val="0"/>
          <dgm:bulletEnabled val="1"/>
        </dgm:presLayoutVars>
      </dgm:prSet>
      <dgm:spPr/>
    </dgm:pt>
  </dgm:ptLst>
  <dgm:cxnLst>
    <dgm:cxn modelId="{B5E4C50A-898F-464C-BF0B-A2BC587D61E8}" type="presOf" srcId="{EA408863-A67C-408C-BEE1-BA45E21042C5}" destId="{A6A38F1C-3F34-4F33-9C4F-6816CFF0CE40}" srcOrd="0" destOrd="1" presId="urn:microsoft.com/office/officeart/2005/8/layout/hList2"/>
    <dgm:cxn modelId="{8B54120E-0E44-4752-93D3-F7B417B4FEBA}" srcId="{360B958F-3678-415D-9358-62A29C5ABDA0}" destId="{C4F70988-6A1A-4944-8F74-62111C79D531}" srcOrd="1" destOrd="0" parTransId="{7611E8DD-06FA-4051-AFFD-FD387B5881DE}" sibTransId="{D69CD967-9E98-4095-80C3-A1AAFED4F91F}"/>
    <dgm:cxn modelId="{92A78831-3E0C-47E5-9A07-493DE34EB3B7}" type="presOf" srcId="{176BFE50-A1DD-4EDB-9E65-AE7D4AE5C23F}" destId="{B71FF775-6CAE-4C8D-9822-E425FBD5FE40}" srcOrd="0" destOrd="0" presId="urn:microsoft.com/office/officeart/2005/8/layout/hList2"/>
    <dgm:cxn modelId="{E8631F38-B725-4326-9E29-DEB683F3A1C0}" type="presOf" srcId="{360B958F-3678-415D-9358-62A29C5ABDA0}" destId="{D66BBF69-6955-40FA-9685-B4CCDDDA8A43}" srcOrd="0" destOrd="0" presId="urn:microsoft.com/office/officeart/2005/8/layout/hList2"/>
    <dgm:cxn modelId="{F9A6683E-EDC0-46D6-BD59-DCBAD0861B57}" type="presOf" srcId="{F0FD63C9-2A94-4CED-9A38-9F605A12A069}" destId="{DD3FB142-0F62-4BB3-AAF4-B0F60A2760A5}" srcOrd="0" destOrd="0" presId="urn:microsoft.com/office/officeart/2005/8/layout/hList2"/>
    <dgm:cxn modelId="{E240BB5D-383A-41A6-BFA0-2F03705640C7}" srcId="{83B9A869-CDC4-4A73-916E-AD01B760935B}" destId="{E5FCF311-F3E4-45F4-9364-64F893981B65}" srcOrd="2" destOrd="0" parTransId="{ADDE847B-7BD8-46DC-8884-CAAD9E1CAC9A}" sibTransId="{B2EA6B7C-56D8-4AA5-AB66-73047421C5F4}"/>
    <dgm:cxn modelId="{B8BA1C61-0075-43CF-BD48-477BFA10CE5E}" srcId="{176BFE50-A1DD-4EDB-9E65-AE7D4AE5C23F}" destId="{EA408863-A67C-408C-BEE1-BA45E21042C5}" srcOrd="1" destOrd="0" parTransId="{148513A6-39D1-4B3C-88CF-690EE8E24F95}" sibTransId="{A7548649-6B7B-412F-9E58-88AA8099938B}"/>
    <dgm:cxn modelId="{E6A7F44D-DCB4-4336-A5C3-F1AF6C37D090}" type="presOf" srcId="{6EA42A37-F27B-40FA-AD8B-F65FC0AB4635}" destId="{C05EE705-66B4-4190-8642-F865C992E86C}" srcOrd="0" destOrd="0" presId="urn:microsoft.com/office/officeart/2005/8/layout/hList2"/>
    <dgm:cxn modelId="{E177AF6E-987E-49C4-998A-2204962E5BDB}" type="presOf" srcId="{83B9A869-CDC4-4A73-916E-AD01B760935B}" destId="{9BD07355-B56E-4265-800B-11C4726306D5}" srcOrd="0" destOrd="0" presId="urn:microsoft.com/office/officeart/2005/8/layout/hList2"/>
    <dgm:cxn modelId="{37FABF4F-4AF1-4A01-A100-8173069B7D6D}" srcId="{F7D81EF6-2383-47F9-86A6-4D711BAE6B76}" destId="{C58FB2D9-5E45-4052-B73A-EA3781D56396}" srcOrd="0" destOrd="0" parTransId="{6941767C-887A-4055-BD9F-5B98960545D5}" sibTransId="{55710BDA-00D3-45C2-854D-CDB66EEC19E7}"/>
    <dgm:cxn modelId="{4FBFF573-5FC7-4C9E-8A2A-875DBE35AC59}" srcId="{83B9A869-CDC4-4A73-916E-AD01B760935B}" destId="{624B9786-9A2A-4EA1-BDFC-DC591AE306C7}" srcOrd="1" destOrd="0" parTransId="{8348F690-8C4F-4087-B7D2-D736A245B547}" sibTransId="{35186D1E-DFF7-4FF4-A06D-1F0B0CE2388D}"/>
    <dgm:cxn modelId="{33860E7B-927E-4650-AF95-57114B0857EF}" type="presOf" srcId="{E19A8C0F-D3AF-4158-8AF3-74D0699E71E9}" destId="{C9CE6660-1E66-4071-AFB9-0D5908EFD5D7}" srcOrd="0" destOrd="1" presId="urn:microsoft.com/office/officeart/2005/8/layout/hList2"/>
    <dgm:cxn modelId="{B6E51B7C-DCDB-484A-ADB9-CC1DA6B3FE18}" type="presOf" srcId="{F7D81EF6-2383-47F9-86A6-4D711BAE6B76}" destId="{8CAF20DC-5D05-4CF6-99D7-DF8521FABC82}" srcOrd="0" destOrd="0" presId="urn:microsoft.com/office/officeart/2005/8/layout/hList2"/>
    <dgm:cxn modelId="{A0F5A480-8CA0-42FE-AA6E-08F4DBBB8F39}" srcId="{F45830E6-8D60-41E1-964C-2D348E2B5B7D}" destId="{83B9A869-CDC4-4A73-916E-AD01B760935B}" srcOrd="3" destOrd="0" parTransId="{7D9F3132-E19B-44EF-917C-0498F960BE3B}" sibTransId="{3FA6909C-A7DB-4BCC-B21C-686EDFA05CFA}"/>
    <dgm:cxn modelId="{BCCCB983-3F14-4BA0-B884-13E0F2558DCD}" srcId="{F45830E6-8D60-41E1-964C-2D348E2B5B7D}" destId="{F7D81EF6-2383-47F9-86A6-4D711BAE6B76}" srcOrd="1" destOrd="0" parTransId="{25DB7DBB-650C-4946-812C-1CCE61921168}" sibTransId="{F1771944-937C-4F17-A4B7-BCA4EAFF463E}"/>
    <dgm:cxn modelId="{E620058C-5A8A-4E93-935F-8F939FB0A533}" srcId="{F45830E6-8D60-41E1-964C-2D348E2B5B7D}" destId="{360B958F-3678-415D-9358-62A29C5ABDA0}" srcOrd="2" destOrd="0" parTransId="{0EE62638-0914-4D9F-9AA8-041635721CAF}" sibTransId="{1C8C153B-07F7-4298-8FE5-586793F2D3B0}"/>
    <dgm:cxn modelId="{0AC15A8C-3AF1-417F-A3AA-A7F5476C21C5}" srcId="{360B958F-3678-415D-9358-62A29C5ABDA0}" destId="{6EA42A37-F27B-40FA-AD8B-F65FC0AB4635}" srcOrd="0" destOrd="0" parTransId="{53F0AEB9-537F-4F01-B183-A541ED53A873}" sibTransId="{535A8E08-D447-4C39-80E6-DF1EFF9B02F7}"/>
    <dgm:cxn modelId="{A5E1958E-6CB6-4497-8F98-4BFD212DF828}" srcId="{F45830E6-8D60-41E1-964C-2D348E2B5B7D}" destId="{176BFE50-A1DD-4EDB-9E65-AE7D4AE5C23F}" srcOrd="0" destOrd="0" parTransId="{FA5B87C7-7FBD-47FB-B771-E53BD79A274A}" sibTransId="{24644451-2172-419E-9107-179DEF7FD8FE}"/>
    <dgm:cxn modelId="{55D8E68E-64A8-4E96-8DD5-3EC06BEA0921}" srcId="{83B9A869-CDC4-4A73-916E-AD01B760935B}" destId="{F0FD63C9-2A94-4CED-9A38-9F605A12A069}" srcOrd="0" destOrd="0" parTransId="{1B195706-CB05-41FF-80B8-A70396536861}" sibTransId="{AC1D37AF-9602-4772-A760-AFA8FDB38991}"/>
    <dgm:cxn modelId="{E75FF692-3A32-49A1-B155-F9A3E2A933C3}" type="presOf" srcId="{31B6A6C5-29C9-40AF-8F4A-B050861A6632}" destId="{DD3FB142-0F62-4BB3-AAF4-B0F60A2760A5}" srcOrd="0" destOrd="3" presId="urn:microsoft.com/office/officeart/2005/8/layout/hList2"/>
    <dgm:cxn modelId="{9129ADA3-93AB-460E-AD8D-C10D369D4E9D}" type="presOf" srcId="{C4F70988-6A1A-4944-8F74-62111C79D531}" destId="{C05EE705-66B4-4190-8642-F865C992E86C}" srcOrd="0" destOrd="1" presId="urn:microsoft.com/office/officeart/2005/8/layout/hList2"/>
    <dgm:cxn modelId="{6E90FBB1-96C1-40A1-975C-A0054A1D5787}" type="presOf" srcId="{624B9786-9A2A-4EA1-BDFC-DC591AE306C7}" destId="{DD3FB142-0F62-4BB3-AAF4-B0F60A2760A5}" srcOrd="0" destOrd="1" presId="urn:microsoft.com/office/officeart/2005/8/layout/hList2"/>
    <dgm:cxn modelId="{9C19F8C2-D326-4A7D-96A3-DF647491BC2D}" type="presOf" srcId="{E5FCF311-F3E4-45F4-9364-64F893981B65}" destId="{DD3FB142-0F62-4BB3-AAF4-B0F60A2760A5}" srcOrd="0" destOrd="2" presId="urn:microsoft.com/office/officeart/2005/8/layout/hList2"/>
    <dgm:cxn modelId="{86C21AD4-69F4-43D8-86F3-52B7FF4B319E}" srcId="{F7D81EF6-2383-47F9-86A6-4D711BAE6B76}" destId="{E19A8C0F-D3AF-4158-8AF3-74D0699E71E9}" srcOrd="1" destOrd="0" parTransId="{F0CDC67E-27BC-4AB7-BC2C-A196670A1ACD}" sibTransId="{279DBD51-759F-4DD8-9E93-6C9415EC62AF}"/>
    <dgm:cxn modelId="{D3EF57E4-1DA6-4530-87AD-4486C62C0A50}" type="presOf" srcId="{F45830E6-8D60-41E1-964C-2D348E2B5B7D}" destId="{FE4AC12B-9D70-4BD0-A899-09DD54F77897}" srcOrd="0" destOrd="0" presId="urn:microsoft.com/office/officeart/2005/8/layout/hList2"/>
    <dgm:cxn modelId="{A2BAA8ED-B6FB-484C-94AF-022EF6B2BA77}" srcId="{176BFE50-A1DD-4EDB-9E65-AE7D4AE5C23F}" destId="{D96EB0DA-C47A-406E-937F-504D444775D3}" srcOrd="0" destOrd="0" parTransId="{BDD394CA-8D25-4EFD-B74F-D0FC41ECF5BC}" sibTransId="{33E1AA10-B5D4-4BEA-A7EE-361ABEB3EA45}"/>
    <dgm:cxn modelId="{89D09BF5-6E6F-46B3-B961-9A78B9742136}" srcId="{83B9A869-CDC4-4A73-916E-AD01B760935B}" destId="{31B6A6C5-29C9-40AF-8F4A-B050861A6632}" srcOrd="3" destOrd="0" parTransId="{D6938371-570C-445D-BC8B-062BEF00D97A}" sibTransId="{A41E292F-33F9-45B0-B47E-F72102C75F23}"/>
    <dgm:cxn modelId="{300177F8-FAE1-47E4-B6BB-D178622A7B3A}" type="presOf" srcId="{C58FB2D9-5E45-4052-B73A-EA3781D56396}" destId="{C9CE6660-1E66-4071-AFB9-0D5908EFD5D7}" srcOrd="0" destOrd="0" presId="urn:microsoft.com/office/officeart/2005/8/layout/hList2"/>
    <dgm:cxn modelId="{6BE080F9-C0C3-4EB6-BC15-ADBCFA118366}" type="presOf" srcId="{D96EB0DA-C47A-406E-937F-504D444775D3}" destId="{A6A38F1C-3F34-4F33-9C4F-6816CFF0CE40}" srcOrd="0" destOrd="0" presId="urn:microsoft.com/office/officeart/2005/8/layout/hList2"/>
    <dgm:cxn modelId="{1730C291-0A53-4735-AEFB-C1CA2DA9BB4D}" type="presParOf" srcId="{FE4AC12B-9D70-4BD0-A899-09DD54F77897}" destId="{2E3D5884-17D1-4673-877F-AA9476D0E0EF}" srcOrd="0" destOrd="0" presId="urn:microsoft.com/office/officeart/2005/8/layout/hList2"/>
    <dgm:cxn modelId="{8CDCCFE2-795F-4A10-A9F9-400F66EA8BAD}" type="presParOf" srcId="{2E3D5884-17D1-4673-877F-AA9476D0E0EF}" destId="{B76B1A26-5325-459C-BE20-4878C9DD6EFA}" srcOrd="0" destOrd="0" presId="urn:microsoft.com/office/officeart/2005/8/layout/hList2"/>
    <dgm:cxn modelId="{BB3D512D-8F5E-48E9-8E2B-0DE42846AAAA}" type="presParOf" srcId="{2E3D5884-17D1-4673-877F-AA9476D0E0EF}" destId="{A6A38F1C-3F34-4F33-9C4F-6816CFF0CE40}" srcOrd="1" destOrd="0" presId="urn:microsoft.com/office/officeart/2005/8/layout/hList2"/>
    <dgm:cxn modelId="{7A0C2292-5FB8-4763-B588-2968C6AED495}" type="presParOf" srcId="{2E3D5884-17D1-4673-877F-AA9476D0E0EF}" destId="{B71FF775-6CAE-4C8D-9822-E425FBD5FE40}" srcOrd="2" destOrd="0" presId="urn:microsoft.com/office/officeart/2005/8/layout/hList2"/>
    <dgm:cxn modelId="{40A2950D-CA7A-40C6-A754-A326960C6DFA}" type="presParOf" srcId="{FE4AC12B-9D70-4BD0-A899-09DD54F77897}" destId="{37D2223E-3162-4EBA-9CDC-DB3CBB7BDD64}" srcOrd="1" destOrd="0" presId="urn:microsoft.com/office/officeart/2005/8/layout/hList2"/>
    <dgm:cxn modelId="{1DC74F05-1551-43DF-A1B1-7F8B84D22A4C}" type="presParOf" srcId="{FE4AC12B-9D70-4BD0-A899-09DD54F77897}" destId="{1077D151-362B-4B7B-894F-BC671A9377AA}" srcOrd="2" destOrd="0" presId="urn:microsoft.com/office/officeart/2005/8/layout/hList2"/>
    <dgm:cxn modelId="{49545192-BB1B-4E3A-8FA0-130515D38192}" type="presParOf" srcId="{1077D151-362B-4B7B-894F-BC671A9377AA}" destId="{18083B3A-F228-4C95-A89C-A2F72EABD80B}" srcOrd="0" destOrd="0" presId="urn:microsoft.com/office/officeart/2005/8/layout/hList2"/>
    <dgm:cxn modelId="{B4319A7C-2EFA-47EA-9A05-E830BC7D52DE}" type="presParOf" srcId="{1077D151-362B-4B7B-894F-BC671A9377AA}" destId="{C9CE6660-1E66-4071-AFB9-0D5908EFD5D7}" srcOrd="1" destOrd="0" presId="urn:microsoft.com/office/officeart/2005/8/layout/hList2"/>
    <dgm:cxn modelId="{13DC5D87-8765-4FF1-B2D0-FF77A04F5C6D}" type="presParOf" srcId="{1077D151-362B-4B7B-894F-BC671A9377AA}" destId="{8CAF20DC-5D05-4CF6-99D7-DF8521FABC82}" srcOrd="2" destOrd="0" presId="urn:microsoft.com/office/officeart/2005/8/layout/hList2"/>
    <dgm:cxn modelId="{E2C15DA5-A795-45C0-B79B-7A8D8E3D60E0}" type="presParOf" srcId="{FE4AC12B-9D70-4BD0-A899-09DD54F77897}" destId="{6B813ACF-116E-40A6-8D75-B09C013CFE46}" srcOrd="3" destOrd="0" presId="urn:microsoft.com/office/officeart/2005/8/layout/hList2"/>
    <dgm:cxn modelId="{C2F20248-3F06-4E0F-925D-5FF7EAB2E817}" type="presParOf" srcId="{FE4AC12B-9D70-4BD0-A899-09DD54F77897}" destId="{7C2AD4D8-AE42-4F56-AA94-7C106848138A}" srcOrd="4" destOrd="0" presId="urn:microsoft.com/office/officeart/2005/8/layout/hList2"/>
    <dgm:cxn modelId="{B3906BAE-7971-498C-9E66-5D14072F5448}" type="presParOf" srcId="{7C2AD4D8-AE42-4F56-AA94-7C106848138A}" destId="{80AE7A55-73C1-4D5A-BC11-805AA5E2A485}" srcOrd="0" destOrd="0" presId="urn:microsoft.com/office/officeart/2005/8/layout/hList2"/>
    <dgm:cxn modelId="{EFF9B0C5-0A3A-4C31-894F-C234672A7E4E}" type="presParOf" srcId="{7C2AD4D8-AE42-4F56-AA94-7C106848138A}" destId="{C05EE705-66B4-4190-8642-F865C992E86C}" srcOrd="1" destOrd="0" presId="urn:microsoft.com/office/officeart/2005/8/layout/hList2"/>
    <dgm:cxn modelId="{BC105ACC-28E2-426E-891F-2668C96BE97F}" type="presParOf" srcId="{7C2AD4D8-AE42-4F56-AA94-7C106848138A}" destId="{D66BBF69-6955-40FA-9685-B4CCDDDA8A43}" srcOrd="2" destOrd="0" presId="urn:microsoft.com/office/officeart/2005/8/layout/hList2"/>
    <dgm:cxn modelId="{94C4901B-50D9-4784-A034-BCC82522E929}" type="presParOf" srcId="{FE4AC12B-9D70-4BD0-A899-09DD54F77897}" destId="{0CF4BE0D-B56B-4C01-A4FD-66F151B7CB0A}" srcOrd="5" destOrd="0" presId="urn:microsoft.com/office/officeart/2005/8/layout/hList2"/>
    <dgm:cxn modelId="{A04F63C0-6215-4B4A-8364-B326F81CE9C5}" type="presParOf" srcId="{FE4AC12B-9D70-4BD0-A899-09DD54F77897}" destId="{50311E0B-53B5-4038-834E-B0899FFFAB0B}" srcOrd="6" destOrd="0" presId="urn:microsoft.com/office/officeart/2005/8/layout/hList2"/>
    <dgm:cxn modelId="{E7E0A729-9D7B-483E-A11F-75C2F9CABAD1}" type="presParOf" srcId="{50311E0B-53B5-4038-834E-B0899FFFAB0B}" destId="{7EB30B07-9F63-4F82-8048-DE3B6D07D630}" srcOrd="0" destOrd="0" presId="urn:microsoft.com/office/officeart/2005/8/layout/hList2"/>
    <dgm:cxn modelId="{248EF7D3-C9CF-4B57-BE29-7EDF858240D9}" type="presParOf" srcId="{50311E0B-53B5-4038-834E-B0899FFFAB0B}" destId="{DD3FB142-0F62-4BB3-AAF4-B0F60A2760A5}" srcOrd="1" destOrd="0" presId="urn:microsoft.com/office/officeart/2005/8/layout/hList2"/>
    <dgm:cxn modelId="{92391409-10F1-4E96-B563-A3A0D88B8C0E}" type="presParOf" srcId="{50311E0B-53B5-4038-834E-B0899FFFAB0B}" destId="{9BD07355-B56E-4265-800B-11C4726306D5}" srcOrd="2" destOrd="0" presId="urn:microsoft.com/office/officeart/2005/8/layout/h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8EECB8E-2E62-4A34-932F-B1116C27C701}" type="doc">
      <dgm:prSet loTypeId="urn:microsoft.com/office/officeart/2005/8/layout/vList4" loCatId="list" qsTypeId="urn:microsoft.com/office/officeart/2005/8/quickstyle/simple1" qsCatId="simple" csTypeId="urn:microsoft.com/office/officeart/2005/8/colors/accent2_1" csCatId="accent2" phldr="1"/>
      <dgm:spPr/>
      <dgm:t>
        <a:bodyPr/>
        <a:lstStyle/>
        <a:p>
          <a:endParaRPr lang="en-ZA"/>
        </a:p>
      </dgm:t>
    </dgm:pt>
    <dgm:pt modelId="{B8ADF1D5-C356-4275-92D5-4C968E59C606}">
      <dgm:prSet phldrT="[Text]"/>
      <dgm:spPr/>
      <dgm:t>
        <a:bodyPr/>
        <a:lstStyle/>
        <a:p>
          <a:r>
            <a:rPr lang="en-ZA" dirty="0"/>
            <a:t>General purpose pliers</a:t>
          </a:r>
        </a:p>
      </dgm:t>
    </dgm:pt>
    <dgm:pt modelId="{250C99D0-D8E3-4804-8EDF-7067E73F4346}" type="parTrans" cxnId="{36C6E5BE-8DAC-40C9-981E-A6F907CA511D}">
      <dgm:prSet/>
      <dgm:spPr/>
      <dgm:t>
        <a:bodyPr/>
        <a:lstStyle/>
        <a:p>
          <a:endParaRPr lang="en-ZA"/>
        </a:p>
      </dgm:t>
    </dgm:pt>
    <dgm:pt modelId="{1D4F653E-8833-4036-B200-C0080E200B3F}" type="sibTrans" cxnId="{36C6E5BE-8DAC-40C9-981E-A6F907CA511D}">
      <dgm:prSet/>
      <dgm:spPr/>
      <dgm:t>
        <a:bodyPr/>
        <a:lstStyle/>
        <a:p>
          <a:endParaRPr lang="en-ZA"/>
        </a:p>
      </dgm:t>
    </dgm:pt>
    <dgm:pt modelId="{015ADC14-62E5-481A-AECE-830B3F5E631E}">
      <dgm:prSet phldrT="[Text]"/>
      <dgm:spPr/>
      <dgm:t>
        <a:bodyPr/>
        <a:lstStyle/>
        <a:p>
          <a:r>
            <a:rPr lang="en-US" dirty="0"/>
            <a:t>The other name for general purpose pliers is side cutting pliers and these have side cutters to cut wire with. We use general purpose pliers to grip small cylindrical or flat sheet metal work pieces. We also use them to bend wire and thin sheet metal.</a:t>
          </a:r>
          <a:endParaRPr lang="en-ZA" dirty="0"/>
        </a:p>
      </dgm:t>
    </dgm:pt>
    <dgm:pt modelId="{495E97B9-CAC1-47C9-A485-BBE0D94A1200}" type="parTrans" cxnId="{207FD8FA-DA8C-456C-B0CE-BFD536047BC3}">
      <dgm:prSet/>
      <dgm:spPr/>
      <dgm:t>
        <a:bodyPr/>
        <a:lstStyle/>
        <a:p>
          <a:endParaRPr lang="en-ZA"/>
        </a:p>
      </dgm:t>
    </dgm:pt>
    <dgm:pt modelId="{199FB016-DA6C-4585-8EE0-C3550CAA7849}" type="sibTrans" cxnId="{207FD8FA-DA8C-456C-B0CE-BFD536047BC3}">
      <dgm:prSet/>
      <dgm:spPr/>
      <dgm:t>
        <a:bodyPr/>
        <a:lstStyle/>
        <a:p>
          <a:endParaRPr lang="en-ZA"/>
        </a:p>
      </dgm:t>
    </dgm:pt>
    <dgm:pt modelId="{D0CD0EA1-FD5B-4BB8-9A54-7D530194F3D6}">
      <dgm:prSet phldrT="[Text]"/>
      <dgm:spPr/>
      <dgm:t>
        <a:bodyPr/>
        <a:lstStyle/>
        <a:p>
          <a:r>
            <a:rPr lang="en-ZA" dirty="0"/>
            <a:t>Long nose pliers</a:t>
          </a:r>
        </a:p>
      </dgm:t>
    </dgm:pt>
    <dgm:pt modelId="{27D164A0-9E6A-44CD-BE8A-3A1689C092EC}" type="parTrans" cxnId="{A0E987F9-4FB6-408A-A384-6050292B451F}">
      <dgm:prSet/>
      <dgm:spPr/>
      <dgm:t>
        <a:bodyPr/>
        <a:lstStyle/>
        <a:p>
          <a:endParaRPr lang="en-ZA"/>
        </a:p>
      </dgm:t>
    </dgm:pt>
    <dgm:pt modelId="{D7AFF674-E820-4060-BC4A-AFECB0D34917}" type="sibTrans" cxnId="{A0E987F9-4FB6-408A-A384-6050292B451F}">
      <dgm:prSet/>
      <dgm:spPr/>
      <dgm:t>
        <a:bodyPr/>
        <a:lstStyle/>
        <a:p>
          <a:endParaRPr lang="en-ZA"/>
        </a:p>
      </dgm:t>
    </dgm:pt>
    <dgm:pt modelId="{56CC35EB-8982-433D-987C-0F7B20BD1B02}">
      <dgm:prSet phldrT="[Text]"/>
      <dgm:spPr/>
      <dgm:t>
        <a:bodyPr/>
        <a:lstStyle/>
        <a:p>
          <a:r>
            <a:rPr lang="en-US" dirty="0"/>
            <a:t>Long nose pliers are used for reaching </a:t>
          </a:r>
          <a:r>
            <a:rPr lang="en-US"/>
            <a:t>into tight corners during mechanical assembly, to form wire loops and for the removal of </a:t>
          </a:r>
          <a:r>
            <a:rPr lang="en-ZA"/>
            <a:t>split pins.</a:t>
          </a:r>
          <a:endParaRPr lang="en-ZA" dirty="0"/>
        </a:p>
      </dgm:t>
    </dgm:pt>
    <dgm:pt modelId="{8C1114AE-1FD4-4B4D-8FD2-D2B5DABADA3B}" type="parTrans" cxnId="{068A0118-54AE-44F2-9B32-76B2518D6CBF}">
      <dgm:prSet/>
      <dgm:spPr/>
      <dgm:t>
        <a:bodyPr/>
        <a:lstStyle/>
        <a:p>
          <a:endParaRPr lang="en-ZA"/>
        </a:p>
      </dgm:t>
    </dgm:pt>
    <dgm:pt modelId="{5D0FD9A0-B698-4B94-9BE3-2F3893F47ED2}" type="sibTrans" cxnId="{068A0118-54AE-44F2-9B32-76B2518D6CBF}">
      <dgm:prSet/>
      <dgm:spPr/>
      <dgm:t>
        <a:bodyPr/>
        <a:lstStyle/>
        <a:p>
          <a:endParaRPr lang="en-ZA"/>
        </a:p>
      </dgm:t>
    </dgm:pt>
    <dgm:pt modelId="{429CC5B5-FDB4-4DCF-99FD-D460E044145A}">
      <dgm:prSet phldrT="[Text]"/>
      <dgm:spPr/>
      <dgm:t>
        <a:bodyPr/>
        <a:lstStyle/>
        <a:p>
          <a:r>
            <a:rPr lang="en-ZA" dirty="0"/>
            <a:t>Pipe pliers</a:t>
          </a:r>
        </a:p>
      </dgm:t>
    </dgm:pt>
    <dgm:pt modelId="{18503778-F582-4AF2-A5A0-B5605D64E59E}" type="parTrans" cxnId="{49805F00-C5D9-4A59-95F3-E9DFC0DC5719}">
      <dgm:prSet/>
      <dgm:spPr/>
      <dgm:t>
        <a:bodyPr/>
        <a:lstStyle/>
        <a:p>
          <a:endParaRPr lang="en-ZA"/>
        </a:p>
      </dgm:t>
    </dgm:pt>
    <dgm:pt modelId="{A138CAE8-2E56-472C-9B67-CA0D3786EE99}" type="sibTrans" cxnId="{49805F00-C5D9-4A59-95F3-E9DFC0DC5719}">
      <dgm:prSet/>
      <dgm:spPr/>
      <dgm:t>
        <a:bodyPr/>
        <a:lstStyle/>
        <a:p>
          <a:endParaRPr lang="en-ZA"/>
        </a:p>
      </dgm:t>
    </dgm:pt>
    <dgm:pt modelId="{6ED39934-5BCF-4B81-9CBA-7062C9908965}">
      <dgm:prSet phldrT="[Text]"/>
      <dgm:spPr/>
      <dgm:t>
        <a:bodyPr/>
        <a:lstStyle/>
        <a:p>
          <a:r>
            <a:rPr lang="en-US" dirty="0"/>
            <a:t>Pipe pliers, also known as gas pliers</a:t>
          </a:r>
          <a:r>
            <a:rPr lang="en-US"/>
            <a:t>, are used for gripping cylindrical work such as pipes and tubes. It is possible to adjust the position of the jaws relative to one another by sliding </a:t>
          </a:r>
          <a:r>
            <a:rPr lang="en-ZA"/>
            <a:t>one over the other.</a:t>
          </a:r>
          <a:endParaRPr lang="en-ZA" dirty="0"/>
        </a:p>
      </dgm:t>
    </dgm:pt>
    <dgm:pt modelId="{0074F79A-75E0-4858-A929-4B376B117D6F}" type="parTrans" cxnId="{A5FBA01F-F1E1-42BE-9252-33878CCD8075}">
      <dgm:prSet/>
      <dgm:spPr/>
      <dgm:t>
        <a:bodyPr/>
        <a:lstStyle/>
        <a:p>
          <a:endParaRPr lang="en-ZA"/>
        </a:p>
      </dgm:t>
    </dgm:pt>
    <dgm:pt modelId="{E5F70057-8EC3-44BF-B25B-734A9D9052DB}" type="sibTrans" cxnId="{A5FBA01F-F1E1-42BE-9252-33878CCD8075}">
      <dgm:prSet/>
      <dgm:spPr/>
      <dgm:t>
        <a:bodyPr/>
        <a:lstStyle/>
        <a:p>
          <a:endParaRPr lang="en-ZA"/>
        </a:p>
      </dgm:t>
    </dgm:pt>
    <dgm:pt modelId="{FBD251E8-A5DB-41E9-A228-7FF17377F5F8}" type="pres">
      <dgm:prSet presAssocID="{48EECB8E-2E62-4A34-932F-B1116C27C701}" presName="linear" presStyleCnt="0">
        <dgm:presLayoutVars>
          <dgm:dir/>
          <dgm:resizeHandles val="exact"/>
        </dgm:presLayoutVars>
      </dgm:prSet>
      <dgm:spPr/>
    </dgm:pt>
    <dgm:pt modelId="{CB8E3743-B168-4F31-8A51-0D8BB9A7E8FB}" type="pres">
      <dgm:prSet presAssocID="{B8ADF1D5-C356-4275-92D5-4C968E59C606}" presName="comp" presStyleCnt="0"/>
      <dgm:spPr/>
    </dgm:pt>
    <dgm:pt modelId="{4B61F0B1-D6C4-4A9C-9423-C7C27E1BD1E0}" type="pres">
      <dgm:prSet presAssocID="{B8ADF1D5-C356-4275-92D5-4C968E59C606}" presName="box" presStyleLbl="node1" presStyleIdx="0" presStyleCnt="3"/>
      <dgm:spPr/>
    </dgm:pt>
    <dgm:pt modelId="{65EFA70D-0DFC-4699-9143-559004FD3E01}" type="pres">
      <dgm:prSet presAssocID="{B8ADF1D5-C356-4275-92D5-4C968E59C606}" presName="img" presStyleLbl="fgImgPlace1" presStyleIdx="0" presStyleCnt="3"/>
      <dgm:spPr>
        <a:blipFill rotWithShape="1">
          <a:blip xmlns:r="http://schemas.openxmlformats.org/officeDocument/2006/relationships" r:embed="rId1"/>
          <a:srcRect/>
          <a:stretch>
            <a:fillRect t="-22000" b="-22000"/>
          </a:stretch>
        </a:blipFill>
      </dgm:spPr>
    </dgm:pt>
    <dgm:pt modelId="{EB0D74AC-F9C8-4017-9ED0-5BE5DD11290B}" type="pres">
      <dgm:prSet presAssocID="{B8ADF1D5-C356-4275-92D5-4C968E59C606}" presName="text" presStyleLbl="node1" presStyleIdx="0" presStyleCnt="3">
        <dgm:presLayoutVars>
          <dgm:bulletEnabled val="1"/>
        </dgm:presLayoutVars>
      </dgm:prSet>
      <dgm:spPr/>
    </dgm:pt>
    <dgm:pt modelId="{CA8D1E0A-0A8A-4C88-80AF-62CAF6C8CF39}" type="pres">
      <dgm:prSet presAssocID="{1D4F653E-8833-4036-B200-C0080E200B3F}" presName="spacer" presStyleCnt="0"/>
      <dgm:spPr/>
    </dgm:pt>
    <dgm:pt modelId="{EC3B05C9-F1B3-4FA5-B821-1738903164E8}" type="pres">
      <dgm:prSet presAssocID="{D0CD0EA1-FD5B-4BB8-9A54-7D530194F3D6}" presName="comp" presStyleCnt="0"/>
      <dgm:spPr/>
    </dgm:pt>
    <dgm:pt modelId="{B94C6EB3-91E3-410C-8D4B-531CDD7BB568}" type="pres">
      <dgm:prSet presAssocID="{D0CD0EA1-FD5B-4BB8-9A54-7D530194F3D6}" presName="box" presStyleLbl="node1" presStyleIdx="1" presStyleCnt="3"/>
      <dgm:spPr/>
    </dgm:pt>
    <dgm:pt modelId="{15304836-0DCD-416A-950B-63F2107B35E6}" type="pres">
      <dgm:prSet presAssocID="{D0CD0EA1-FD5B-4BB8-9A54-7D530194F3D6}" presName="img" presStyleLbl="fgImgPlace1" presStyleIdx="1" presStyleCnt="3"/>
      <dgm:spPr>
        <a:blipFill rotWithShape="1">
          <a:blip xmlns:r="http://schemas.openxmlformats.org/officeDocument/2006/relationships" r:embed="rId2"/>
          <a:srcRect/>
          <a:stretch>
            <a:fillRect l="-20000" r="-20000"/>
          </a:stretch>
        </a:blipFill>
      </dgm:spPr>
    </dgm:pt>
    <dgm:pt modelId="{BFDA26D5-C481-4001-A905-7232D07B2BD1}" type="pres">
      <dgm:prSet presAssocID="{D0CD0EA1-FD5B-4BB8-9A54-7D530194F3D6}" presName="text" presStyleLbl="node1" presStyleIdx="1" presStyleCnt="3">
        <dgm:presLayoutVars>
          <dgm:bulletEnabled val="1"/>
        </dgm:presLayoutVars>
      </dgm:prSet>
      <dgm:spPr/>
    </dgm:pt>
    <dgm:pt modelId="{16639D89-0C65-4CCE-B05D-5BCE80B3D8A7}" type="pres">
      <dgm:prSet presAssocID="{D7AFF674-E820-4060-BC4A-AFECB0D34917}" presName="spacer" presStyleCnt="0"/>
      <dgm:spPr/>
    </dgm:pt>
    <dgm:pt modelId="{CEFB7D38-44D6-4677-9B68-33632532BEFD}" type="pres">
      <dgm:prSet presAssocID="{429CC5B5-FDB4-4DCF-99FD-D460E044145A}" presName="comp" presStyleCnt="0"/>
      <dgm:spPr/>
    </dgm:pt>
    <dgm:pt modelId="{78745D66-0A6F-40EA-BD11-C10F21794C0A}" type="pres">
      <dgm:prSet presAssocID="{429CC5B5-FDB4-4DCF-99FD-D460E044145A}" presName="box" presStyleLbl="node1" presStyleIdx="2" presStyleCnt="3"/>
      <dgm:spPr/>
    </dgm:pt>
    <dgm:pt modelId="{DCB5FE4B-B191-4844-9EF4-34B248838BD7}" type="pres">
      <dgm:prSet presAssocID="{429CC5B5-FDB4-4DCF-99FD-D460E044145A}" presName="img" presStyleLbl="fgImgPlace1" presStyleIdx="2" presStyleCnt="3"/>
      <dgm:spPr>
        <a:blipFill rotWithShape="1">
          <a:blip xmlns:r="http://schemas.openxmlformats.org/officeDocument/2006/relationships" r:embed="rId3"/>
          <a:srcRect/>
          <a:stretch>
            <a:fillRect l="-9000" r="-9000"/>
          </a:stretch>
        </a:blipFill>
      </dgm:spPr>
    </dgm:pt>
    <dgm:pt modelId="{8820D4D9-BA31-4726-9E91-1298587DAA62}" type="pres">
      <dgm:prSet presAssocID="{429CC5B5-FDB4-4DCF-99FD-D460E044145A}" presName="text" presStyleLbl="node1" presStyleIdx="2" presStyleCnt="3">
        <dgm:presLayoutVars>
          <dgm:bulletEnabled val="1"/>
        </dgm:presLayoutVars>
      </dgm:prSet>
      <dgm:spPr/>
    </dgm:pt>
  </dgm:ptLst>
  <dgm:cxnLst>
    <dgm:cxn modelId="{49805F00-C5D9-4A59-95F3-E9DFC0DC5719}" srcId="{48EECB8E-2E62-4A34-932F-B1116C27C701}" destId="{429CC5B5-FDB4-4DCF-99FD-D460E044145A}" srcOrd="2" destOrd="0" parTransId="{18503778-F582-4AF2-A5A0-B5605D64E59E}" sibTransId="{A138CAE8-2E56-472C-9B67-CA0D3786EE99}"/>
    <dgm:cxn modelId="{16932811-00C1-4FC0-B0DC-A1E4695E14D3}" type="presOf" srcId="{429CC5B5-FDB4-4DCF-99FD-D460E044145A}" destId="{8820D4D9-BA31-4726-9E91-1298587DAA62}" srcOrd="1" destOrd="0" presId="urn:microsoft.com/office/officeart/2005/8/layout/vList4"/>
    <dgm:cxn modelId="{068A0118-54AE-44F2-9B32-76B2518D6CBF}" srcId="{D0CD0EA1-FD5B-4BB8-9A54-7D530194F3D6}" destId="{56CC35EB-8982-433D-987C-0F7B20BD1B02}" srcOrd="0" destOrd="0" parTransId="{8C1114AE-1FD4-4B4D-8FD2-D2B5DABADA3B}" sibTransId="{5D0FD9A0-B698-4B94-9BE3-2F3893F47ED2}"/>
    <dgm:cxn modelId="{A5FBA01F-F1E1-42BE-9252-33878CCD8075}" srcId="{429CC5B5-FDB4-4DCF-99FD-D460E044145A}" destId="{6ED39934-5BCF-4B81-9CBA-7062C9908965}" srcOrd="0" destOrd="0" parTransId="{0074F79A-75E0-4858-A929-4B376B117D6F}" sibTransId="{E5F70057-8EC3-44BF-B25B-734A9D9052DB}"/>
    <dgm:cxn modelId="{1E64A922-5B19-4FFC-8804-90C4149113E0}" type="presOf" srcId="{56CC35EB-8982-433D-987C-0F7B20BD1B02}" destId="{B94C6EB3-91E3-410C-8D4B-531CDD7BB568}" srcOrd="0" destOrd="1" presId="urn:microsoft.com/office/officeart/2005/8/layout/vList4"/>
    <dgm:cxn modelId="{1214AA68-6641-4E92-B97C-8704A23EC121}" type="presOf" srcId="{D0CD0EA1-FD5B-4BB8-9A54-7D530194F3D6}" destId="{BFDA26D5-C481-4001-A905-7232D07B2BD1}" srcOrd="1" destOrd="0" presId="urn:microsoft.com/office/officeart/2005/8/layout/vList4"/>
    <dgm:cxn modelId="{D22B814D-BAFF-440C-A641-3559F2768AE7}" type="presOf" srcId="{48EECB8E-2E62-4A34-932F-B1116C27C701}" destId="{FBD251E8-A5DB-41E9-A228-7FF17377F5F8}" srcOrd="0" destOrd="0" presId="urn:microsoft.com/office/officeart/2005/8/layout/vList4"/>
    <dgm:cxn modelId="{32008575-C212-431F-A8E7-14C4C9E4D398}" type="presOf" srcId="{429CC5B5-FDB4-4DCF-99FD-D460E044145A}" destId="{78745D66-0A6F-40EA-BD11-C10F21794C0A}" srcOrd="0" destOrd="0" presId="urn:microsoft.com/office/officeart/2005/8/layout/vList4"/>
    <dgm:cxn modelId="{F632A076-B720-4803-972E-A69254E58159}" type="presOf" srcId="{015ADC14-62E5-481A-AECE-830B3F5E631E}" destId="{4B61F0B1-D6C4-4A9C-9423-C7C27E1BD1E0}" srcOrd="0" destOrd="1" presId="urn:microsoft.com/office/officeart/2005/8/layout/vList4"/>
    <dgm:cxn modelId="{57DC4E8A-1491-48FC-A700-620F8D0E1435}" type="presOf" srcId="{6ED39934-5BCF-4B81-9CBA-7062C9908965}" destId="{78745D66-0A6F-40EA-BD11-C10F21794C0A}" srcOrd="0" destOrd="1" presId="urn:microsoft.com/office/officeart/2005/8/layout/vList4"/>
    <dgm:cxn modelId="{804FE58B-0D7A-42DE-91B7-1D5DA73E5813}" type="presOf" srcId="{B8ADF1D5-C356-4275-92D5-4C968E59C606}" destId="{4B61F0B1-D6C4-4A9C-9423-C7C27E1BD1E0}" srcOrd="0" destOrd="0" presId="urn:microsoft.com/office/officeart/2005/8/layout/vList4"/>
    <dgm:cxn modelId="{626719AB-2786-4F7B-86C8-BB4FB636B8D6}" type="presOf" srcId="{B8ADF1D5-C356-4275-92D5-4C968E59C606}" destId="{EB0D74AC-F9C8-4017-9ED0-5BE5DD11290B}" srcOrd="1" destOrd="0" presId="urn:microsoft.com/office/officeart/2005/8/layout/vList4"/>
    <dgm:cxn modelId="{BB8277B4-EA0C-40F8-B3EA-CAABFECF189C}" type="presOf" srcId="{6ED39934-5BCF-4B81-9CBA-7062C9908965}" destId="{8820D4D9-BA31-4726-9E91-1298587DAA62}" srcOrd="1" destOrd="1" presId="urn:microsoft.com/office/officeart/2005/8/layout/vList4"/>
    <dgm:cxn modelId="{36C6E5BE-8DAC-40C9-981E-A6F907CA511D}" srcId="{48EECB8E-2E62-4A34-932F-B1116C27C701}" destId="{B8ADF1D5-C356-4275-92D5-4C968E59C606}" srcOrd="0" destOrd="0" parTransId="{250C99D0-D8E3-4804-8EDF-7067E73F4346}" sibTransId="{1D4F653E-8833-4036-B200-C0080E200B3F}"/>
    <dgm:cxn modelId="{EAB57EC1-D631-4FDF-95C4-18DA5E696828}" type="presOf" srcId="{D0CD0EA1-FD5B-4BB8-9A54-7D530194F3D6}" destId="{B94C6EB3-91E3-410C-8D4B-531CDD7BB568}" srcOrd="0" destOrd="0" presId="urn:microsoft.com/office/officeart/2005/8/layout/vList4"/>
    <dgm:cxn modelId="{A2A5FAD6-BB4F-40E5-AE00-148BDCC9B0EE}" type="presOf" srcId="{56CC35EB-8982-433D-987C-0F7B20BD1B02}" destId="{BFDA26D5-C481-4001-A905-7232D07B2BD1}" srcOrd="1" destOrd="1" presId="urn:microsoft.com/office/officeart/2005/8/layout/vList4"/>
    <dgm:cxn modelId="{1005D4F0-2E14-4080-8525-C55DB62F8A96}" type="presOf" srcId="{015ADC14-62E5-481A-AECE-830B3F5E631E}" destId="{EB0D74AC-F9C8-4017-9ED0-5BE5DD11290B}" srcOrd="1" destOrd="1" presId="urn:microsoft.com/office/officeart/2005/8/layout/vList4"/>
    <dgm:cxn modelId="{A0E987F9-4FB6-408A-A384-6050292B451F}" srcId="{48EECB8E-2E62-4A34-932F-B1116C27C701}" destId="{D0CD0EA1-FD5B-4BB8-9A54-7D530194F3D6}" srcOrd="1" destOrd="0" parTransId="{27D164A0-9E6A-44CD-BE8A-3A1689C092EC}" sibTransId="{D7AFF674-E820-4060-BC4A-AFECB0D34917}"/>
    <dgm:cxn modelId="{207FD8FA-DA8C-456C-B0CE-BFD536047BC3}" srcId="{B8ADF1D5-C356-4275-92D5-4C968E59C606}" destId="{015ADC14-62E5-481A-AECE-830B3F5E631E}" srcOrd="0" destOrd="0" parTransId="{495E97B9-CAC1-47C9-A485-BBE0D94A1200}" sibTransId="{199FB016-DA6C-4585-8EE0-C3550CAA7849}"/>
    <dgm:cxn modelId="{077094DF-2DA8-4D0C-BFAE-1611C2485415}" type="presParOf" srcId="{FBD251E8-A5DB-41E9-A228-7FF17377F5F8}" destId="{CB8E3743-B168-4F31-8A51-0D8BB9A7E8FB}" srcOrd="0" destOrd="0" presId="urn:microsoft.com/office/officeart/2005/8/layout/vList4"/>
    <dgm:cxn modelId="{6200382C-C270-4065-96CB-93B8EE69E0A6}" type="presParOf" srcId="{CB8E3743-B168-4F31-8A51-0D8BB9A7E8FB}" destId="{4B61F0B1-D6C4-4A9C-9423-C7C27E1BD1E0}" srcOrd="0" destOrd="0" presId="urn:microsoft.com/office/officeart/2005/8/layout/vList4"/>
    <dgm:cxn modelId="{E8627B64-5619-4D9B-9709-314D6A15E3E1}" type="presParOf" srcId="{CB8E3743-B168-4F31-8A51-0D8BB9A7E8FB}" destId="{65EFA70D-0DFC-4699-9143-559004FD3E01}" srcOrd="1" destOrd="0" presId="urn:microsoft.com/office/officeart/2005/8/layout/vList4"/>
    <dgm:cxn modelId="{7B1F2787-8CFE-4C8C-B333-8480D5AA6266}" type="presParOf" srcId="{CB8E3743-B168-4F31-8A51-0D8BB9A7E8FB}" destId="{EB0D74AC-F9C8-4017-9ED0-5BE5DD11290B}" srcOrd="2" destOrd="0" presId="urn:microsoft.com/office/officeart/2005/8/layout/vList4"/>
    <dgm:cxn modelId="{3E3B4135-0F8C-4F97-BF2C-1EB4A734F9C5}" type="presParOf" srcId="{FBD251E8-A5DB-41E9-A228-7FF17377F5F8}" destId="{CA8D1E0A-0A8A-4C88-80AF-62CAF6C8CF39}" srcOrd="1" destOrd="0" presId="urn:microsoft.com/office/officeart/2005/8/layout/vList4"/>
    <dgm:cxn modelId="{1BF86F03-0BB5-42F8-B78E-81E96D7D916D}" type="presParOf" srcId="{FBD251E8-A5DB-41E9-A228-7FF17377F5F8}" destId="{EC3B05C9-F1B3-4FA5-B821-1738903164E8}" srcOrd="2" destOrd="0" presId="urn:microsoft.com/office/officeart/2005/8/layout/vList4"/>
    <dgm:cxn modelId="{36F698EA-5BC6-4FB1-BCB4-ADFBDBB46029}" type="presParOf" srcId="{EC3B05C9-F1B3-4FA5-B821-1738903164E8}" destId="{B94C6EB3-91E3-410C-8D4B-531CDD7BB568}" srcOrd="0" destOrd="0" presId="urn:microsoft.com/office/officeart/2005/8/layout/vList4"/>
    <dgm:cxn modelId="{69C38E47-482A-42D4-B61C-11799ED8BDEA}" type="presParOf" srcId="{EC3B05C9-F1B3-4FA5-B821-1738903164E8}" destId="{15304836-0DCD-416A-950B-63F2107B35E6}" srcOrd="1" destOrd="0" presId="urn:microsoft.com/office/officeart/2005/8/layout/vList4"/>
    <dgm:cxn modelId="{145C1909-0D2E-451F-B298-D168A6D67A06}" type="presParOf" srcId="{EC3B05C9-F1B3-4FA5-B821-1738903164E8}" destId="{BFDA26D5-C481-4001-A905-7232D07B2BD1}" srcOrd="2" destOrd="0" presId="urn:microsoft.com/office/officeart/2005/8/layout/vList4"/>
    <dgm:cxn modelId="{45328884-CD74-44D7-BF63-78BB57C09A17}" type="presParOf" srcId="{FBD251E8-A5DB-41E9-A228-7FF17377F5F8}" destId="{16639D89-0C65-4CCE-B05D-5BCE80B3D8A7}" srcOrd="3" destOrd="0" presId="urn:microsoft.com/office/officeart/2005/8/layout/vList4"/>
    <dgm:cxn modelId="{9AB0288A-B0ED-4B35-AEAD-740CC9A3632E}" type="presParOf" srcId="{FBD251E8-A5DB-41E9-A228-7FF17377F5F8}" destId="{CEFB7D38-44D6-4677-9B68-33632532BEFD}" srcOrd="4" destOrd="0" presId="urn:microsoft.com/office/officeart/2005/8/layout/vList4"/>
    <dgm:cxn modelId="{7BDF87F3-ACA9-44FE-A4F5-EB193A292AB2}" type="presParOf" srcId="{CEFB7D38-44D6-4677-9B68-33632532BEFD}" destId="{78745D66-0A6F-40EA-BD11-C10F21794C0A}" srcOrd="0" destOrd="0" presId="urn:microsoft.com/office/officeart/2005/8/layout/vList4"/>
    <dgm:cxn modelId="{A2EDE503-14E0-4FDF-A070-E7D496E0C77A}" type="presParOf" srcId="{CEFB7D38-44D6-4677-9B68-33632532BEFD}" destId="{DCB5FE4B-B191-4844-9EF4-34B248838BD7}" srcOrd="1" destOrd="0" presId="urn:microsoft.com/office/officeart/2005/8/layout/vList4"/>
    <dgm:cxn modelId="{32AA6D9A-F677-4DF4-BC38-B198788CB79C}" type="presParOf" srcId="{CEFB7D38-44D6-4677-9B68-33632532BEFD}" destId="{8820D4D9-BA31-4726-9E91-1298587DAA62}"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C00591-44E4-4F51-90DE-EE296755659F}">
      <dsp:nvSpPr>
        <dsp:cNvPr id="0" name=""/>
        <dsp:cNvSpPr/>
      </dsp:nvSpPr>
      <dsp:spPr>
        <a:xfrm>
          <a:off x="3080" y="587032"/>
          <a:ext cx="2444055" cy="146643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Always wear protective footwear to prevent heavy objects injuring, ordinary shoes do not provide enough protection. </a:t>
          </a:r>
          <a:endParaRPr lang="en-ZA" sz="1400" kern="1200"/>
        </a:p>
      </dsp:txBody>
      <dsp:txXfrm>
        <a:off x="3080" y="587032"/>
        <a:ext cx="2444055" cy="1466433"/>
      </dsp:txXfrm>
    </dsp:sp>
    <dsp:sp modelId="{0BA0FDCE-EF7E-4459-91F7-4CBE85F40D28}">
      <dsp:nvSpPr>
        <dsp:cNvPr id="0" name=""/>
        <dsp:cNvSpPr/>
      </dsp:nvSpPr>
      <dsp:spPr>
        <a:xfrm>
          <a:off x="2691541" y="587032"/>
          <a:ext cx="2444055" cy="146643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Wear a shop coat or overalls. Make sure that you roll your sleeves up or fasten the cuffs because loose clothing can get caught in moving work pieces or machines. </a:t>
          </a:r>
          <a:endParaRPr lang="en-ZA" sz="1400" kern="1200"/>
        </a:p>
      </dsp:txBody>
      <dsp:txXfrm>
        <a:off x="2691541" y="587032"/>
        <a:ext cx="2444055" cy="1466433"/>
      </dsp:txXfrm>
    </dsp:sp>
    <dsp:sp modelId="{BB2D75D3-1E9D-4342-9AE9-D316826E7AF5}">
      <dsp:nvSpPr>
        <dsp:cNvPr id="0" name=""/>
        <dsp:cNvSpPr/>
      </dsp:nvSpPr>
      <dsp:spPr>
        <a:xfrm>
          <a:off x="5380002" y="587032"/>
          <a:ext cx="2444055" cy="146643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Wear safety glasses when you use machines portable power tools and when there is danger to your eyes. Safety glasses will stop pieces of metal or liquid from harming your eyes. </a:t>
          </a:r>
          <a:endParaRPr lang="en-ZA" sz="1400" kern="1200"/>
        </a:p>
      </dsp:txBody>
      <dsp:txXfrm>
        <a:off x="5380002" y="587032"/>
        <a:ext cx="2444055" cy="1466433"/>
      </dsp:txXfrm>
    </dsp:sp>
    <dsp:sp modelId="{A58771A8-2A74-44A3-904A-862B2F4446CE}">
      <dsp:nvSpPr>
        <dsp:cNvPr id="0" name=""/>
        <dsp:cNvSpPr/>
      </dsp:nvSpPr>
      <dsp:spPr>
        <a:xfrm>
          <a:off x="8068463" y="587032"/>
          <a:ext cx="2444055" cy="146643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Wear a hard safety hat when you work in an area where there are overhead cranes. </a:t>
          </a:r>
          <a:endParaRPr lang="en-ZA" sz="1400" kern="1200"/>
        </a:p>
      </dsp:txBody>
      <dsp:txXfrm>
        <a:off x="8068463" y="587032"/>
        <a:ext cx="2444055" cy="1466433"/>
      </dsp:txXfrm>
    </dsp:sp>
    <dsp:sp modelId="{97AB3EDB-7C64-4F56-8183-3D4CED2F203D}">
      <dsp:nvSpPr>
        <dsp:cNvPr id="0" name=""/>
        <dsp:cNvSpPr/>
      </dsp:nvSpPr>
      <dsp:spPr>
        <a:xfrm>
          <a:off x="3080" y="2297871"/>
          <a:ext cx="2444055" cy="146643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a:t>Wear gloves when you move large work pieces with sharp or rough edges, or when you handle liquids that can harm your skin. </a:t>
          </a:r>
          <a:endParaRPr lang="en-ZA" sz="1400" kern="1200"/>
        </a:p>
      </dsp:txBody>
      <dsp:txXfrm>
        <a:off x="3080" y="2297871"/>
        <a:ext cx="2444055" cy="1466433"/>
      </dsp:txXfrm>
    </dsp:sp>
    <dsp:sp modelId="{3EAFC590-07AC-4481-A00E-D93B020CBD48}">
      <dsp:nvSpPr>
        <dsp:cNvPr id="0" name=""/>
        <dsp:cNvSpPr/>
      </dsp:nvSpPr>
      <dsp:spPr>
        <a:xfrm>
          <a:off x="2691541" y="2297871"/>
          <a:ext cx="2444055" cy="146643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Always sweep or brush chips and shavings away from your work area. Do not handle them with your bare hands</a:t>
          </a:r>
          <a:endParaRPr lang="en-ZA" sz="1400" kern="1200" dirty="0"/>
        </a:p>
      </dsp:txBody>
      <dsp:txXfrm>
        <a:off x="2691541" y="2297871"/>
        <a:ext cx="2444055" cy="1466433"/>
      </dsp:txXfrm>
    </dsp:sp>
    <dsp:sp modelId="{CE88C8F9-A968-42F4-9509-204D135A2DB1}">
      <dsp:nvSpPr>
        <dsp:cNvPr id="0" name=""/>
        <dsp:cNvSpPr/>
      </dsp:nvSpPr>
      <dsp:spPr>
        <a:xfrm>
          <a:off x="5380002" y="2297871"/>
          <a:ext cx="2444055" cy="146643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 When you work with flammable gas or liquids, make sure that there is enough ventilation in the workshop or around your workplace</a:t>
          </a:r>
          <a:endParaRPr lang="en-ZA" sz="1400" kern="1200" dirty="0"/>
        </a:p>
      </dsp:txBody>
      <dsp:txXfrm>
        <a:off x="5380002" y="2297871"/>
        <a:ext cx="2444055" cy="1466433"/>
      </dsp:txXfrm>
    </dsp:sp>
    <dsp:sp modelId="{CE00187A-E913-48BF-8621-CCB423F63EE2}">
      <dsp:nvSpPr>
        <dsp:cNvPr id="0" name=""/>
        <dsp:cNvSpPr/>
      </dsp:nvSpPr>
      <dsp:spPr>
        <a:xfrm>
          <a:off x="8068463" y="2297871"/>
          <a:ext cx="2444055" cy="146643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kern="1200" dirty="0"/>
            <a:t>Never smoke in the workshop. There are usually fumes of spilt liquids and gases </a:t>
          </a:r>
          <a:r>
            <a:rPr lang="en-US" sz="1400" kern="1200"/>
            <a:t>in workshop can start a fire or an explosion. This can cause serious injuries or death.</a:t>
          </a:r>
          <a:endParaRPr lang="en-ZA" sz="1400" kern="1200" dirty="0"/>
        </a:p>
      </dsp:txBody>
      <dsp:txXfrm>
        <a:off x="8068463" y="2297871"/>
        <a:ext cx="2444055" cy="14664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C00591-44E4-4F51-90DE-EE296755659F}">
      <dsp:nvSpPr>
        <dsp:cNvPr id="0" name=""/>
        <dsp:cNvSpPr/>
      </dsp:nvSpPr>
      <dsp:spPr>
        <a:xfrm>
          <a:off x="952976" y="426834"/>
          <a:ext cx="2690514" cy="161430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Make sure that there are no liquid or scrap materials on the floor around your workplace.</a:t>
          </a:r>
          <a:endParaRPr lang="en-ZA" sz="1700" kern="1200" dirty="0"/>
        </a:p>
      </dsp:txBody>
      <dsp:txXfrm>
        <a:off x="952976" y="426834"/>
        <a:ext cx="2690514" cy="1614308"/>
      </dsp:txXfrm>
    </dsp:sp>
    <dsp:sp modelId="{0BA0FDCE-EF7E-4459-91F7-4CBE85F40D28}">
      <dsp:nvSpPr>
        <dsp:cNvPr id="0" name=""/>
        <dsp:cNvSpPr/>
      </dsp:nvSpPr>
      <dsp:spPr>
        <a:xfrm>
          <a:off x="3912542" y="426834"/>
          <a:ext cx="2690514" cy="161430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Always have rubbish bins in particular places for the scrap materials you collect when you sweep the floors and machines.</a:t>
          </a:r>
          <a:endParaRPr lang="en-ZA" sz="1700" kern="1200" dirty="0"/>
        </a:p>
      </dsp:txBody>
      <dsp:txXfrm>
        <a:off x="3912542" y="426834"/>
        <a:ext cx="2690514" cy="1614308"/>
      </dsp:txXfrm>
    </dsp:sp>
    <dsp:sp modelId="{BB2D75D3-1E9D-4342-9AE9-D316826E7AF5}">
      <dsp:nvSpPr>
        <dsp:cNvPr id="0" name=""/>
        <dsp:cNvSpPr/>
      </dsp:nvSpPr>
      <dsp:spPr>
        <a:xfrm>
          <a:off x="6872108" y="426834"/>
          <a:ext cx="2690514" cy="161430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Make sure that regular maintenance is carried out on all electrical equipment. Immediately report any faulty equipment to your supervisor.</a:t>
          </a:r>
          <a:endParaRPr lang="en-ZA" sz="1700" kern="1200" dirty="0"/>
        </a:p>
      </dsp:txBody>
      <dsp:txXfrm>
        <a:off x="6872108" y="426834"/>
        <a:ext cx="2690514" cy="1614308"/>
      </dsp:txXfrm>
    </dsp:sp>
    <dsp:sp modelId="{7F186878-2242-42CF-A94A-0751F64CBDC3}">
      <dsp:nvSpPr>
        <dsp:cNvPr id="0" name=""/>
        <dsp:cNvSpPr/>
      </dsp:nvSpPr>
      <dsp:spPr>
        <a:xfrm>
          <a:off x="2350" y="2310194"/>
          <a:ext cx="4591767" cy="161430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Make sure that you have fire- fighting equipment readily available for emergencies. </a:t>
          </a:r>
          <a:r>
            <a:rPr lang="en-ZA" sz="1700" kern="1200" dirty="0"/>
            <a:t>Check that:</a:t>
          </a:r>
        </a:p>
        <a:p>
          <a:pPr marL="114300" lvl="1" indent="-114300" algn="l" defTabSz="577850">
            <a:lnSpc>
              <a:spcPct val="90000"/>
            </a:lnSpc>
            <a:spcBef>
              <a:spcPct val="0"/>
            </a:spcBef>
            <a:spcAft>
              <a:spcPct val="15000"/>
            </a:spcAft>
            <a:buChar char="•"/>
          </a:pPr>
          <a:r>
            <a:rPr lang="en-US" sz="1300" kern="1200" dirty="0"/>
            <a:t>The expiry date on the fire- fighting equipment has not lapsed: and</a:t>
          </a:r>
          <a:endParaRPr lang="en-ZA" sz="1300" kern="1200" dirty="0"/>
        </a:p>
        <a:p>
          <a:pPr marL="114300" lvl="1" indent="-114300" algn="l" defTabSz="577850">
            <a:lnSpc>
              <a:spcPct val="90000"/>
            </a:lnSpc>
            <a:spcBef>
              <a:spcPct val="0"/>
            </a:spcBef>
            <a:spcAft>
              <a:spcPct val="15000"/>
            </a:spcAft>
            <a:buChar char="•"/>
          </a:pPr>
          <a:r>
            <a:rPr lang="en-US" sz="1300" kern="1200" dirty="0"/>
            <a:t>The safety seal is not broken </a:t>
          </a:r>
          <a:endParaRPr lang="en-ZA" sz="1300" kern="1200" dirty="0"/>
        </a:p>
      </dsp:txBody>
      <dsp:txXfrm>
        <a:off x="2350" y="2310194"/>
        <a:ext cx="4591767" cy="1614308"/>
      </dsp:txXfrm>
    </dsp:sp>
    <dsp:sp modelId="{A58771A8-2A74-44A3-904A-862B2F4446CE}">
      <dsp:nvSpPr>
        <dsp:cNvPr id="0" name=""/>
        <dsp:cNvSpPr/>
      </dsp:nvSpPr>
      <dsp:spPr>
        <a:xfrm>
          <a:off x="4863168" y="2310194"/>
          <a:ext cx="2690514" cy="161430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Make sure that you know where the first – aid kit is kept</a:t>
          </a:r>
          <a:endParaRPr lang="en-ZA" sz="1700" kern="1200" dirty="0"/>
        </a:p>
      </dsp:txBody>
      <dsp:txXfrm>
        <a:off x="4863168" y="2310194"/>
        <a:ext cx="2690514" cy="1614308"/>
      </dsp:txXfrm>
    </dsp:sp>
    <dsp:sp modelId="{97AB3EDB-7C64-4F56-8183-3D4CED2F203D}">
      <dsp:nvSpPr>
        <dsp:cNvPr id="0" name=""/>
        <dsp:cNvSpPr/>
      </dsp:nvSpPr>
      <dsp:spPr>
        <a:xfrm>
          <a:off x="7822735" y="2310194"/>
          <a:ext cx="2690514" cy="1614308"/>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Do not run or play games in the workshop</a:t>
          </a:r>
          <a:endParaRPr lang="en-ZA" sz="1700" kern="1200" dirty="0"/>
        </a:p>
      </dsp:txBody>
      <dsp:txXfrm>
        <a:off x="7822735" y="2310194"/>
        <a:ext cx="2690514" cy="16143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4025DF-30E3-4AC7-AFEB-E5F069D99E6B}">
      <dsp:nvSpPr>
        <dsp:cNvPr id="0" name=""/>
        <dsp:cNvSpPr/>
      </dsp:nvSpPr>
      <dsp:spPr>
        <a:xfrm>
          <a:off x="5132719" y="1212677"/>
          <a:ext cx="1553522" cy="155371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442BCF9D-9BE1-481C-8872-A0D745C66349}">
      <dsp:nvSpPr>
        <dsp:cNvPr id="0" name=""/>
        <dsp:cNvSpPr/>
      </dsp:nvSpPr>
      <dsp:spPr>
        <a:xfrm>
          <a:off x="5019441" y="0"/>
          <a:ext cx="1780077" cy="952613"/>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dirty="0"/>
            <a:t>Use each measuring instrument for the task it is meant for. </a:t>
          </a:r>
          <a:endParaRPr lang="en-ZA" sz="1200" kern="1200" dirty="0"/>
        </a:p>
      </dsp:txBody>
      <dsp:txXfrm>
        <a:off x="5019441" y="0"/>
        <a:ext cx="1780077" cy="952613"/>
      </dsp:txXfrm>
    </dsp:sp>
    <dsp:sp modelId="{F4023FEC-B201-48CC-B157-0D1A8E3528B2}">
      <dsp:nvSpPr>
        <dsp:cNvPr id="0" name=""/>
        <dsp:cNvSpPr/>
      </dsp:nvSpPr>
      <dsp:spPr>
        <a:xfrm>
          <a:off x="5588419" y="1431778"/>
          <a:ext cx="1553522" cy="155371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5239924C-EB99-44CF-A0D7-94A89F12B980}">
      <dsp:nvSpPr>
        <dsp:cNvPr id="0" name=""/>
        <dsp:cNvSpPr/>
      </dsp:nvSpPr>
      <dsp:spPr>
        <a:xfrm>
          <a:off x="7333542" y="904982"/>
          <a:ext cx="1682982" cy="104787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dirty="0"/>
            <a:t>Keep the sharp edges of tools pointed away from you, towards the back of your workbench. </a:t>
          </a:r>
          <a:endParaRPr lang="en-ZA" sz="1200" kern="1200" dirty="0"/>
        </a:p>
      </dsp:txBody>
      <dsp:txXfrm>
        <a:off x="7333542" y="904982"/>
        <a:ext cx="1682982" cy="1047874"/>
      </dsp:txXfrm>
    </dsp:sp>
    <dsp:sp modelId="{76AD4E72-89E0-4A5E-B8D3-DCBECFE411AF}">
      <dsp:nvSpPr>
        <dsp:cNvPr id="0" name=""/>
        <dsp:cNvSpPr/>
      </dsp:nvSpPr>
      <dsp:spPr>
        <a:xfrm>
          <a:off x="5700402" y="1924755"/>
          <a:ext cx="1553522" cy="155371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7A926D8E-19F2-4472-93CB-44576F86AB70}">
      <dsp:nvSpPr>
        <dsp:cNvPr id="0" name=""/>
        <dsp:cNvSpPr/>
      </dsp:nvSpPr>
      <dsp:spPr>
        <a:xfrm>
          <a:off x="7495367" y="2238641"/>
          <a:ext cx="1650617" cy="11193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a:t>Keep your measuring instruments clean, dry, and free of oil. </a:t>
          </a:r>
          <a:endParaRPr lang="en-ZA" sz="1200" kern="1200"/>
        </a:p>
      </dsp:txBody>
      <dsp:txXfrm>
        <a:off x="7495367" y="2238641"/>
        <a:ext cx="1650617" cy="1119320"/>
      </dsp:txXfrm>
    </dsp:sp>
    <dsp:sp modelId="{56D9388E-0322-4318-99B3-3F05D0F4EC9B}">
      <dsp:nvSpPr>
        <dsp:cNvPr id="0" name=""/>
        <dsp:cNvSpPr/>
      </dsp:nvSpPr>
      <dsp:spPr>
        <a:xfrm>
          <a:off x="5385166" y="2320090"/>
          <a:ext cx="1553522" cy="155371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293DE7E6-8DB3-4EC3-AFB9-410EE4BA91E8}">
      <dsp:nvSpPr>
        <dsp:cNvPr id="0" name=""/>
        <dsp:cNvSpPr/>
      </dsp:nvSpPr>
      <dsp:spPr>
        <a:xfrm>
          <a:off x="6783336" y="3739008"/>
          <a:ext cx="1780077" cy="102405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a:t>Take care of your tools, for example have a storage place for each hand tool / measuring instrument and service them regularly. </a:t>
          </a:r>
          <a:endParaRPr lang="en-ZA" sz="1200" kern="1200"/>
        </a:p>
      </dsp:txBody>
      <dsp:txXfrm>
        <a:off x="6783336" y="3739008"/>
        <a:ext cx="1780077" cy="1024059"/>
      </dsp:txXfrm>
    </dsp:sp>
    <dsp:sp modelId="{7D33DF94-6F12-4566-B715-C5AC04210AFC}">
      <dsp:nvSpPr>
        <dsp:cNvPr id="0" name=""/>
        <dsp:cNvSpPr/>
      </dsp:nvSpPr>
      <dsp:spPr>
        <a:xfrm>
          <a:off x="4880272" y="2320090"/>
          <a:ext cx="1553522" cy="155371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1E1C6F14-1121-424E-B7C3-8A0C021225A2}">
      <dsp:nvSpPr>
        <dsp:cNvPr id="0" name=""/>
        <dsp:cNvSpPr/>
      </dsp:nvSpPr>
      <dsp:spPr>
        <a:xfrm>
          <a:off x="3255546" y="3739008"/>
          <a:ext cx="1780077" cy="1024059"/>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a:t>Never carry tools which have sharp edges in your pockets.  </a:t>
          </a:r>
          <a:endParaRPr lang="en-ZA" sz="1200" kern="1200"/>
        </a:p>
      </dsp:txBody>
      <dsp:txXfrm>
        <a:off x="3255546" y="3739008"/>
        <a:ext cx="1780077" cy="1024059"/>
      </dsp:txXfrm>
    </dsp:sp>
    <dsp:sp modelId="{D8C15B6E-9814-4328-AB52-FDEC8075F812}">
      <dsp:nvSpPr>
        <dsp:cNvPr id="0" name=""/>
        <dsp:cNvSpPr/>
      </dsp:nvSpPr>
      <dsp:spPr>
        <a:xfrm>
          <a:off x="4565036" y="1924755"/>
          <a:ext cx="1553522" cy="155371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6531C3D1-BC8C-4F8B-94D6-A74E4D00C669}">
      <dsp:nvSpPr>
        <dsp:cNvPr id="0" name=""/>
        <dsp:cNvSpPr/>
      </dsp:nvSpPr>
      <dsp:spPr>
        <a:xfrm>
          <a:off x="2672975" y="2238641"/>
          <a:ext cx="1650617" cy="1119320"/>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b="0" i="0" kern="1200" dirty="0"/>
            <a:t>Keep hand files separate from rough tools, maintain a clutter-free workspace, and protect delicate tools with suitable cloth to prevent damage and ensure longevity.</a:t>
          </a:r>
          <a:endParaRPr lang="en-ZA" sz="1200" kern="1200" dirty="0"/>
        </a:p>
      </dsp:txBody>
      <dsp:txXfrm>
        <a:off x="2672975" y="2238641"/>
        <a:ext cx="1650617" cy="1119320"/>
      </dsp:txXfrm>
    </dsp:sp>
    <dsp:sp modelId="{A7CAB616-3E5B-473F-856C-BF64BCD03DF9}">
      <dsp:nvSpPr>
        <dsp:cNvPr id="0" name=""/>
        <dsp:cNvSpPr/>
      </dsp:nvSpPr>
      <dsp:spPr>
        <a:xfrm>
          <a:off x="4677019" y="1431778"/>
          <a:ext cx="1553522" cy="1553712"/>
        </a:xfrm>
        <a:prstGeom prst="ellipse">
          <a:avLst/>
        </a:prstGeom>
        <a:solidFill>
          <a:schemeClr val="accent2">
            <a:alpha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sp>
    <dsp:sp modelId="{1FFD11F9-8982-4E32-83DE-F3FC6F644ED7}">
      <dsp:nvSpPr>
        <dsp:cNvPr id="0" name=""/>
        <dsp:cNvSpPr/>
      </dsp:nvSpPr>
      <dsp:spPr>
        <a:xfrm>
          <a:off x="2802435" y="904982"/>
          <a:ext cx="1682982" cy="104787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r>
            <a:rPr lang="en-US" sz="1200" kern="1200" dirty="0"/>
            <a:t>Do not use your hand tools incorrectly or carelessly. Always use them for what they are intended. </a:t>
          </a:r>
          <a:endParaRPr lang="en-ZA" sz="1200" kern="1200" dirty="0"/>
        </a:p>
      </dsp:txBody>
      <dsp:txXfrm>
        <a:off x="2802435" y="904982"/>
        <a:ext cx="1682982" cy="10478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1A17CD7-93ED-4DAA-B5AB-25FBDBACC336}">
      <dsp:nvSpPr>
        <dsp:cNvPr id="0" name=""/>
        <dsp:cNvSpPr/>
      </dsp:nvSpPr>
      <dsp:spPr>
        <a:xfrm>
          <a:off x="840" y="217270"/>
          <a:ext cx="3618479" cy="4342175"/>
        </a:xfrm>
        <a:prstGeom prst="roundRect">
          <a:avLst>
            <a:gd name="adj" fmla="val 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8006" rIns="62230" bIns="0" numCol="1" spcCol="1270" anchor="t" anchorCtr="0">
          <a:noAutofit/>
        </a:bodyPr>
        <a:lstStyle/>
        <a:p>
          <a:pPr marL="0" lvl="0" indent="0" algn="just" defTabSz="622300">
            <a:lnSpc>
              <a:spcPct val="90000"/>
            </a:lnSpc>
            <a:spcBef>
              <a:spcPct val="0"/>
            </a:spcBef>
            <a:spcAft>
              <a:spcPct val="35000"/>
            </a:spcAft>
            <a:buNone/>
          </a:pPr>
          <a:r>
            <a:rPr lang="en-ZA" sz="1400" kern="1200" dirty="0">
              <a:latin typeface="Arial" panose="020B0604020202020204" pitchFamily="34" charset="0"/>
              <a:cs typeface="Arial" panose="020B0604020202020204" pitchFamily="34" charset="0"/>
            </a:rPr>
            <a:t>Sharpening by grinding:</a:t>
          </a:r>
        </a:p>
      </dsp:txBody>
      <dsp:txXfrm rot="16200000">
        <a:off x="-1417603" y="1635714"/>
        <a:ext cx="3560583" cy="723695"/>
      </dsp:txXfrm>
    </dsp:sp>
    <dsp:sp modelId="{21794C7B-F11A-4915-A717-2D3DF40AF75E}">
      <dsp:nvSpPr>
        <dsp:cNvPr id="0" name=""/>
        <dsp:cNvSpPr/>
      </dsp:nvSpPr>
      <dsp:spPr>
        <a:xfrm>
          <a:off x="724536" y="217270"/>
          <a:ext cx="2695767" cy="434217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marL="0" lvl="0" indent="0" algn="just" defTabSz="711200">
            <a:lnSpc>
              <a:spcPct val="90000"/>
            </a:lnSpc>
            <a:spcBef>
              <a:spcPct val="0"/>
            </a:spcBef>
            <a:spcAft>
              <a:spcPct val="35000"/>
            </a:spcAft>
            <a:buNone/>
          </a:pPr>
          <a:r>
            <a:rPr lang="en-US" sz="1600" b="0" i="0" kern="1200" dirty="0">
              <a:latin typeface="Arial" panose="020B0604020202020204" pitchFamily="34" charset="0"/>
              <a:cs typeface="Arial" panose="020B0604020202020204" pitchFamily="34" charset="0"/>
            </a:rPr>
            <a:t>Choose a cutting angle of 70 degrees for general work, adjusting for material hardness, and use up to 90 degrees for hard or tough metals. </a:t>
          </a:r>
          <a:endParaRPr lang="en-ZA" sz="1600" kern="1200" dirty="0">
            <a:latin typeface="Arial" panose="020B0604020202020204" pitchFamily="34" charset="0"/>
            <a:cs typeface="Arial" panose="020B0604020202020204" pitchFamily="34" charset="0"/>
          </a:endParaRPr>
        </a:p>
        <a:p>
          <a:pPr marL="0" lvl="0" indent="0" algn="just" defTabSz="711200">
            <a:lnSpc>
              <a:spcPct val="90000"/>
            </a:lnSpc>
            <a:spcBef>
              <a:spcPct val="0"/>
            </a:spcBef>
            <a:spcAft>
              <a:spcPct val="35000"/>
            </a:spcAft>
            <a:buNone/>
          </a:pPr>
          <a:r>
            <a:rPr lang="en-US" sz="1600" b="0" i="0" kern="1200" dirty="0">
              <a:latin typeface="Arial" panose="020B0604020202020204" pitchFamily="34" charset="0"/>
              <a:cs typeface="Arial" panose="020B0604020202020204" pitchFamily="34" charset="0"/>
            </a:rPr>
            <a:t>Set the rest for the desired bevel angle, move the chisel head from side to side during grinding, and maintain equal bevel sizes for a centered cutting edge.</a:t>
          </a:r>
          <a:endParaRPr lang="en-ZA" sz="1600" kern="1200" dirty="0">
            <a:latin typeface="Arial" panose="020B0604020202020204" pitchFamily="34" charset="0"/>
            <a:cs typeface="Arial" panose="020B0604020202020204" pitchFamily="34" charset="0"/>
          </a:endParaRPr>
        </a:p>
        <a:p>
          <a:pPr marL="0" lvl="0" indent="0" algn="just" defTabSz="711200">
            <a:lnSpc>
              <a:spcPct val="90000"/>
            </a:lnSpc>
            <a:spcBef>
              <a:spcPct val="0"/>
            </a:spcBef>
            <a:spcAft>
              <a:spcPct val="35000"/>
            </a:spcAft>
            <a:buNone/>
          </a:pPr>
          <a:r>
            <a:rPr lang="en-US" sz="1600" b="0" i="0" kern="1200" dirty="0">
              <a:latin typeface="Arial" panose="020B0604020202020204" pitchFamily="34" charset="0"/>
              <a:cs typeface="Arial" panose="020B0604020202020204" pitchFamily="34" charset="0"/>
            </a:rPr>
            <a:t> Dip the chisel frequently in water during grinding to preserve temper. </a:t>
          </a:r>
          <a:endParaRPr lang="en-ZA" sz="1600" kern="1200" dirty="0">
            <a:latin typeface="Arial" panose="020B0604020202020204" pitchFamily="34" charset="0"/>
            <a:cs typeface="Arial" panose="020B0604020202020204" pitchFamily="34" charset="0"/>
          </a:endParaRPr>
        </a:p>
        <a:p>
          <a:pPr marL="0" lvl="0" indent="0" algn="just" defTabSz="711200">
            <a:lnSpc>
              <a:spcPct val="90000"/>
            </a:lnSpc>
            <a:spcBef>
              <a:spcPct val="0"/>
            </a:spcBef>
            <a:spcAft>
              <a:spcPct val="35000"/>
            </a:spcAft>
            <a:buNone/>
          </a:pPr>
          <a:r>
            <a:rPr lang="en-US" sz="1600" b="0" i="0" kern="1200" dirty="0">
              <a:latin typeface="Arial" panose="020B0604020202020204" pitchFamily="34" charset="0"/>
              <a:cs typeface="Arial" panose="020B0604020202020204" pitchFamily="34" charset="0"/>
            </a:rPr>
            <a:t>If the cutting end becomes too thick after several grindings, heat, reforge, temper, and grind the chisel.</a:t>
          </a:r>
          <a:endParaRPr lang="en-ZA" sz="1600" kern="1200" dirty="0">
            <a:latin typeface="Arial" panose="020B0604020202020204" pitchFamily="34" charset="0"/>
            <a:cs typeface="Arial" panose="020B0604020202020204" pitchFamily="34" charset="0"/>
          </a:endParaRPr>
        </a:p>
      </dsp:txBody>
      <dsp:txXfrm>
        <a:off x="724536" y="217270"/>
        <a:ext cx="2695767" cy="4342175"/>
      </dsp:txXfrm>
    </dsp:sp>
    <dsp:sp modelId="{E5C67B9B-6194-4E3F-9637-760E30368BCB}">
      <dsp:nvSpPr>
        <dsp:cNvPr id="0" name=""/>
        <dsp:cNvSpPr/>
      </dsp:nvSpPr>
      <dsp:spPr>
        <a:xfrm>
          <a:off x="3745967" y="217270"/>
          <a:ext cx="3618479" cy="4342175"/>
        </a:xfrm>
        <a:prstGeom prst="roundRect">
          <a:avLst>
            <a:gd name="adj" fmla="val 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8006" rIns="62230" bIns="0" numCol="1" spcCol="1270" anchor="t" anchorCtr="0">
          <a:noAutofit/>
        </a:bodyPr>
        <a:lstStyle/>
        <a:p>
          <a:pPr marL="0" lvl="0" indent="0" algn="just" defTabSz="622300">
            <a:lnSpc>
              <a:spcPct val="90000"/>
            </a:lnSpc>
            <a:spcBef>
              <a:spcPct val="0"/>
            </a:spcBef>
            <a:spcAft>
              <a:spcPct val="35000"/>
            </a:spcAft>
            <a:buNone/>
          </a:pPr>
          <a:r>
            <a:rPr lang="en-ZA" sz="1400" kern="1200" dirty="0">
              <a:latin typeface="Arial" panose="020B0604020202020204" pitchFamily="34" charset="0"/>
              <a:cs typeface="Arial" panose="020B0604020202020204" pitchFamily="34" charset="0"/>
            </a:rPr>
            <a:t>Hardening and Tempering Chisels:</a:t>
          </a:r>
        </a:p>
      </dsp:txBody>
      <dsp:txXfrm rot="16200000">
        <a:off x="2327523" y="1635714"/>
        <a:ext cx="3560583" cy="723695"/>
      </dsp:txXfrm>
    </dsp:sp>
    <dsp:sp modelId="{EA467A96-0810-4040-9231-4075A9D73A45}">
      <dsp:nvSpPr>
        <dsp:cNvPr id="0" name=""/>
        <dsp:cNvSpPr/>
      </dsp:nvSpPr>
      <dsp:spPr>
        <a:xfrm rot="5400000">
          <a:off x="3444816" y="3670391"/>
          <a:ext cx="638487" cy="542771"/>
        </a:xfrm>
        <a:prstGeom prst="flowChartExtra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39A910F-C8D4-4624-A19E-E033512BC5F5}">
      <dsp:nvSpPr>
        <dsp:cNvPr id="0" name=""/>
        <dsp:cNvSpPr/>
      </dsp:nvSpPr>
      <dsp:spPr>
        <a:xfrm>
          <a:off x="4469663" y="217270"/>
          <a:ext cx="2695767" cy="434217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marL="0" lvl="0" indent="0" algn="just"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Heat chisel to cherry red in a gas furnace or charcoal fire.</a:t>
          </a:r>
          <a:endParaRPr lang="en-ZA" sz="1600" kern="1200" dirty="0">
            <a:latin typeface="Arial" panose="020B0604020202020204" pitchFamily="34" charset="0"/>
            <a:cs typeface="Arial" panose="020B0604020202020204" pitchFamily="34" charset="0"/>
          </a:endParaRPr>
        </a:p>
        <a:p>
          <a:pPr marL="0" lvl="0" indent="0" algn="just"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Grasp chisel in centre with tongs. Dip cutting end in clear, cold water to a depth of about 6-8 mm. Turn chisel over and dip head end about </a:t>
          </a:r>
          <a:r>
            <a:rPr lang="en-ZA" sz="1600" kern="1200" dirty="0">
              <a:latin typeface="Arial" panose="020B0604020202020204" pitchFamily="34" charset="0"/>
              <a:cs typeface="Arial" panose="020B0604020202020204" pitchFamily="34" charset="0"/>
            </a:rPr>
            <a:t>25mm.</a:t>
          </a:r>
        </a:p>
        <a:p>
          <a:pPr marL="0" lvl="0" indent="0" algn="just"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Quickly polish hardened ends with a file, or aluminum oxide abrasive cloth. Watch colors return from heated centre section of chisel to ends. </a:t>
          </a:r>
          <a:endParaRPr lang="en-ZA" sz="1600" kern="1200" dirty="0">
            <a:latin typeface="Arial" panose="020B0604020202020204" pitchFamily="34" charset="0"/>
            <a:cs typeface="Arial" panose="020B0604020202020204" pitchFamily="34" charset="0"/>
          </a:endParaRPr>
        </a:p>
        <a:p>
          <a:pPr marL="0" lvl="0" indent="0" algn="just"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Redip cutting end every time end becomes purple. </a:t>
          </a:r>
          <a:endParaRPr lang="en-ZA" sz="1600" kern="1200" dirty="0">
            <a:latin typeface="Arial" panose="020B0604020202020204" pitchFamily="34" charset="0"/>
            <a:cs typeface="Arial" panose="020B0604020202020204" pitchFamily="34" charset="0"/>
          </a:endParaRPr>
        </a:p>
      </dsp:txBody>
      <dsp:txXfrm>
        <a:off x="4469663" y="217270"/>
        <a:ext cx="2695767" cy="4342175"/>
      </dsp:txXfrm>
    </dsp:sp>
    <dsp:sp modelId="{9FCDB6FE-4DA4-4E41-90EC-E6843D097BA1}">
      <dsp:nvSpPr>
        <dsp:cNvPr id="0" name=""/>
        <dsp:cNvSpPr/>
      </dsp:nvSpPr>
      <dsp:spPr>
        <a:xfrm>
          <a:off x="7491093" y="217270"/>
          <a:ext cx="3618479" cy="4342175"/>
        </a:xfrm>
        <a:prstGeom prst="roundRect">
          <a:avLst>
            <a:gd name="adj" fmla="val 5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48006" rIns="62230" bIns="0" numCol="1" spcCol="1270" anchor="t" anchorCtr="0">
          <a:noAutofit/>
        </a:bodyPr>
        <a:lstStyle/>
        <a:p>
          <a:pPr marL="0" lvl="0" indent="0" algn="just"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Removing mushroomed end:</a:t>
          </a:r>
          <a:endParaRPr lang="en-ZA" sz="1400" kern="1200" dirty="0">
            <a:latin typeface="Arial" panose="020B0604020202020204" pitchFamily="34" charset="0"/>
            <a:cs typeface="Arial" panose="020B0604020202020204" pitchFamily="34" charset="0"/>
          </a:endParaRPr>
        </a:p>
      </dsp:txBody>
      <dsp:txXfrm rot="16200000">
        <a:off x="6072649" y="1635714"/>
        <a:ext cx="3560583" cy="723695"/>
      </dsp:txXfrm>
    </dsp:sp>
    <dsp:sp modelId="{959F6180-4BCF-4522-B11F-FE7A11C43CD7}">
      <dsp:nvSpPr>
        <dsp:cNvPr id="0" name=""/>
        <dsp:cNvSpPr/>
      </dsp:nvSpPr>
      <dsp:spPr>
        <a:xfrm rot="5400000">
          <a:off x="7189942" y="3670391"/>
          <a:ext cx="638487" cy="542771"/>
        </a:xfrm>
        <a:prstGeom prst="flowChartExtract">
          <a:avLst/>
        </a:prstGeom>
        <a:solidFill>
          <a:schemeClr val="lt1">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41F32A0-A5D5-4E0F-B836-72497AC589CA}">
      <dsp:nvSpPr>
        <dsp:cNvPr id="0" name=""/>
        <dsp:cNvSpPr/>
      </dsp:nvSpPr>
      <dsp:spPr>
        <a:xfrm>
          <a:off x="8214789" y="217270"/>
          <a:ext cx="2695767" cy="434217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54864" rIns="0" bIns="0" numCol="1" spcCol="1270" anchor="t" anchorCtr="0">
          <a:noAutofit/>
        </a:bodyPr>
        <a:lstStyle/>
        <a:p>
          <a:pPr marL="0" lvl="0" indent="0" algn="just" defTabSz="711200">
            <a:lnSpc>
              <a:spcPct val="90000"/>
            </a:lnSpc>
            <a:spcBef>
              <a:spcPct val="0"/>
            </a:spcBef>
            <a:spcAft>
              <a:spcPct val="35000"/>
            </a:spcAft>
            <a:buNone/>
          </a:pPr>
          <a:r>
            <a:rPr lang="en-US" sz="1600" kern="1200" dirty="0">
              <a:latin typeface="Arial" panose="020B0604020202020204" pitchFamily="34" charset="0"/>
              <a:cs typeface="Arial" panose="020B0604020202020204" pitchFamily="34" charset="0"/>
            </a:rPr>
            <a:t>Using a chisel with a mushroomed head is dangerous; grind it back to its original shape.</a:t>
          </a:r>
          <a:endParaRPr lang="en-ZA" sz="1600" kern="1200" dirty="0">
            <a:latin typeface="Arial" panose="020B0604020202020204" pitchFamily="34" charset="0"/>
            <a:cs typeface="Arial" panose="020B0604020202020204" pitchFamily="34" charset="0"/>
          </a:endParaRPr>
        </a:p>
        <a:p>
          <a:pPr marL="0" lvl="0" indent="0" algn="just" defTabSz="711200">
            <a:lnSpc>
              <a:spcPct val="90000"/>
            </a:lnSpc>
            <a:spcBef>
              <a:spcPct val="0"/>
            </a:spcBef>
            <a:spcAft>
              <a:spcPct val="35000"/>
            </a:spcAft>
            <a:buNone/>
          </a:pPr>
          <a:r>
            <a:rPr lang="en-US" sz="1600" b="0" i="0" kern="1200" dirty="0">
              <a:latin typeface="Arial" panose="020B0604020202020204" pitchFamily="34" charset="0"/>
              <a:cs typeface="Arial" panose="020B0604020202020204" pitchFamily="34" charset="0"/>
            </a:rPr>
            <a:t>Harden the chisel after removing the mushroom for proper functionality.</a:t>
          </a:r>
          <a:endParaRPr lang="en-ZA" sz="1600" kern="1200" dirty="0">
            <a:latin typeface="Arial" panose="020B0604020202020204" pitchFamily="34" charset="0"/>
            <a:cs typeface="Arial" panose="020B0604020202020204" pitchFamily="34" charset="0"/>
          </a:endParaRPr>
        </a:p>
        <a:p>
          <a:pPr marL="0" lvl="0" indent="0" algn="just" defTabSz="711200">
            <a:lnSpc>
              <a:spcPct val="90000"/>
            </a:lnSpc>
            <a:spcBef>
              <a:spcPct val="0"/>
            </a:spcBef>
            <a:spcAft>
              <a:spcPct val="35000"/>
            </a:spcAft>
            <a:buNone/>
          </a:pPr>
          <a:r>
            <a:rPr lang="en-US" sz="1600" b="0" i="0" kern="1200" dirty="0">
              <a:latin typeface="Arial" panose="020B0604020202020204" pitchFamily="34" charset="0"/>
              <a:cs typeface="Arial" panose="020B0604020202020204" pitchFamily="34" charset="0"/>
            </a:rPr>
            <a:t>Tempering or burning can occur with excessive pressure during sharpening, causing heat-induced loss of hardness.</a:t>
          </a:r>
          <a:endParaRPr lang="en-ZA" sz="1600" kern="1200" dirty="0">
            <a:latin typeface="Arial" panose="020B0604020202020204" pitchFamily="34" charset="0"/>
            <a:cs typeface="Arial" panose="020B0604020202020204" pitchFamily="34" charset="0"/>
          </a:endParaRPr>
        </a:p>
        <a:p>
          <a:pPr marL="0" lvl="0" indent="0" algn="just" defTabSz="711200">
            <a:lnSpc>
              <a:spcPct val="90000"/>
            </a:lnSpc>
            <a:spcBef>
              <a:spcPct val="0"/>
            </a:spcBef>
            <a:spcAft>
              <a:spcPct val="35000"/>
            </a:spcAft>
            <a:buNone/>
          </a:pPr>
          <a:r>
            <a:rPr lang="en-US" sz="1600" b="0" i="0" kern="1200" dirty="0">
              <a:latin typeface="Arial" panose="020B0604020202020204" pitchFamily="34" charset="0"/>
              <a:cs typeface="Arial" panose="020B0604020202020204" pitchFamily="34" charset="0"/>
            </a:rPr>
            <a:t>A blue or pale blue cutting edge during grinding indicates temper loss. To prevent temper loss, apply light pressure and cool the chisel frequently in water during grinding</a:t>
          </a:r>
          <a:r>
            <a:rPr lang="en-US" sz="1400" b="0" i="0" kern="1200" dirty="0">
              <a:latin typeface="Arial" panose="020B0604020202020204" pitchFamily="34" charset="0"/>
              <a:cs typeface="Arial" panose="020B0604020202020204" pitchFamily="34" charset="0"/>
            </a:rPr>
            <a:t>.</a:t>
          </a:r>
          <a:endParaRPr lang="en-ZA" sz="1400" kern="1200" dirty="0">
            <a:latin typeface="Arial" panose="020B0604020202020204" pitchFamily="34" charset="0"/>
            <a:cs typeface="Arial" panose="020B0604020202020204" pitchFamily="34" charset="0"/>
          </a:endParaRPr>
        </a:p>
      </dsp:txBody>
      <dsp:txXfrm>
        <a:off x="8214789" y="217270"/>
        <a:ext cx="2695767" cy="434217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1FF775-6CAE-4C8D-9822-E425FBD5FE40}">
      <dsp:nvSpPr>
        <dsp:cNvPr id="0" name=""/>
        <dsp:cNvSpPr/>
      </dsp:nvSpPr>
      <dsp:spPr>
        <a:xfrm rot="16200000">
          <a:off x="-1448379" y="2235292"/>
          <a:ext cx="3394043" cy="372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28654" bIns="0" numCol="1" spcCol="1270" anchor="t" anchorCtr="0">
          <a:noAutofit/>
        </a:bodyPr>
        <a:lstStyle/>
        <a:p>
          <a:pPr marL="0" lvl="0" indent="0" algn="r" defTabSz="1111250">
            <a:lnSpc>
              <a:spcPct val="90000"/>
            </a:lnSpc>
            <a:spcBef>
              <a:spcPct val="0"/>
            </a:spcBef>
            <a:spcAft>
              <a:spcPct val="35000"/>
            </a:spcAft>
            <a:buNone/>
          </a:pPr>
          <a:r>
            <a:rPr lang="en-US" sz="2500" kern="1200" dirty="0"/>
            <a:t>Material: Soft to mild </a:t>
          </a:r>
          <a:endParaRPr lang="en-ZA" sz="2500" kern="1200" dirty="0"/>
        </a:p>
      </dsp:txBody>
      <dsp:txXfrm>
        <a:off x="-1448379" y="2235292"/>
        <a:ext cx="3394043" cy="372646"/>
      </dsp:txXfrm>
    </dsp:sp>
    <dsp:sp modelId="{A6A38F1C-3F34-4F33-9C4F-6816CFF0CE40}">
      <dsp:nvSpPr>
        <dsp:cNvPr id="0" name=""/>
        <dsp:cNvSpPr/>
      </dsp:nvSpPr>
      <dsp:spPr>
        <a:xfrm>
          <a:off x="434965" y="724593"/>
          <a:ext cx="1856175" cy="339404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328654" rIns="135128" bIns="135128"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Shape and selection Large</a:t>
          </a:r>
          <a:endParaRPr lang="en-ZA" sz="1500" kern="1200" dirty="0"/>
        </a:p>
        <a:p>
          <a:pPr marL="114300" lvl="1" indent="-114300" algn="l" defTabSz="666750">
            <a:lnSpc>
              <a:spcPct val="90000"/>
            </a:lnSpc>
            <a:spcBef>
              <a:spcPct val="0"/>
            </a:spcBef>
            <a:spcAft>
              <a:spcPct val="15000"/>
            </a:spcAft>
            <a:buChar char="•"/>
          </a:pPr>
          <a:r>
            <a:rPr lang="en-US" sz="1500" kern="1200" dirty="0"/>
            <a:t>1,8mm: We use a </a:t>
          </a:r>
          <a:r>
            <a:rPr lang="en-US" sz="1500" kern="1200"/>
            <a:t>coarse pitch on soft material so that </a:t>
          </a:r>
          <a:r>
            <a:rPr lang="en-ZA" sz="1500" kern="1200"/>
            <a:t>there is enough space around the blade (chip clearance) to clear the </a:t>
          </a:r>
          <a:r>
            <a:rPr lang="en-US" sz="1500" kern="1200"/>
            <a:t>cutting chips. This way we </a:t>
          </a:r>
          <a:r>
            <a:rPr lang="en-ZA" sz="1500" kern="1200"/>
            <a:t>can then cut faster.</a:t>
          </a:r>
          <a:endParaRPr lang="en-ZA" sz="1500" kern="1200" dirty="0"/>
        </a:p>
      </dsp:txBody>
      <dsp:txXfrm>
        <a:off x="434965" y="724593"/>
        <a:ext cx="1856175" cy="3394043"/>
      </dsp:txXfrm>
    </dsp:sp>
    <dsp:sp modelId="{B76B1A26-5325-459C-BE20-4878C9DD6EFA}">
      <dsp:nvSpPr>
        <dsp:cNvPr id="0" name=""/>
        <dsp:cNvSpPr/>
      </dsp:nvSpPr>
      <dsp:spPr>
        <a:xfrm>
          <a:off x="62318" y="232700"/>
          <a:ext cx="745293" cy="745293"/>
        </a:xfrm>
        <a:prstGeom prst="rect">
          <a:avLst/>
        </a:prstGeom>
        <a:blipFill rotWithShape="1">
          <a:blip xmlns:r="http://schemas.openxmlformats.org/officeDocument/2006/relationships" r:embed="rId1"/>
          <a:srcRect/>
          <a:stretch>
            <a:fillRect l="-21000" r="-21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AF20DC-5D05-4CF6-99D7-DF8521FABC82}">
      <dsp:nvSpPr>
        <dsp:cNvPr id="0" name=""/>
        <dsp:cNvSpPr/>
      </dsp:nvSpPr>
      <dsp:spPr>
        <a:xfrm rot="16200000">
          <a:off x="1272333" y="2235292"/>
          <a:ext cx="3394043" cy="372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28654" bIns="0" numCol="1" spcCol="1270" anchor="t" anchorCtr="0">
          <a:noAutofit/>
        </a:bodyPr>
        <a:lstStyle/>
        <a:p>
          <a:pPr marL="0" lvl="0" indent="0" algn="r" defTabSz="1111250">
            <a:lnSpc>
              <a:spcPct val="90000"/>
            </a:lnSpc>
            <a:spcBef>
              <a:spcPct val="0"/>
            </a:spcBef>
            <a:spcAft>
              <a:spcPct val="35000"/>
            </a:spcAft>
            <a:buNone/>
          </a:pPr>
          <a:r>
            <a:rPr lang="en-US" sz="2500" kern="1200" dirty="0"/>
            <a:t>Material: Hard</a:t>
          </a:r>
          <a:endParaRPr lang="en-ZA" sz="2500" kern="1200" dirty="0"/>
        </a:p>
      </dsp:txBody>
      <dsp:txXfrm>
        <a:off x="1272333" y="2235292"/>
        <a:ext cx="3394043" cy="372646"/>
      </dsp:txXfrm>
    </dsp:sp>
    <dsp:sp modelId="{C9CE6660-1E66-4071-AFB9-0D5908EFD5D7}">
      <dsp:nvSpPr>
        <dsp:cNvPr id="0" name=""/>
        <dsp:cNvSpPr/>
      </dsp:nvSpPr>
      <dsp:spPr>
        <a:xfrm>
          <a:off x="3155678" y="724593"/>
          <a:ext cx="1856175" cy="339404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328654" rIns="135128" bIns="135128"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Shape and selection: Large</a:t>
          </a:r>
          <a:endParaRPr lang="en-ZA" sz="1500" kern="1200" dirty="0"/>
        </a:p>
        <a:p>
          <a:pPr marL="114300" lvl="1" indent="-114300" algn="l" defTabSz="666750">
            <a:lnSpc>
              <a:spcPct val="90000"/>
            </a:lnSpc>
            <a:spcBef>
              <a:spcPct val="0"/>
            </a:spcBef>
            <a:spcAft>
              <a:spcPct val="15000"/>
            </a:spcAft>
            <a:buChar char="•"/>
          </a:pPr>
          <a:r>
            <a:rPr lang="en-ZA" sz="1500" kern="1200" dirty="0"/>
            <a:t>1,4mm: The finer pitch </a:t>
          </a:r>
          <a:r>
            <a:rPr lang="en-US" sz="1500" kern="1200" dirty="0"/>
            <a:t>spreads the cutting load or </a:t>
          </a:r>
          <a:r>
            <a:rPr lang="en-ZA" sz="1500" kern="1200" dirty="0"/>
            <a:t>pressure over more teeth and still leaves enough space for chip clearance.</a:t>
          </a:r>
        </a:p>
      </dsp:txBody>
      <dsp:txXfrm>
        <a:off x="3155678" y="724593"/>
        <a:ext cx="1856175" cy="3394043"/>
      </dsp:txXfrm>
    </dsp:sp>
    <dsp:sp modelId="{18083B3A-F228-4C95-A89C-A2F72EABD80B}">
      <dsp:nvSpPr>
        <dsp:cNvPr id="0" name=""/>
        <dsp:cNvSpPr/>
      </dsp:nvSpPr>
      <dsp:spPr>
        <a:xfrm>
          <a:off x="2783032" y="232700"/>
          <a:ext cx="745293" cy="745293"/>
        </a:xfrm>
        <a:prstGeom prst="rect">
          <a:avLst/>
        </a:prstGeom>
        <a:blipFill rotWithShape="1">
          <a:blip xmlns:r="http://schemas.openxmlformats.org/officeDocument/2006/relationships" r:embed="rId2"/>
          <a:srcRect/>
          <a:stretch>
            <a:fillRect l="-31000" r="-31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6BBF69-6955-40FA-9685-B4CCDDDA8A43}">
      <dsp:nvSpPr>
        <dsp:cNvPr id="0" name=""/>
        <dsp:cNvSpPr/>
      </dsp:nvSpPr>
      <dsp:spPr>
        <a:xfrm rot="16200000">
          <a:off x="3993047" y="2235292"/>
          <a:ext cx="3394043" cy="372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28654" bIns="0" numCol="1" spcCol="1270" anchor="t" anchorCtr="0">
          <a:noAutofit/>
        </a:bodyPr>
        <a:lstStyle/>
        <a:p>
          <a:pPr marL="0" lvl="0" indent="0" algn="r" defTabSz="1111250">
            <a:lnSpc>
              <a:spcPct val="90000"/>
            </a:lnSpc>
            <a:spcBef>
              <a:spcPct val="0"/>
            </a:spcBef>
            <a:spcAft>
              <a:spcPct val="35000"/>
            </a:spcAft>
            <a:buNone/>
          </a:pPr>
          <a:r>
            <a:rPr lang="en-US" sz="2500" kern="1200" dirty="0"/>
            <a:t>Material: Hard and soft</a:t>
          </a:r>
          <a:endParaRPr lang="en-ZA" sz="2500" kern="1200" dirty="0"/>
        </a:p>
      </dsp:txBody>
      <dsp:txXfrm>
        <a:off x="3993047" y="2235292"/>
        <a:ext cx="3394043" cy="372646"/>
      </dsp:txXfrm>
    </dsp:sp>
    <dsp:sp modelId="{C05EE705-66B4-4190-8642-F865C992E86C}">
      <dsp:nvSpPr>
        <dsp:cNvPr id="0" name=""/>
        <dsp:cNvSpPr/>
      </dsp:nvSpPr>
      <dsp:spPr>
        <a:xfrm>
          <a:off x="5876392" y="724593"/>
          <a:ext cx="1856175" cy="339404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328654" rIns="135128" bIns="135128"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Shape and selection: Pipes, tubing and conduit</a:t>
          </a:r>
          <a:endParaRPr lang="en-ZA" sz="1500" kern="1200" dirty="0"/>
        </a:p>
        <a:p>
          <a:pPr marL="114300" lvl="1" indent="-114300" algn="l" defTabSz="666750">
            <a:lnSpc>
              <a:spcPct val="90000"/>
            </a:lnSpc>
            <a:spcBef>
              <a:spcPct val="0"/>
            </a:spcBef>
            <a:spcAft>
              <a:spcPct val="15000"/>
            </a:spcAft>
            <a:buChar char="•"/>
          </a:pPr>
          <a:r>
            <a:rPr lang="en-ZA" sz="1500" kern="1200" dirty="0"/>
            <a:t>1,0mm: This fine pitch </a:t>
          </a:r>
          <a:r>
            <a:rPr lang="en-US" sz="1500" kern="1200" dirty="0"/>
            <a:t>keeps two or more teeth in </a:t>
          </a:r>
          <a:r>
            <a:rPr lang="en-ZA" sz="1500" kern="1200" dirty="0"/>
            <a:t>contact with the narrowest part of the work.</a:t>
          </a:r>
        </a:p>
      </dsp:txBody>
      <dsp:txXfrm>
        <a:off x="5876392" y="724593"/>
        <a:ext cx="1856175" cy="3394043"/>
      </dsp:txXfrm>
    </dsp:sp>
    <dsp:sp modelId="{80AE7A55-73C1-4D5A-BC11-805AA5E2A485}">
      <dsp:nvSpPr>
        <dsp:cNvPr id="0" name=""/>
        <dsp:cNvSpPr/>
      </dsp:nvSpPr>
      <dsp:spPr>
        <a:xfrm>
          <a:off x="5503745" y="232700"/>
          <a:ext cx="745293" cy="745293"/>
        </a:xfrm>
        <a:prstGeom prst="rect">
          <a:avLst/>
        </a:prstGeom>
        <a:blipFill rotWithShape="1">
          <a:blip xmlns:r="http://schemas.openxmlformats.org/officeDocument/2006/relationships" r:embed="rId3"/>
          <a:srcRect/>
          <a:stretch>
            <a:fillRect l="-24000" r="-24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BD07355-B56E-4265-800B-11C4726306D5}">
      <dsp:nvSpPr>
        <dsp:cNvPr id="0" name=""/>
        <dsp:cNvSpPr/>
      </dsp:nvSpPr>
      <dsp:spPr>
        <a:xfrm rot="16200000">
          <a:off x="6713761" y="2235292"/>
          <a:ext cx="3394043" cy="372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328654" bIns="0" numCol="1" spcCol="1270" anchor="t" anchorCtr="0">
          <a:noAutofit/>
        </a:bodyPr>
        <a:lstStyle/>
        <a:p>
          <a:pPr marL="0" lvl="0" indent="0" algn="r" defTabSz="1111250">
            <a:lnSpc>
              <a:spcPct val="90000"/>
            </a:lnSpc>
            <a:spcBef>
              <a:spcPct val="0"/>
            </a:spcBef>
            <a:spcAft>
              <a:spcPct val="35000"/>
            </a:spcAft>
            <a:buNone/>
          </a:pPr>
          <a:r>
            <a:rPr lang="en-US" sz="2500" kern="1200" dirty="0"/>
            <a:t>Material: Hard and Soft</a:t>
          </a:r>
          <a:endParaRPr lang="en-ZA" sz="2500" kern="1200" dirty="0"/>
        </a:p>
      </dsp:txBody>
      <dsp:txXfrm>
        <a:off x="6713761" y="2235292"/>
        <a:ext cx="3394043" cy="372646"/>
      </dsp:txXfrm>
    </dsp:sp>
    <dsp:sp modelId="{DD3FB142-0F62-4BB3-AAF4-B0F60A2760A5}">
      <dsp:nvSpPr>
        <dsp:cNvPr id="0" name=""/>
        <dsp:cNvSpPr/>
      </dsp:nvSpPr>
      <dsp:spPr>
        <a:xfrm>
          <a:off x="8597106" y="724593"/>
          <a:ext cx="1856175" cy="3394043"/>
        </a:xfrm>
        <a:prstGeom prst="rect">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328654" rIns="135128" bIns="135128" numCol="1" spcCol="1270" anchor="t" anchorCtr="0">
          <a:noAutofit/>
        </a:bodyPr>
        <a:lstStyle/>
        <a:p>
          <a:pPr marL="114300" lvl="1" indent="-114300" algn="l" defTabSz="666750">
            <a:lnSpc>
              <a:spcPct val="90000"/>
            </a:lnSpc>
            <a:spcBef>
              <a:spcPct val="0"/>
            </a:spcBef>
            <a:spcAft>
              <a:spcPct val="15000"/>
            </a:spcAft>
            <a:buChar char="•"/>
          </a:pPr>
          <a:r>
            <a:rPr lang="en-US" sz="1500" kern="1200" dirty="0"/>
            <a:t>Shape and selection: Unusual or thin.</a:t>
          </a:r>
          <a:endParaRPr lang="en-ZA" sz="1500" kern="1200" dirty="0"/>
        </a:p>
        <a:p>
          <a:pPr marL="114300" lvl="1" indent="-114300" algn="l" defTabSz="666750">
            <a:lnSpc>
              <a:spcPct val="90000"/>
            </a:lnSpc>
            <a:spcBef>
              <a:spcPct val="0"/>
            </a:spcBef>
            <a:spcAft>
              <a:spcPct val="15000"/>
            </a:spcAft>
            <a:buChar char="•"/>
          </a:pPr>
          <a:r>
            <a:rPr lang="en-ZA" sz="1500" kern="1200" dirty="0"/>
            <a:t>0,8mm: This fine pitch </a:t>
          </a:r>
        </a:p>
        <a:p>
          <a:pPr marL="114300" lvl="1" indent="-114300" algn="l" defTabSz="666750">
            <a:lnSpc>
              <a:spcPct val="90000"/>
            </a:lnSpc>
            <a:spcBef>
              <a:spcPct val="0"/>
            </a:spcBef>
            <a:spcAft>
              <a:spcPct val="15000"/>
            </a:spcAft>
            <a:buChar char="•"/>
          </a:pPr>
          <a:r>
            <a:rPr lang="en-US" sz="1500" kern="1200" dirty="0"/>
            <a:t>keeps two or more teeth in </a:t>
          </a:r>
          <a:endParaRPr lang="en-ZA" sz="1500" kern="1200" dirty="0"/>
        </a:p>
        <a:p>
          <a:pPr marL="114300" lvl="1" indent="-114300" algn="l" defTabSz="666750">
            <a:lnSpc>
              <a:spcPct val="90000"/>
            </a:lnSpc>
            <a:spcBef>
              <a:spcPct val="0"/>
            </a:spcBef>
            <a:spcAft>
              <a:spcPct val="15000"/>
            </a:spcAft>
            <a:buChar char="•"/>
          </a:pPr>
          <a:r>
            <a:rPr lang="en-ZA" sz="1500" kern="1200" dirty="0"/>
            <a:t>contact with thin materials.</a:t>
          </a:r>
        </a:p>
      </dsp:txBody>
      <dsp:txXfrm>
        <a:off x="8597106" y="724593"/>
        <a:ext cx="1856175" cy="3394043"/>
      </dsp:txXfrm>
    </dsp:sp>
    <dsp:sp modelId="{7EB30B07-9F63-4F82-8048-DE3B6D07D630}">
      <dsp:nvSpPr>
        <dsp:cNvPr id="0" name=""/>
        <dsp:cNvSpPr/>
      </dsp:nvSpPr>
      <dsp:spPr>
        <a:xfrm>
          <a:off x="8224459" y="232700"/>
          <a:ext cx="745293" cy="745293"/>
        </a:xfrm>
        <a:prstGeom prst="rect">
          <a:avLst/>
        </a:prstGeom>
        <a:blipFill rotWithShape="1">
          <a:blip xmlns:r="http://schemas.openxmlformats.org/officeDocument/2006/relationships" r:embed="rId4"/>
          <a:srcRect/>
          <a:stretch>
            <a:fillRect l="-45000" r="-45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61F0B1-D6C4-4A9C-9423-C7C27E1BD1E0}">
      <dsp:nvSpPr>
        <dsp:cNvPr id="0" name=""/>
        <dsp:cNvSpPr/>
      </dsp:nvSpPr>
      <dsp:spPr>
        <a:xfrm>
          <a:off x="0" y="0"/>
          <a:ext cx="10515600" cy="1359793"/>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ZA" sz="2200" kern="1200" dirty="0"/>
            <a:t>General purpose pliers</a:t>
          </a:r>
        </a:p>
        <a:p>
          <a:pPr marL="171450" lvl="1" indent="-171450" algn="l" defTabSz="755650">
            <a:lnSpc>
              <a:spcPct val="90000"/>
            </a:lnSpc>
            <a:spcBef>
              <a:spcPct val="0"/>
            </a:spcBef>
            <a:spcAft>
              <a:spcPct val="15000"/>
            </a:spcAft>
            <a:buChar char="•"/>
          </a:pPr>
          <a:r>
            <a:rPr lang="en-US" sz="1700" kern="1200" dirty="0"/>
            <a:t>The other name for general purpose pliers is side cutting pliers and these have side cutters to cut wire with. We use general purpose pliers to grip small cylindrical or flat sheet metal work pieces. We also use them to bend wire and thin sheet metal.</a:t>
          </a:r>
          <a:endParaRPr lang="en-ZA" sz="1700" kern="1200" dirty="0"/>
        </a:p>
      </dsp:txBody>
      <dsp:txXfrm>
        <a:off x="2239099" y="0"/>
        <a:ext cx="8276500" cy="1359793"/>
      </dsp:txXfrm>
    </dsp:sp>
    <dsp:sp modelId="{65EFA70D-0DFC-4699-9143-559004FD3E01}">
      <dsp:nvSpPr>
        <dsp:cNvPr id="0" name=""/>
        <dsp:cNvSpPr/>
      </dsp:nvSpPr>
      <dsp:spPr>
        <a:xfrm>
          <a:off x="135979" y="135979"/>
          <a:ext cx="2103120" cy="1087834"/>
        </a:xfrm>
        <a:prstGeom prst="roundRect">
          <a:avLst>
            <a:gd name="adj" fmla="val 10000"/>
          </a:avLst>
        </a:prstGeom>
        <a:blipFill rotWithShape="1">
          <a:blip xmlns:r="http://schemas.openxmlformats.org/officeDocument/2006/relationships" r:embed="rId1"/>
          <a:srcRect/>
          <a:stretch>
            <a:fillRect t="-22000" b="-22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B94C6EB3-91E3-410C-8D4B-531CDD7BB568}">
      <dsp:nvSpPr>
        <dsp:cNvPr id="0" name=""/>
        <dsp:cNvSpPr/>
      </dsp:nvSpPr>
      <dsp:spPr>
        <a:xfrm>
          <a:off x="0" y="1495772"/>
          <a:ext cx="10515600" cy="1359793"/>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ZA" sz="2200" kern="1200" dirty="0"/>
            <a:t>Long nose pliers</a:t>
          </a:r>
        </a:p>
        <a:p>
          <a:pPr marL="171450" lvl="1" indent="-171450" algn="l" defTabSz="755650">
            <a:lnSpc>
              <a:spcPct val="90000"/>
            </a:lnSpc>
            <a:spcBef>
              <a:spcPct val="0"/>
            </a:spcBef>
            <a:spcAft>
              <a:spcPct val="15000"/>
            </a:spcAft>
            <a:buChar char="•"/>
          </a:pPr>
          <a:r>
            <a:rPr lang="en-US" sz="1700" kern="1200" dirty="0"/>
            <a:t>Long nose pliers are used for reaching </a:t>
          </a:r>
          <a:r>
            <a:rPr lang="en-US" sz="1700" kern="1200"/>
            <a:t>into tight corners during mechanical assembly, to form wire loops and for the removal of </a:t>
          </a:r>
          <a:r>
            <a:rPr lang="en-ZA" sz="1700" kern="1200"/>
            <a:t>split pins.</a:t>
          </a:r>
          <a:endParaRPr lang="en-ZA" sz="1700" kern="1200" dirty="0"/>
        </a:p>
      </dsp:txBody>
      <dsp:txXfrm>
        <a:off x="2239099" y="1495772"/>
        <a:ext cx="8276500" cy="1359793"/>
      </dsp:txXfrm>
    </dsp:sp>
    <dsp:sp modelId="{15304836-0DCD-416A-950B-63F2107B35E6}">
      <dsp:nvSpPr>
        <dsp:cNvPr id="0" name=""/>
        <dsp:cNvSpPr/>
      </dsp:nvSpPr>
      <dsp:spPr>
        <a:xfrm>
          <a:off x="135979" y="1631751"/>
          <a:ext cx="2103120" cy="1087834"/>
        </a:xfrm>
        <a:prstGeom prst="roundRect">
          <a:avLst>
            <a:gd name="adj" fmla="val 10000"/>
          </a:avLst>
        </a:prstGeom>
        <a:blipFill rotWithShape="1">
          <a:blip xmlns:r="http://schemas.openxmlformats.org/officeDocument/2006/relationships" r:embed="rId2"/>
          <a:srcRect/>
          <a:stretch>
            <a:fillRect l="-20000" r="-20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8745D66-0A6F-40EA-BD11-C10F21794C0A}">
      <dsp:nvSpPr>
        <dsp:cNvPr id="0" name=""/>
        <dsp:cNvSpPr/>
      </dsp:nvSpPr>
      <dsp:spPr>
        <a:xfrm>
          <a:off x="0" y="2991544"/>
          <a:ext cx="10515600" cy="1359793"/>
        </a:xfrm>
        <a:prstGeom prst="roundRect">
          <a:avLst>
            <a:gd name="adj" fmla="val 10000"/>
          </a:avLst>
        </a:prstGeom>
        <a:solidFill>
          <a:schemeClr val="lt1">
            <a:hueOff val="0"/>
            <a:satOff val="0"/>
            <a:lumOff val="0"/>
            <a:alphaOff val="0"/>
          </a:schemeClr>
        </a:solid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ZA" sz="2200" kern="1200" dirty="0"/>
            <a:t>Pipe pliers</a:t>
          </a:r>
        </a:p>
        <a:p>
          <a:pPr marL="171450" lvl="1" indent="-171450" algn="l" defTabSz="755650">
            <a:lnSpc>
              <a:spcPct val="90000"/>
            </a:lnSpc>
            <a:spcBef>
              <a:spcPct val="0"/>
            </a:spcBef>
            <a:spcAft>
              <a:spcPct val="15000"/>
            </a:spcAft>
            <a:buChar char="•"/>
          </a:pPr>
          <a:r>
            <a:rPr lang="en-US" sz="1700" kern="1200" dirty="0"/>
            <a:t>Pipe pliers, also known as gas pliers</a:t>
          </a:r>
          <a:r>
            <a:rPr lang="en-US" sz="1700" kern="1200"/>
            <a:t>, are used for gripping cylindrical work such as pipes and tubes. It is possible to adjust the position of the jaws relative to one another by sliding </a:t>
          </a:r>
          <a:r>
            <a:rPr lang="en-ZA" sz="1700" kern="1200"/>
            <a:t>one over the other.</a:t>
          </a:r>
          <a:endParaRPr lang="en-ZA" sz="1700" kern="1200" dirty="0"/>
        </a:p>
      </dsp:txBody>
      <dsp:txXfrm>
        <a:off x="2239099" y="2991544"/>
        <a:ext cx="8276500" cy="1359793"/>
      </dsp:txXfrm>
    </dsp:sp>
    <dsp:sp modelId="{DCB5FE4B-B191-4844-9EF4-34B248838BD7}">
      <dsp:nvSpPr>
        <dsp:cNvPr id="0" name=""/>
        <dsp:cNvSpPr/>
      </dsp:nvSpPr>
      <dsp:spPr>
        <a:xfrm>
          <a:off x="135979" y="3127524"/>
          <a:ext cx="2103120" cy="1087834"/>
        </a:xfrm>
        <a:prstGeom prst="roundRect">
          <a:avLst>
            <a:gd name="adj" fmla="val 10000"/>
          </a:avLst>
        </a:prstGeom>
        <a:blipFill rotWithShape="1">
          <a:blip xmlns:r="http://schemas.openxmlformats.org/officeDocument/2006/relationships" r:embed="rId3"/>
          <a:srcRect/>
          <a:stretch>
            <a:fillRect l="-9000" r="-9000"/>
          </a:stretch>
        </a:blipFill>
        <a:ln w="12700" cap="flat" cmpd="sng" algn="ctr">
          <a:solidFill>
            <a:schemeClr val="accent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2">
  <dgm:title val=""/>
  <dgm:desc val=""/>
  <dgm:catLst>
    <dgm:cat type="list" pri="6000"/>
    <dgm:cat type="relationship" pri="16000"/>
    <dgm:cat type="picture" pri="29000"/>
    <dgm:cat type="pictureconvert" pri="2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dgm:varLst>
    <dgm:choose name="Name0">
      <dgm:if name="Name1" func="var" arg="dir" op="equ" val="norm">
        <dgm:alg type="lin">
          <dgm:param type="linDir" val="fromL"/>
          <dgm:param type="nodeVertAlign" val="t"/>
        </dgm:alg>
      </dgm:if>
      <dgm:else name="Name2">
        <dgm:alg type="lin">
          <dgm:param type="linDir" val="fromR"/>
          <dgm:param type="nodeVertAlign" val="t"/>
        </dgm:alg>
      </dgm:else>
    </dgm:choose>
    <dgm:shape xmlns:r="http://schemas.openxmlformats.org/officeDocument/2006/relationships" r:blip="">
      <dgm:adjLst/>
    </dgm:shape>
    <dgm:presOf/>
    <dgm:constrLst>
      <dgm:constr type="w" for="ch" forName="compositeNode" refType="w"/>
      <dgm:constr type="h" for="ch" forName="compositeNode" refType="h"/>
      <dgm:constr type="w" for="ch" forName="sibTrans" refType="w" refFor="ch" refForName="compositeNode" op="equ" fact="0.2"/>
      <dgm:constr type="h" for="des" forName="childNode" op="equ"/>
      <dgm:constr type="w" for="des" forName="childNode" op="equ"/>
      <dgm:constr type="w" for="des" forName="parentNode" op="equ"/>
      <dgm:constr type="h" for="des" forName="image" op="equ"/>
      <dgm:constr type="w" for="des" forName="image" op="equ"/>
      <dgm:constr type="primFontSz" for="des" forName="parentNode" op="equ" val="65"/>
      <dgm:constr type="primFontSz" for="des" forName="childNode" op="equ" val="65"/>
    </dgm:constrLst>
    <dgm:ruleLst/>
    <dgm:forEach name="Name3" axis="ch" ptType="node">
      <dgm:layoutNode name="compositeNode">
        <dgm:varLst>
          <dgm:bulletEnabled val="1"/>
        </dgm:varLst>
        <dgm:alg type="composite"/>
        <dgm:presOf/>
        <dgm:choose name="Name4">
          <dgm:if name="Name5" func="var" arg="dir" op="equ" val="norm">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l" for="ch" forName="image"/>
              <dgm:constr type="w" for="ch" forName="childNode" refType="w" fact="0.85"/>
              <dgm:constr type="h" for="ch" forName="childNode" refType="h" fact="0.78"/>
              <dgm:constr type="t" for="ch" forName="childNode" refType="h" refFor="ch" refForName="image" fact="0.66"/>
              <dgm:constr type="l"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l" for="ch" forName="parentNode"/>
              <dgm:constr type="r" for="ch" forName="parentNode" refType="l" refFor="ch" refForName="childNode"/>
              <dgm:constr type="rMarg" for="ch" forName="parentNode" refType="w" refFor="ch" refForName="image" fact="1.25"/>
            </dgm:constrLst>
          </dgm:if>
          <dgm:else name="Name6">
            <dgm:constrLst>
              <dgm:constr type="w" for="ch" forName="image" refType="w"/>
              <dgm:constr type="h" for="ch" forName="image" refType="h"/>
              <dgm:constr type="h" for="ch" forName="image" refType="w" refFor="ch" refForName="image" op="lte"/>
              <dgm:constr type="w" for="ch" forName="image" refType="h" refFor="ch" refForName="image" op="lte"/>
              <dgm:constr type="w" for="ch" forName="image" refType="w" op="lte" fact="0.33"/>
              <dgm:constr type="h" for="ch" forName="image" refType="h" op="lte" fact="0.33"/>
              <dgm:constr type="t" for="ch" forName="image"/>
              <dgm:constr type="r" for="ch" forName="image" refType="w"/>
              <dgm:constr type="w" for="ch" forName="childNode" refType="w" fact="0.85"/>
              <dgm:constr type="h" for="ch" forName="childNode" refType="h" fact="0.78"/>
              <dgm:constr type="t" for="ch" forName="childNode" refType="h" refFor="ch" refForName="image" fact="0.66"/>
              <dgm:constr type="r" for="ch" forName="childNode" refType="w"/>
              <dgm:constr type="rOff" for="ch" forName="childNode" refType="w" refFor="ch" refForName="image" fact="-0.5"/>
              <dgm:constr type="tMarg" for="ch" forName="childNode" refType="w" refFor="ch" refForName="image" fact="1.25"/>
              <dgm:constr type="t" for="ch" forName="parentNode" refType="h" refFor="ch" refForName="image" fact="0.66"/>
              <dgm:constr type="b" for="ch" forName="parentNode" refType="b" refFor="ch" refForName="childNode"/>
              <dgm:constr type="r" for="ch" forName="parentNode" refType="w"/>
              <dgm:constr type="l" for="ch" forName="parentNode" refType="r" refFor="ch" refForName="childNode"/>
              <dgm:constr type="lOff" for="ch" forName="parentNode" refType="rOff" refFor="ch" refForName="childNode"/>
              <dgm:constr type="lMarg" for="ch" forName="parentNode" refType="w" refFor="ch" refForName="image" fact="1.25"/>
            </dgm:constrLst>
          </dgm:else>
        </dgm:choose>
        <dgm:ruleLst>
          <dgm:rule type="w" for="ch" forName="childNode" val="NaN" fact="0.4" max="NaN"/>
          <dgm:rule type="h" for="ch" forName="childNode" val="NaN" fact="0.5" max="NaN"/>
        </dgm:ruleLst>
        <dgm:layoutNode name="image" styleLbl="fgImgPlace1">
          <dgm:alg type="sp"/>
          <dgm:shape xmlns:r="http://schemas.openxmlformats.org/officeDocument/2006/relationships" type="rect" r:blip="" zOrderOff="4" blipPhldr="1">
            <dgm:adjLst/>
          </dgm:shape>
          <dgm:presOf/>
          <dgm:constrLst/>
          <dgm:ruleLst/>
        </dgm:layoutNode>
        <dgm:layoutNode name="childNode" styleLbl="node1">
          <dgm:varLst>
            <dgm:bulletEnabled val="1"/>
          </dgm:varLst>
          <dgm:alg type="tx">
            <dgm:param type="stBulletLvl" val="1"/>
          </dgm:alg>
          <dgm:shape xmlns:r="http://schemas.openxmlformats.org/officeDocument/2006/relationships" type="rect" r:blip="" zOrderOff="2">
            <dgm:adjLst/>
          </dgm:shape>
          <dgm:presOf axis="des" ptType="node"/>
          <dgm:constrLst/>
          <dgm:ruleLst>
            <dgm:rule type="primFontSz" val="5" fact="NaN" max="NaN"/>
          </dgm:ruleLst>
        </dgm:layoutNode>
        <dgm:layoutNode name="parentNode" styleLbl="revTx">
          <dgm:varLst>
            <dgm:chMax val="0"/>
            <dgm:bulletEnabled val="1"/>
          </dgm:varLst>
          <dgm:choose name="Name7">
            <dgm:if name="Name8" func="var" arg="dir" op="equ" val="norm">
              <dgm:alg type="tx">
                <dgm:param type="autoTxRot" val="grav"/>
                <dgm:param type="txAnchorVert" val="t"/>
                <dgm:param type="parTxLTRAlign" val="r"/>
                <dgm:param type="parTxRTLAlign" val="r"/>
              </dgm:alg>
              <dgm:shape xmlns:r="http://schemas.openxmlformats.org/officeDocument/2006/relationships" rot="270" type="rect" r:blip="">
                <dgm:adjLst/>
              </dgm:shape>
              <dgm:presOf axis="self"/>
              <dgm:constrLst>
                <dgm:constr type="lMarg"/>
                <dgm:constr type="bMarg"/>
                <dgm:constr type="tMarg"/>
              </dgm:constrLst>
            </dgm:if>
            <dgm:else name="Name9">
              <dgm:alg type="tx">
                <dgm:param type="autoTxRot" val="grav"/>
                <dgm:param type="parTxLTRAlign" val="l"/>
                <dgm:param type="parTxRTLAlign" val="l"/>
              </dgm:alg>
              <dgm:shape xmlns:r="http://schemas.openxmlformats.org/officeDocument/2006/relationships" rot="90" type="rect" r:blip="">
                <dgm:adjLst/>
              </dgm:shape>
              <dgm:presOf axis="self"/>
              <dgm:constrLst>
                <dgm:constr type="rMarg"/>
                <dgm:constr type="bMarg"/>
                <dgm:constr type="tMarg"/>
              </dgm:constrLst>
            </dgm:else>
          </dgm:choose>
          <dgm:ruleLst>
            <dgm:rule type="primFontSz" val="5" fact="NaN" max="NaN"/>
          </dgm:ruleLst>
        </dgm:layoutNode>
      </dgm:layoutNode>
      <dgm:forEach name="Name10" axis="followSib" ptType="sibTrans" cnt="1">
        <dgm:layoutNode name="sibTrans">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9E6758-1FFD-2342-AA53-5F892B1F990B}" type="datetimeFigureOut">
              <a:rPr lang="en-US" smtClean="0"/>
              <a:t>3/1/2024</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9ED1F9-FCCD-C745-B4E9-70C8855F4689}" type="slidenum">
              <a:rPr lang="en-US" smtClean="0"/>
              <a:t>‹#›</a:t>
            </a:fld>
            <a:endParaRPr lang="en-US" dirty="0"/>
          </a:p>
        </p:txBody>
      </p:sp>
    </p:spTree>
    <p:extLst>
      <p:ext uri="{BB962C8B-B14F-4D97-AF65-F5344CB8AC3E}">
        <p14:creationId xmlns:p14="http://schemas.microsoft.com/office/powerpoint/2010/main" val="1819896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EF7E2D-7B8F-4F80-BF99-5B46D35C2FAD}" type="datetimeFigureOut">
              <a:rPr lang="en-ZA" smtClean="0"/>
              <a:t>2024/03/01</a:t>
            </a:fld>
            <a:endParaRPr lang="en-ZA"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646900-4EDF-44E7-B007-0B5AD608C128}" type="slidenum">
              <a:rPr lang="en-ZA" smtClean="0"/>
              <a:t>‹#›</a:t>
            </a:fld>
            <a:endParaRPr lang="en-ZA" dirty="0"/>
          </a:p>
        </p:txBody>
      </p:sp>
    </p:spTree>
    <p:extLst>
      <p:ext uri="{BB962C8B-B14F-4D97-AF65-F5344CB8AC3E}">
        <p14:creationId xmlns:p14="http://schemas.microsoft.com/office/powerpoint/2010/main" val="4465549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white block">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92908" y="192745"/>
            <a:ext cx="11806187" cy="6472517"/>
          </a:xfrm>
          <a:prstGeom prst="rect">
            <a:avLst/>
          </a:prstGeom>
        </p:spPr>
      </p:pic>
      <p:pic>
        <p:nvPicPr>
          <p:cNvPr id="6" name="Picture 5"/>
          <p:cNvPicPr>
            <a:picLocks/>
          </p:cNvPicPr>
          <p:nvPr userDrawn="1"/>
        </p:nvPicPr>
        <p:blipFill>
          <a:blip r:embed="rId3" cstate="email">
            <a:extLst>
              <a:ext uri="{28A0092B-C50C-407E-A947-70E740481C1C}">
                <a14:useLocalDpi xmlns:a14="http://schemas.microsoft.com/office/drawing/2010/main"/>
              </a:ext>
            </a:extLst>
          </a:blip>
          <a:stretch>
            <a:fillRect/>
          </a:stretch>
        </p:blipFill>
        <p:spPr>
          <a:xfrm>
            <a:off x="9940024" y="4684290"/>
            <a:ext cx="1839600" cy="1839600"/>
          </a:xfrm>
          <a:prstGeom prst="rect">
            <a:avLst/>
          </a:prstGeom>
        </p:spPr>
      </p:pic>
      <p:sp>
        <p:nvSpPr>
          <p:cNvPr id="7" name="Rectangle 6"/>
          <p:cNvSpPr/>
          <p:nvPr userDrawn="1"/>
        </p:nvSpPr>
        <p:spPr>
          <a:xfrm>
            <a:off x="448238" y="4720201"/>
            <a:ext cx="8659119" cy="1761285"/>
          </a:xfrm>
          <a:prstGeom prst="rect">
            <a:avLst/>
          </a:prstGeom>
          <a:solidFill>
            <a:srgbClr val="FFFFFF">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1"/>
          <p:cNvSpPr>
            <a:spLocks noGrp="1"/>
          </p:cNvSpPr>
          <p:nvPr>
            <p:ph type="ctrTitle" hasCustomPrompt="1"/>
          </p:nvPr>
        </p:nvSpPr>
        <p:spPr>
          <a:xfrm>
            <a:off x="750312" y="4980501"/>
            <a:ext cx="8036851" cy="450338"/>
          </a:xfrm>
        </p:spPr>
        <p:txBody>
          <a:bodyPr tIns="0" rIns="0" bIns="0" anchor="t">
            <a:noAutofit/>
          </a:bodyPr>
          <a:lstStyle>
            <a:lvl1pPr algn="l">
              <a:lnSpc>
                <a:spcPct val="100000"/>
              </a:lnSpc>
              <a:spcBef>
                <a:spcPts val="0"/>
              </a:spcBef>
              <a:defRPr sz="2100" b="1" cap="none" baseline="0">
                <a:solidFill>
                  <a:schemeClr val="tx1">
                    <a:lumMod val="50000"/>
                  </a:schemeClr>
                </a:solidFill>
              </a:defRPr>
            </a:lvl1pPr>
          </a:lstStyle>
          <a:p>
            <a:r>
              <a:rPr lang="en-US" dirty="0"/>
              <a:t>Add presentation title</a:t>
            </a:r>
            <a:endParaRPr lang="en-ZA" dirty="0"/>
          </a:p>
        </p:txBody>
      </p:sp>
      <p:sp>
        <p:nvSpPr>
          <p:cNvPr id="10" name="Text Placeholder 9"/>
          <p:cNvSpPr>
            <a:spLocks noGrp="1"/>
          </p:cNvSpPr>
          <p:nvPr>
            <p:ph type="body" sz="quarter" idx="10" hasCustomPrompt="1"/>
          </p:nvPr>
        </p:nvSpPr>
        <p:spPr>
          <a:xfrm>
            <a:off x="750312" y="5439804"/>
            <a:ext cx="8036851" cy="277906"/>
          </a:xfrm>
        </p:spPr>
        <p:txBody>
          <a:bodyPr tIns="0" rIns="0" bIns="0" anchor="t">
            <a:noAutofit/>
          </a:bodyPr>
          <a:lstStyle>
            <a:lvl1pPr marL="0" indent="0">
              <a:lnSpc>
                <a:spcPct val="100000"/>
              </a:lnSpc>
              <a:spcBef>
                <a:spcPts val="0"/>
              </a:spcBef>
              <a:buNone/>
              <a:defRPr sz="1500">
                <a:solidFill>
                  <a:schemeClr val="accent2"/>
                </a:solidFill>
              </a:defRPr>
            </a:lvl1pPr>
          </a:lstStyle>
          <a:p>
            <a:pPr lvl="0"/>
            <a:r>
              <a:rPr lang="en-US" dirty="0"/>
              <a:t>Add subtitle</a:t>
            </a:r>
            <a:endParaRPr lang="en-GB" dirty="0"/>
          </a:p>
        </p:txBody>
      </p:sp>
      <p:sp>
        <p:nvSpPr>
          <p:cNvPr id="12" name="Text Placeholder 11"/>
          <p:cNvSpPr>
            <a:spLocks noGrp="1"/>
          </p:cNvSpPr>
          <p:nvPr>
            <p:ph type="body" sz="quarter" idx="11" hasCustomPrompt="1"/>
          </p:nvPr>
        </p:nvSpPr>
        <p:spPr>
          <a:xfrm>
            <a:off x="750888" y="5986983"/>
            <a:ext cx="4583112" cy="306245"/>
          </a:xfrm>
        </p:spPr>
        <p:txBody>
          <a:bodyPr vert="horz" lIns="0" tIns="0" rIns="0" bIns="0" rtlCol="0" anchor="t">
            <a:noAutofit/>
          </a:bodyPr>
          <a:lstStyle>
            <a:lvl1pPr marL="0" indent="0">
              <a:buNone/>
              <a:defRPr lang="en-US" sz="1350" b="1" cap="none" spc="-23" baseline="0" smtClean="0">
                <a:solidFill>
                  <a:schemeClr val="tx1">
                    <a:lumMod val="50000"/>
                  </a:schemeClr>
                </a:solidFill>
                <a:latin typeface="+mj-lt"/>
                <a:ea typeface="+mj-ea"/>
                <a:cs typeface="+mj-cs"/>
              </a:defRPr>
            </a:lvl1pPr>
            <a:lvl2pPr>
              <a:defRPr lang="en-US" smtClean="0"/>
            </a:lvl2pPr>
            <a:lvl3pPr>
              <a:defRPr lang="en-US" smtClean="0"/>
            </a:lvl3pPr>
            <a:lvl4pPr>
              <a:defRPr lang="en-US" smtClean="0"/>
            </a:lvl4pPr>
            <a:lvl5pPr>
              <a:defRPr lang="en-GB"/>
            </a:lvl5pPr>
          </a:lstStyle>
          <a:p>
            <a:pPr marL="123825" lvl="0" indent="-123825">
              <a:lnSpc>
                <a:spcPct val="100000"/>
              </a:lnSpc>
              <a:spcBef>
                <a:spcPts val="0"/>
              </a:spcBef>
            </a:pPr>
            <a:r>
              <a:rPr lang="en-US" dirty="0"/>
              <a:t>Add date</a:t>
            </a:r>
            <a:endParaRPr lang="en-GB" dirty="0"/>
          </a:p>
        </p:txBody>
      </p:sp>
    </p:spTree>
    <p:extLst>
      <p:ext uri="{BB962C8B-B14F-4D97-AF65-F5344CB8AC3E}">
        <p14:creationId xmlns:p14="http://schemas.microsoft.com/office/powerpoint/2010/main" val="3332789641"/>
      </p:ext>
    </p:extLst>
  </p:cSld>
  <p:clrMapOvr>
    <a:masterClrMapping/>
  </p:clrMapOvr>
  <p:transition spd="slow">
    <p:push/>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68302" y="195750"/>
            <a:ext cx="11452225" cy="720000"/>
          </a:xfrm>
        </p:spPr>
        <p:txBody>
          <a:bodyPr vert="horz" lIns="0" tIns="0" rIns="0" bIns="0" rtlCol="0" anchor="b">
            <a:noAutofit/>
          </a:bodyPr>
          <a:lstStyle>
            <a:lvl1pPr>
              <a:defRPr lang="en-ZA" dirty="0"/>
            </a:lvl1pPr>
          </a:lstStyle>
          <a:p>
            <a:pPr lvl="0"/>
            <a:r>
              <a:rPr lang="en-US" dirty="0"/>
              <a:t>Add title</a:t>
            </a:r>
            <a:endParaRPr lang="en-ZA" dirty="0"/>
          </a:p>
        </p:txBody>
      </p:sp>
      <p:sp>
        <p:nvSpPr>
          <p:cNvPr id="3" name="Text Placeholder 5"/>
          <p:cNvSpPr>
            <a:spLocks noGrp="1"/>
          </p:cNvSpPr>
          <p:nvPr>
            <p:ph type="body" sz="quarter" idx="10" hasCustomPrompt="1"/>
          </p:nvPr>
        </p:nvSpPr>
        <p:spPr>
          <a:xfrm>
            <a:off x="358589"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dirty="0"/>
              <a:t>Footnote</a:t>
            </a:r>
          </a:p>
        </p:txBody>
      </p:sp>
    </p:spTree>
    <p:extLst>
      <p:ext uri="{BB962C8B-B14F-4D97-AF65-F5344CB8AC3E}">
        <p14:creationId xmlns:p14="http://schemas.microsoft.com/office/powerpoint/2010/main" val="93533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8302" y="195750"/>
            <a:ext cx="11452225" cy="720000"/>
          </a:xfrm>
        </p:spPr>
        <p:txBody>
          <a:bodyPr vert="horz" lIns="0" tIns="0" rIns="0" bIns="0" rtlCol="0" anchor="b">
            <a:noAutofit/>
          </a:bodyPr>
          <a:lstStyle>
            <a:lvl1pPr>
              <a:defRPr lang="en-ZA" dirty="0"/>
            </a:lvl1pPr>
          </a:lstStyle>
          <a:p>
            <a:pPr lvl="0"/>
            <a:r>
              <a:rPr lang="en-US" dirty="0"/>
              <a:t>Add title</a:t>
            </a:r>
            <a:endParaRPr lang="en-ZA" dirty="0"/>
          </a:p>
        </p:txBody>
      </p:sp>
      <p:sp>
        <p:nvSpPr>
          <p:cNvPr id="6" name="Text Placeholder 5"/>
          <p:cNvSpPr>
            <a:spLocks noGrp="1"/>
          </p:cNvSpPr>
          <p:nvPr>
            <p:ph type="body" sz="quarter" idx="11" hasCustomPrompt="1"/>
          </p:nvPr>
        </p:nvSpPr>
        <p:spPr>
          <a:xfrm>
            <a:off x="368302" y="933684"/>
            <a:ext cx="11452225" cy="334733"/>
          </a:xfrm>
        </p:spPr>
        <p:txBody>
          <a:bodyPr/>
          <a:lstStyle>
            <a:lvl1pPr marL="0" indent="0">
              <a:lnSpc>
                <a:spcPct val="100000"/>
              </a:lnSpc>
              <a:spcBef>
                <a:spcPts val="0"/>
              </a:spcBef>
              <a:buNone/>
              <a:defRPr sz="1500">
                <a:solidFill>
                  <a:schemeClr val="tx1">
                    <a:lumMod val="50000"/>
                  </a:schemeClr>
                </a:solidFill>
              </a:defRPr>
            </a:lvl1pPr>
          </a:lstStyle>
          <a:p>
            <a:pPr lvl="0"/>
            <a:r>
              <a:rPr lang="en-US" dirty="0"/>
              <a:t>Add subtitle</a:t>
            </a:r>
            <a:endParaRPr lang="en-ZA" dirty="0"/>
          </a:p>
        </p:txBody>
      </p:sp>
      <p:sp>
        <p:nvSpPr>
          <p:cNvPr id="5" name="Text Placeholder 5"/>
          <p:cNvSpPr>
            <a:spLocks noGrp="1"/>
          </p:cNvSpPr>
          <p:nvPr>
            <p:ph type="body" sz="quarter" idx="10" hasCustomPrompt="1"/>
          </p:nvPr>
        </p:nvSpPr>
        <p:spPr>
          <a:xfrm>
            <a:off x="358588"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a:t>Footnote</a:t>
            </a:r>
            <a:endParaRPr lang="en-GB" dirty="0"/>
          </a:p>
        </p:txBody>
      </p:sp>
    </p:spTree>
    <p:extLst>
      <p:ext uri="{BB962C8B-B14F-4D97-AF65-F5344CB8AC3E}">
        <p14:creationId xmlns:p14="http://schemas.microsoft.com/office/powerpoint/2010/main" val="4801551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amp; subtitl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8302" y="195750"/>
            <a:ext cx="11452225" cy="720000"/>
          </a:xfrm>
        </p:spPr>
        <p:txBody>
          <a:bodyPr vert="horz" lIns="0" tIns="0" rIns="0" bIns="0" rtlCol="0" anchor="b">
            <a:noAutofit/>
          </a:bodyPr>
          <a:lstStyle>
            <a:lvl1pPr>
              <a:defRPr lang="en-ZA" baseline="0" dirty="0"/>
            </a:lvl1pPr>
          </a:lstStyle>
          <a:p>
            <a:pPr lvl="0"/>
            <a:r>
              <a:rPr lang="en-US" dirty="0"/>
              <a:t>4 contacts with short description</a:t>
            </a:r>
            <a:endParaRPr lang="en-ZA" dirty="0"/>
          </a:p>
        </p:txBody>
      </p:sp>
      <p:sp>
        <p:nvSpPr>
          <p:cNvPr id="3" name="Picture Placeholder 2"/>
          <p:cNvSpPr>
            <a:spLocks noGrp="1"/>
          </p:cNvSpPr>
          <p:nvPr>
            <p:ph type="pic" sz="quarter" idx="40" hasCustomPrompt="1"/>
          </p:nvPr>
        </p:nvSpPr>
        <p:spPr>
          <a:xfrm>
            <a:off x="368301" y="1701975"/>
            <a:ext cx="1505323" cy="1416050"/>
          </a:xfrm>
        </p:spPr>
        <p:txBody>
          <a:bodyPr/>
          <a:lstStyle>
            <a:lvl1pPr marL="0" indent="0">
              <a:buNone/>
              <a:defRPr/>
            </a:lvl1pPr>
          </a:lstStyle>
          <a:p>
            <a:r>
              <a:rPr lang="en-US" dirty="0"/>
              <a:t>Add picture</a:t>
            </a:r>
            <a:endParaRPr lang="en-ZA" dirty="0"/>
          </a:p>
        </p:txBody>
      </p:sp>
      <p:sp>
        <p:nvSpPr>
          <p:cNvPr id="15" name="Text Placeholder 14"/>
          <p:cNvSpPr>
            <a:spLocks noGrp="1"/>
          </p:cNvSpPr>
          <p:nvPr>
            <p:ph type="body" sz="quarter" idx="43" hasCustomPrompt="1"/>
          </p:nvPr>
        </p:nvSpPr>
        <p:spPr>
          <a:xfrm>
            <a:off x="2044702" y="1701976"/>
            <a:ext cx="3863041" cy="270259"/>
          </a:xfrm>
        </p:spPr>
        <p:txBody>
          <a:bodyPr anchor="t"/>
          <a:lstStyle>
            <a:lvl1pPr marL="0" indent="0">
              <a:lnSpc>
                <a:spcPct val="100000"/>
              </a:lnSpc>
              <a:spcBef>
                <a:spcPts val="0"/>
              </a:spcBef>
              <a:buNone/>
              <a:defRPr sz="1050">
                <a:solidFill>
                  <a:schemeClr val="tx2"/>
                </a:solidFill>
              </a:defRPr>
            </a:lvl1pPr>
          </a:lstStyle>
          <a:p>
            <a:pPr lvl="0"/>
            <a:r>
              <a:rPr lang="en-US" dirty="0"/>
              <a:t>Name Surname</a:t>
            </a:r>
            <a:endParaRPr lang="en-ZA" dirty="0"/>
          </a:p>
        </p:txBody>
      </p:sp>
      <p:sp>
        <p:nvSpPr>
          <p:cNvPr id="16" name="Text Placeholder 14"/>
          <p:cNvSpPr>
            <a:spLocks noGrp="1"/>
          </p:cNvSpPr>
          <p:nvPr>
            <p:ph type="body" sz="quarter" idx="44" hasCustomPrompt="1"/>
          </p:nvPr>
        </p:nvSpPr>
        <p:spPr>
          <a:xfrm>
            <a:off x="2044702" y="1972235"/>
            <a:ext cx="3863041" cy="197223"/>
          </a:xfrm>
        </p:spPr>
        <p:txBody>
          <a:bodyPr anchor="t"/>
          <a:lstStyle>
            <a:lvl1pPr marL="0" indent="0">
              <a:lnSpc>
                <a:spcPct val="100000"/>
              </a:lnSpc>
              <a:spcBef>
                <a:spcPts val="0"/>
              </a:spcBef>
              <a:buNone/>
              <a:defRPr sz="900">
                <a:solidFill>
                  <a:schemeClr val="tx1"/>
                </a:solidFill>
              </a:defRPr>
            </a:lvl1pPr>
          </a:lstStyle>
          <a:p>
            <a:pPr lvl="0"/>
            <a:r>
              <a:rPr lang="en-US" dirty="0"/>
              <a:t>Title</a:t>
            </a:r>
            <a:endParaRPr lang="en-ZA" dirty="0"/>
          </a:p>
        </p:txBody>
      </p:sp>
      <p:sp>
        <p:nvSpPr>
          <p:cNvPr id="94" name="Text Placeholder 14"/>
          <p:cNvSpPr>
            <a:spLocks noGrp="1"/>
          </p:cNvSpPr>
          <p:nvPr>
            <p:ph type="body" sz="quarter" idx="45" hasCustomPrompt="1"/>
          </p:nvPr>
        </p:nvSpPr>
        <p:spPr>
          <a:xfrm>
            <a:off x="2044702" y="2212777"/>
            <a:ext cx="3863041" cy="1543436"/>
          </a:xfrm>
        </p:spPr>
        <p:txBody>
          <a:bodyPr anchor="t"/>
          <a:lstStyle>
            <a:lvl1pPr marL="0" indent="0">
              <a:lnSpc>
                <a:spcPct val="100000"/>
              </a:lnSpc>
              <a:spcBef>
                <a:spcPts val="0"/>
              </a:spcBef>
              <a:buNone/>
              <a:defRPr sz="900">
                <a:solidFill>
                  <a:schemeClr val="tx1"/>
                </a:solidFill>
              </a:defRPr>
            </a:lvl1pPr>
          </a:lstStyle>
          <a:p>
            <a:pPr lvl="0"/>
            <a:r>
              <a:rPr lang="en-US" dirty="0"/>
              <a:t>Body copy</a:t>
            </a:r>
            <a:endParaRPr lang="en-ZA" dirty="0"/>
          </a:p>
        </p:txBody>
      </p:sp>
      <p:sp>
        <p:nvSpPr>
          <p:cNvPr id="114" name="Picture Placeholder 2"/>
          <p:cNvSpPr>
            <a:spLocks noGrp="1"/>
          </p:cNvSpPr>
          <p:nvPr>
            <p:ph type="pic" sz="quarter" idx="46" hasCustomPrompt="1"/>
          </p:nvPr>
        </p:nvSpPr>
        <p:spPr>
          <a:xfrm>
            <a:off x="6281085" y="1701975"/>
            <a:ext cx="1505323" cy="1416050"/>
          </a:xfrm>
        </p:spPr>
        <p:txBody>
          <a:bodyPr/>
          <a:lstStyle>
            <a:lvl1pPr marL="0" indent="0">
              <a:buNone/>
              <a:defRPr/>
            </a:lvl1pPr>
          </a:lstStyle>
          <a:p>
            <a:r>
              <a:rPr lang="en-US" dirty="0"/>
              <a:t>Add picture</a:t>
            </a:r>
            <a:endParaRPr lang="en-ZA" dirty="0"/>
          </a:p>
        </p:txBody>
      </p:sp>
      <p:sp>
        <p:nvSpPr>
          <p:cNvPr id="115" name="Text Placeholder 14"/>
          <p:cNvSpPr>
            <a:spLocks noGrp="1"/>
          </p:cNvSpPr>
          <p:nvPr>
            <p:ph type="body" sz="quarter" idx="47" hasCustomPrompt="1"/>
          </p:nvPr>
        </p:nvSpPr>
        <p:spPr>
          <a:xfrm>
            <a:off x="7957486" y="1701976"/>
            <a:ext cx="3863041" cy="270259"/>
          </a:xfrm>
        </p:spPr>
        <p:txBody>
          <a:bodyPr anchor="t"/>
          <a:lstStyle>
            <a:lvl1pPr marL="0" indent="0">
              <a:lnSpc>
                <a:spcPct val="100000"/>
              </a:lnSpc>
              <a:spcBef>
                <a:spcPts val="0"/>
              </a:spcBef>
              <a:buNone/>
              <a:defRPr sz="1050">
                <a:solidFill>
                  <a:schemeClr val="tx2"/>
                </a:solidFill>
              </a:defRPr>
            </a:lvl1pPr>
          </a:lstStyle>
          <a:p>
            <a:pPr lvl="0"/>
            <a:r>
              <a:rPr lang="en-US" dirty="0"/>
              <a:t>Name Surname</a:t>
            </a:r>
            <a:endParaRPr lang="en-ZA" dirty="0"/>
          </a:p>
        </p:txBody>
      </p:sp>
      <p:sp>
        <p:nvSpPr>
          <p:cNvPr id="116" name="Text Placeholder 14"/>
          <p:cNvSpPr>
            <a:spLocks noGrp="1"/>
          </p:cNvSpPr>
          <p:nvPr>
            <p:ph type="body" sz="quarter" idx="48" hasCustomPrompt="1"/>
          </p:nvPr>
        </p:nvSpPr>
        <p:spPr>
          <a:xfrm>
            <a:off x="7957486" y="1972235"/>
            <a:ext cx="3863041" cy="197223"/>
          </a:xfrm>
        </p:spPr>
        <p:txBody>
          <a:bodyPr anchor="t"/>
          <a:lstStyle>
            <a:lvl1pPr marL="0" indent="0">
              <a:lnSpc>
                <a:spcPct val="100000"/>
              </a:lnSpc>
              <a:spcBef>
                <a:spcPts val="0"/>
              </a:spcBef>
              <a:buNone/>
              <a:defRPr sz="900">
                <a:solidFill>
                  <a:schemeClr val="tx1"/>
                </a:solidFill>
              </a:defRPr>
            </a:lvl1pPr>
          </a:lstStyle>
          <a:p>
            <a:pPr lvl="0"/>
            <a:r>
              <a:rPr lang="en-US" dirty="0"/>
              <a:t>Title</a:t>
            </a:r>
            <a:endParaRPr lang="en-ZA" dirty="0"/>
          </a:p>
        </p:txBody>
      </p:sp>
      <p:sp>
        <p:nvSpPr>
          <p:cNvPr id="117" name="Text Placeholder 14"/>
          <p:cNvSpPr>
            <a:spLocks noGrp="1"/>
          </p:cNvSpPr>
          <p:nvPr>
            <p:ph type="body" sz="quarter" idx="49" hasCustomPrompt="1"/>
          </p:nvPr>
        </p:nvSpPr>
        <p:spPr>
          <a:xfrm>
            <a:off x="7957486" y="2212777"/>
            <a:ext cx="3863041" cy="1543436"/>
          </a:xfrm>
        </p:spPr>
        <p:txBody>
          <a:bodyPr anchor="t"/>
          <a:lstStyle>
            <a:lvl1pPr marL="0" indent="0">
              <a:lnSpc>
                <a:spcPct val="100000"/>
              </a:lnSpc>
              <a:spcBef>
                <a:spcPts val="0"/>
              </a:spcBef>
              <a:buNone/>
              <a:defRPr sz="900">
                <a:solidFill>
                  <a:schemeClr val="tx1"/>
                </a:solidFill>
              </a:defRPr>
            </a:lvl1pPr>
          </a:lstStyle>
          <a:p>
            <a:pPr lvl="0"/>
            <a:r>
              <a:rPr lang="en-US" dirty="0"/>
              <a:t>Body copy</a:t>
            </a:r>
            <a:endParaRPr lang="en-ZA" dirty="0"/>
          </a:p>
        </p:txBody>
      </p:sp>
      <p:sp>
        <p:nvSpPr>
          <p:cNvPr id="118" name="Picture Placeholder 2"/>
          <p:cNvSpPr>
            <a:spLocks noGrp="1"/>
          </p:cNvSpPr>
          <p:nvPr>
            <p:ph type="pic" sz="quarter" idx="50" hasCustomPrompt="1"/>
          </p:nvPr>
        </p:nvSpPr>
        <p:spPr>
          <a:xfrm>
            <a:off x="368301" y="3930637"/>
            <a:ext cx="1505323" cy="1416050"/>
          </a:xfrm>
        </p:spPr>
        <p:txBody>
          <a:bodyPr/>
          <a:lstStyle>
            <a:lvl1pPr marL="0" indent="0">
              <a:buNone/>
              <a:defRPr/>
            </a:lvl1pPr>
          </a:lstStyle>
          <a:p>
            <a:r>
              <a:rPr lang="en-US" dirty="0"/>
              <a:t>Add picture</a:t>
            </a:r>
            <a:endParaRPr lang="en-ZA" dirty="0"/>
          </a:p>
        </p:txBody>
      </p:sp>
      <p:sp>
        <p:nvSpPr>
          <p:cNvPr id="119" name="Text Placeholder 14"/>
          <p:cNvSpPr>
            <a:spLocks noGrp="1"/>
          </p:cNvSpPr>
          <p:nvPr>
            <p:ph type="body" sz="quarter" idx="51" hasCustomPrompt="1"/>
          </p:nvPr>
        </p:nvSpPr>
        <p:spPr>
          <a:xfrm>
            <a:off x="2044702" y="3930641"/>
            <a:ext cx="3863041" cy="270259"/>
          </a:xfrm>
        </p:spPr>
        <p:txBody>
          <a:bodyPr anchor="t"/>
          <a:lstStyle>
            <a:lvl1pPr marL="0" indent="0">
              <a:lnSpc>
                <a:spcPct val="100000"/>
              </a:lnSpc>
              <a:spcBef>
                <a:spcPts val="0"/>
              </a:spcBef>
              <a:buNone/>
              <a:defRPr sz="1050">
                <a:solidFill>
                  <a:schemeClr val="tx2"/>
                </a:solidFill>
              </a:defRPr>
            </a:lvl1pPr>
          </a:lstStyle>
          <a:p>
            <a:pPr lvl="0"/>
            <a:r>
              <a:rPr lang="en-US" dirty="0"/>
              <a:t>Name Surname</a:t>
            </a:r>
            <a:endParaRPr lang="en-ZA" dirty="0"/>
          </a:p>
        </p:txBody>
      </p:sp>
      <p:sp>
        <p:nvSpPr>
          <p:cNvPr id="120" name="Text Placeholder 14"/>
          <p:cNvSpPr>
            <a:spLocks noGrp="1"/>
          </p:cNvSpPr>
          <p:nvPr>
            <p:ph type="body" sz="quarter" idx="52" hasCustomPrompt="1"/>
          </p:nvPr>
        </p:nvSpPr>
        <p:spPr>
          <a:xfrm>
            <a:off x="2044702" y="4200901"/>
            <a:ext cx="3863041" cy="197223"/>
          </a:xfrm>
        </p:spPr>
        <p:txBody>
          <a:bodyPr anchor="t"/>
          <a:lstStyle>
            <a:lvl1pPr marL="0" indent="0">
              <a:lnSpc>
                <a:spcPct val="100000"/>
              </a:lnSpc>
              <a:spcBef>
                <a:spcPts val="0"/>
              </a:spcBef>
              <a:buNone/>
              <a:defRPr sz="900">
                <a:solidFill>
                  <a:schemeClr val="tx1"/>
                </a:solidFill>
              </a:defRPr>
            </a:lvl1pPr>
          </a:lstStyle>
          <a:p>
            <a:pPr lvl="0"/>
            <a:r>
              <a:rPr lang="en-US" dirty="0"/>
              <a:t>Title</a:t>
            </a:r>
            <a:endParaRPr lang="en-ZA" dirty="0"/>
          </a:p>
        </p:txBody>
      </p:sp>
      <p:sp>
        <p:nvSpPr>
          <p:cNvPr id="121" name="Text Placeholder 14"/>
          <p:cNvSpPr>
            <a:spLocks noGrp="1"/>
          </p:cNvSpPr>
          <p:nvPr>
            <p:ph type="body" sz="quarter" idx="53" hasCustomPrompt="1"/>
          </p:nvPr>
        </p:nvSpPr>
        <p:spPr>
          <a:xfrm>
            <a:off x="2044702" y="4441439"/>
            <a:ext cx="3863041" cy="1543436"/>
          </a:xfrm>
        </p:spPr>
        <p:txBody>
          <a:bodyPr anchor="t"/>
          <a:lstStyle>
            <a:lvl1pPr marL="0" indent="0">
              <a:lnSpc>
                <a:spcPct val="100000"/>
              </a:lnSpc>
              <a:spcBef>
                <a:spcPts val="0"/>
              </a:spcBef>
              <a:buNone/>
              <a:defRPr sz="900">
                <a:solidFill>
                  <a:schemeClr val="tx1"/>
                </a:solidFill>
              </a:defRPr>
            </a:lvl1pPr>
          </a:lstStyle>
          <a:p>
            <a:pPr lvl="0"/>
            <a:r>
              <a:rPr lang="en-US" dirty="0"/>
              <a:t>Body copy</a:t>
            </a:r>
            <a:endParaRPr lang="en-ZA" dirty="0"/>
          </a:p>
        </p:txBody>
      </p:sp>
      <p:sp>
        <p:nvSpPr>
          <p:cNvPr id="122" name="Picture Placeholder 2"/>
          <p:cNvSpPr>
            <a:spLocks noGrp="1"/>
          </p:cNvSpPr>
          <p:nvPr>
            <p:ph type="pic" sz="quarter" idx="54" hasCustomPrompt="1"/>
          </p:nvPr>
        </p:nvSpPr>
        <p:spPr>
          <a:xfrm>
            <a:off x="6281085" y="3930637"/>
            <a:ext cx="1505323" cy="1416050"/>
          </a:xfrm>
        </p:spPr>
        <p:txBody>
          <a:bodyPr/>
          <a:lstStyle>
            <a:lvl1pPr marL="0" indent="0">
              <a:buNone/>
              <a:defRPr/>
            </a:lvl1pPr>
          </a:lstStyle>
          <a:p>
            <a:r>
              <a:rPr lang="en-US" dirty="0"/>
              <a:t>Add picture</a:t>
            </a:r>
            <a:endParaRPr lang="en-ZA" dirty="0"/>
          </a:p>
        </p:txBody>
      </p:sp>
      <p:sp>
        <p:nvSpPr>
          <p:cNvPr id="123" name="Text Placeholder 14"/>
          <p:cNvSpPr>
            <a:spLocks noGrp="1"/>
          </p:cNvSpPr>
          <p:nvPr>
            <p:ph type="body" sz="quarter" idx="55" hasCustomPrompt="1"/>
          </p:nvPr>
        </p:nvSpPr>
        <p:spPr>
          <a:xfrm>
            <a:off x="7957486" y="3930641"/>
            <a:ext cx="3863041" cy="270259"/>
          </a:xfrm>
        </p:spPr>
        <p:txBody>
          <a:bodyPr anchor="t"/>
          <a:lstStyle>
            <a:lvl1pPr marL="0" indent="0">
              <a:lnSpc>
                <a:spcPct val="100000"/>
              </a:lnSpc>
              <a:spcBef>
                <a:spcPts val="0"/>
              </a:spcBef>
              <a:buNone/>
              <a:defRPr sz="1050">
                <a:solidFill>
                  <a:schemeClr val="tx2"/>
                </a:solidFill>
              </a:defRPr>
            </a:lvl1pPr>
          </a:lstStyle>
          <a:p>
            <a:pPr lvl="0"/>
            <a:r>
              <a:rPr lang="en-US" dirty="0"/>
              <a:t>Name Surname</a:t>
            </a:r>
            <a:endParaRPr lang="en-ZA" dirty="0"/>
          </a:p>
        </p:txBody>
      </p:sp>
      <p:sp>
        <p:nvSpPr>
          <p:cNvPr id="124" name="Text Placeholder 14"/>
          <p:cNvSpPr>
            <a:spLocks noGrp="1"/>
          </p:cNvSpPr>
          <p:nvPr>
            <p:ph type="body" sz="quarter" idx="56" hasCustomPrompt="1"/>
          </p:nvPr>
        </p:nvSpPr>
        <p:spPr>
          <a:xfrm>
            <a:off x="7957486" y="4200901"/>
            <a:ext cx="3863041" cy="197223"/>
          </a:xfrm>
        </p:spPr>
        <p:txBody>
          <a:bodyPr anchor="t"/>
          <a:lstStyle>
            <a:lvl1pPr marL="0" indent="0">
              <a:lnSpc>
                <a:spcPct val="100000"/>
              </a:lnSpc>
              <a:spcBef>
                <a:spcPts val="0"/>
              </a:spcBef>
              <a:buNone/>
              <a:defRPr sz="900">
                <a:solidFill>
                  <a:schemeClr val="tx1"/>
                </a:solidFill>
              </a:defRPr>
            </a:lvl1pPr>
          </a:lstStyle>
          <a:p>
            <a:pPr lvl="0"/>
            <a:r>
              <a:rPr lang="en-US" dirty="0"/>
              <a:t>Title</a:t>
            </a:r>
            <a:endParaRPr lang="en-ZA" dirty="0"/>
          </a:p>
        </p:txBody>
      </p:sp>
      <p:sp>
        <p:nvSpPr>
          <p:cNvPr id="125" name="Text Placeholder 14"/>
          <p:cNvSpPr>
            <a:spLocks noGrp="1"/>
          </p:cNvSpPr>
          <p:nvPr>
            <p:ph type="body" sz="quarter" idx="57" hasCustomPrompt="1"/>
          </p:nvPr>
        </p:nvSpPr>
        <p:spPr>
          <a:xfrm>
            <a:off x="7957486" y="4441439"/>
            <a:ext cx="3863041" cy="1543436"/>
          </a:xfrm>
        </p:spPr>
        <p:txBody>
          <a:bodyPr anchor="t"/>
          <a:lstStyle>
            <a:lvl1pPr marL="0" indent="0">
              <a:lnSpc>
                <a:spcPct val="100000"/>
              </a:lnSpc>
              <a:spcBef>
                <a:spcPts val="0"/>
              </a:spcBef>
              <a:buNone/>
              <a:defRPr sz="900">
                <a:solidFill>
                  <a:schemeClr val="tx1"/>
                </a:solidFill>
              </a:defRPr>
            </a:lvl1pPr>
          </a:lstStyle>
          <a:p>
            <a:pPr lvl="0"/>
            <a:r>
              <a:rPr lang="en-US" dirty="0"/>
              <a:t>Body copy</a:t>
            </a:r>
            <a:endParaRPr lang="en-ZA" dirty="0"/>
          </a:p>
        </p:txBody>
      </p:sp>
      <p:sp>
        <p:nvSpPr>
          <p:cNvPr id="22" name="Text Placeholder 5"/>
          <p:cNvSpPr>
            <a:spLocks noGrp="1"/>
          </p:cNvSpPr>
          <p:nvPr>
            <p:ph type="body" sz="quarter" idx="11" hasCustomPrompt="1"/>
          </p:nvPr>
        </p:nvSpPr>
        <p:spPr>
          <a:xfrm>
            <a:off x="368302" y="933684"/>
            <a:ext cx="11452225" cy="334733"/>
          </a:xfrm>
        </p:spPr>
        <p:txBody>
          <a:bodyPr/>
          <a:lstStyle>
            <a:lvl1pPr marL="0" indent="0">
              <a:lnSpc>
                <a:spcPct val="100000"/>
              </a:lnSpc>
              <a:spcBef>
                <a:spcPts val="0"/>
              </a:spcBef>
              <a:buNone/>
              <a:defRPr sz="1500">
                <a:solidFill>
                  <a:schemeClr val="tx1">
                    <a:lumMod val="50000"/>
                  </a:schemeClr>
                </a:solidFill>
              </a:defRPr>
            </a:lvl1pPr>
          </a:lstStyle>
          <a:p>
            <a:pPr lvl="0"/>
            <a:r>
              <a:rPr lang="en-US" dirty="0"/>
              <a:t>Add subtitle</a:t>
            </a:r>
            <a:endParaRPr lang="en-ZA" dirty="0"/>
          </a:p>
        </p:txBody>
      </p:sp>
      <p:sp>
        <p:nvSpPr>
          <p:cNvPr id="20" name="Text Placeholder 5"/>
          <p:cNvSpPr>
            <a:spLocks noGrp="1"/>
          </p:cNvSpPr>
          <p:nvPr>
            <p:ph type="body" sz="quarter" idx="10" hasCustomPrompt="1"/>
          </p:nvPr>
        </p:nvSpPr>
        <p:spPr>
          <a:xfrm>
            <a:off x="358588"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dirty="0"/>
              <a:t>Footnote</a:t>
            </a:r>
            <a:endParaRPr lang="en-GB" dirty="0"/>
          </a:p>
        </p:txBody>
      </p:sp>
    </p:spTree>
    <p:extLst>
      <p:ext uri="{BB962C8B-B14F-4D97-AF65-F5344CB8AC3E}">
        <p14:creationId xmlns:p14="http://schemas.microsoft.com/office/powerpoint/2010/main" val="27158174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mp; subtitle">
    <p:spTree>
      <p:nvGrpSpPr>
        <p:cNvPr id="1" name=""/>
        <p:cNvGrpSpPr/>
        <p:nvPr/>
      </p:nvGrpSpPr>
      <p:grpSpPr>
        <a:xfrm>
          <a:off x="0" y="0"/>
          <a:ext cx="0" cy="0"/>
          <a:chOff x="0" y="0"/>
          <a:chExt cx="0" cy="0"/>
        </a:xfrm>
      </p:grpSpPr>
      <p:sp>
        <p:nvSpPr>
          <p:cNvPr id="4" name="Title 1"/>
          <p:cNvSpPr>
            <a:spLocks noGrp="1"/>
          </p:cNvSpPr>
          <p:nvPr>
            <p:ph type="title" hasCustomPrompt="1"/>
          </p:nvPr>
        </p:nvSpPr>
        <p:spPr>
          <a:xfrm>
            <a:off x="368302" y="195750"/>
            <a:ext cx="11452225" cy="720000"/>
          </a:xfrm>
        </p:spPr>
        <p:txBody>
          <a:bodyPr vert="horz" lIns="0" tIns="0" rIns="0" bIns="0" rtlCol="0" anchor="b">
            <a:noAutofit/>
          </a:bodyPr>
          <a:lstStyle>
            <a:lvl1pPr>
              <a:defRPr lang="en-ZA" baseline="0" dirty="0"/>
            </a:lvl1pPr>
          </a:lstStyle>
          <a:p>
            <a:pPr lvl="0"/>
            <a:r>
              <a:rPr lang="en-US" dirty="0"/>
              <a:t>2 contacts with long description</a:t>
            </a:r>
            <a:endParaRPr lang="en-ZA" dirty="0"/>
          </a:p>
        </p:txBody>
      </p:sp>
      <p:sp>
        <p:nvSpPr>
          <p:cNvPr id="3" name="Picture Placeholder 2"/>
          <p:cNvSpPr>
            <a:spLocks noGrp="1"/>
          </p:cNvSpPr>
          <p:nvPr>
            <p:ph type="pic" sz="quarter" idx="40" hasCustomPrompt="1"/>
          </p:nvPr>
        </p:nvSpPr>
        <p:spPr>
          <a:xfrm>
            <a:off x="368301" y="1701975"/>
            <a:ext cx="1505323" cy="1416050"/>
          </a:xfrm>
        </p:spPr>
        <p:txBody>
          <a:bodyPr/>
          <a:lstStyle>
            <a:lvl1pPr marL="0" indent="0">
              <a:buNone/>
              <a:defRPr/>
            </a:lvl1pPr>
          </a:lstStyle>
          <a:p>
            <a:r>
              <a:rPr lang="en-US" dirty="0"/>
              <a:t>Add picture</a:t>
            </a:r>
            <a:endParaRPr lang="en-ZA" dirty="0"/>
          </a:p>
        </p:txBody>
      </p:sp>
      <p:sp>
        <p:nvSpPr>
          <p:cNvPr id="15" name="Text Placeholder 14"/>
          <p:cNvSpPr>
            <a:spLocks noGrp="1"/>
          </p:cNvSpPr>
          <p:nvPr>
            <p:ph type="body" sz="quarter" idx="43" hasCustomPrompt="1"/>
          </p:nvPr>
        </p:nvSpPr>
        <p:spPr>
          <a:xfrm>
            <a:off x="2044702" y="1701976"/>
            <a:ext cx="3863041" cy="270259"/>
          </a:xfrm>
        </p:spPr>
        <p:txBody>
          <a:bodyPr anchor="t"/>
          <a:lstStyle>
            <a:lvl1pPr marL="0" indent="0">
              <a:lnSpc>
                <a:spcPct val="100000"/>
              </a:lnSpc>
              <a:spcBef>
                <a:spcPts val="0"/>
              </a:spcBef>
              <a:buNone/>
              <a:defRPr sz="1050">
                <a:solidFill>
                  <a:schemeClr val="tx2"/>
                </a:solidFill>
              </a:defRPr>
            </a:lvl1pPr>
          </a:lstStyle>
          <a:p>
            <a:pPr lvl="0"/>
            <a:r>
              <a:rPr lang="en-US" dirty="0"/>
              <a:t>Name Surname</a:t>
            </a:r>
            <a:endParaRPr lang="en-ZA" dirty="0"/>
          </a:p>
        </p:txBody>
      </p:sp>
      <p:sp>
        <p:nvSpPr>
          <p:cNvPr id="16" name="Text Placeholder 14"/>
          <p:cNvSpPr>
            <a:spLocks noGrp="1"/>
          </p:cNvSpPr>
          <p:nvPr>
            <p:ph type="body" sz="quarter" idx="44" hasCustomPrompt="1"/>
          </p:nvPr>
        </p:nvSpPr>
        <p:spPr>
          <a:xfrm>
            <a:off x="2044702" y="1972235"/>
            <a:ext cx="3863041" cy="197223"/>
          </a:xfrm>
        </p:spPr>
        <p:txBody>
          <a:bodyPr anchor="t"/>
          <a:lstStyle>
            <a:lvl1pPr marL="0" indent="0">
              <a:lnSpc>
                <a:spcPct val="100000"/>
              </a:lnSpc>
              <a:spcBef>
                <a:spcPts val="0"/>
              </a:spcBef>
              <a:buNone/>
              <a:defRPr sz="900">
                <a:solidFill>
                  <a:schemeClr val="tx1"/>
                </a:solidFill>
              </a:defRPr>
            </a:lvl1pPr>
          </a:lstStyle>
          <a:p>
            <a:pPr lvl="0"/>
            <a:r>
              <a:rPr lang="en-US" dirty="0"/>
              <a:t>Title</a:t>
            </a:r>
            <a:endParaRPr lang="en-ZA" dirty="0"/>
          </a:p>
        </p:txBody>
      </p:sp>
      <p:sp>
        <p:nvSpPr>
          <p:cNvPr id="94" name="Text Placeholder 14"/>
          <p:cNvSpPr>
            <a:spLocks noGrp="1"/>
          </p:cNvSpPr>
          <p:nvPr>
            <p:ph type="body" sz="quarter" idx="45" hasCustomPrompt="1"/>
          </p:nvPr>
        </p:nvSpPr>
        <p:spPr>
          <a:xfrm>
            <a:off x="2044702" y="2212780"/>
            <a:ext cx="3863041" cy="3772099"/>
          </a:xfrm>
        </p:spPr>
        <p:txBody>
          <a:bodyPr anchor="t"/>
          <a:lstStyle>
            <a:lvl1pPr marL="0" indent="0">
              <a:lnSpc>
                <a:spcPct val="100000"/>
              </a:lnSpc>
              <a:spcBef>
                <a:spcPts val="0"/>
              </a:spcBef>
              <a:buNone/>
              <a:defRPr sz="900">
                <a:solidFill>
                  <a:schemeClr val="tx1"/>
                </a:solidFill>
              </a:defRPr>
            </a:lvl1pPr>
          </a:lstStyle>
          <a:p>
            <a:pPr lvl="0"/>
            <a:r>
              <a:rPr lang="en-US" dirty="0"/>
              <a:t>Body copy</a:t>
            </a:r>
            <a:endParaRPr lang="en-ZA" dirty="0"/>
          </a:p>
        </p:txBody>
      </p:sp>
      <p:sp>
        <p:nvSpPr>
          <p:cNvPr id="114" name="Picture Placeholder 2"/>
          <p:cNvSpPr>
            <a:spLocks noGrp="1"/>
          </p:cNvSpPr>
          <p:nvPr>
            <p:ph type="pic" sz="quarter" idx="46" hasCustomPrompt="1"/>
          </p:nvPr>
        </p:nvSpPr>
        <p:spPr>
          <a:xfrm>
            <a:off x="6281085" y="1701975"/>
            <a:ext cx="1505323" cy="1416050"/>
          </a:xfrm>
        </p:spPr>
        <p:txBody>
          <a:bodyPr/>
          <a:lstStyle>
            <a:lvl1pPr marL="0" indent="0">
              <a:buNone/>
              <a:defRPr/>
            </a:lvl1pPr>
          </a:lstStyle>
          <a:p>
            <a:r>
              <a:rPr lang="en-US" dirty="0"/>
              <a:t>Add picture</a:t>
            </a:r>
            <a:endParaRPr lang="en-ZA" dirty="0"/>
          </a:p>
        </p:txBody>
      </p:sp>
      <p:sp>
        <p:nvSpPr>
          <p:cNvPr id="115" name="Text Placeholder 14"/>
          <p:cNvSpPr>
            <a:spLocks noGrp="1"/>
          </p:cNvSpPr>
          <p:nvPr>
            <p:ph type="body" sz="quarter" idx="47" hasCustomPrompt="1"/>
          </p:nvPr>
        </p:nvSpPr>
        <p:spPr>
          <a:xfrm>
            <a:off x="7957486" y="1701976"/>
            <a:ext cx="3863041" cy="270259"/>
          </a:xfrm>
        </p:spPr>
        <p:txBody>
          <a:bodyPr anchor="t"/>
          <a:lstStyle>
            <a:lvl1pPr marL="0" indent="0">
              <a:lnSpc>
                <a:spcPct val="100000"/>
              </a:lnSpc>
              <a:spcBef>
                <a:spcPts val="0"/>
              </a:spcBef>
              <a:buNone/>
              <a:defRPr sz="1050">
                <a:solidFill>
                  <a:schemeClr val="tx2"/>
                </a:solidFill>
              </a:defRPr>
            </a:lvl1pPr>
          </a:lstStyle>
          <a:p>
            <a:pPr lvl="0"/>
            <a:r>
              <a:rPr lang="en-US" dirty="0"/>
              <a:t>Name Surname</a:t>
            </a:r>
            <a:endParaRPr lang="en-ZA" dirty="0"/>
          </a:p>
        </p:txBody>
      </p:sp>
      <p:sp>
        <p:nvSpPr>
          <p:cNvPr id="116" name="Text Placeholder 14"/>
          <p:cNvSpPr>
            <a:spLocks noGrp="1"/>
          </p:cNvSpPr>
          <p:nvPr>
            <p:ph type="body" sz="quarter" idx="48" hasCustomPrompt="1"/>
          </p:nvPr>
        </p:nvSpPr>
        <p:spPr>
          <a:xfrm>
            <a:off x="7957486" y="1972235"/>
            <a:ext cx="3863041" cy="197223"/>
          </a:xfrm>
        </p:spPr>
        <p:txBody>
          <a:bodyPr anchor="t"/>
          <a:lstStyle>
            <a:lvl1pPr marL="0" indent="0">
              <a:lnSpc>
                <a:spcPct val="100000"/>
              </a:lnSpc>
              <a:spcBef>
                <a:spcPts val="0"/>
              </a:spcBef>
              <a:buNone/>
              <a:defRPr sz="900">
                <a:solidFill>
                  <a:schemeClr val="tx1"/>
                </a:solidFill>
              </a:defRPr>
            </a:lvl1pPr>
          </a:lstStyle>
          <a:p>
            <a:pPr lvl="0"/>
            <a:r>
              <a:rPr lang="en-US" dirty="0"/>
              <a:t>Title</a:t>
            </a:r>
            <a:endParaRPr lang="en-ZA" dirty="0"/>
          </a:p>
        </p:txBody>
      </p:sp>
      <p:sp>
        <p:nvSpPr>
          <p:cNvPr id="117" name="Text Placeholder 14"/>
          <p:cNvSpPr>
            <a:spLocks noGrp="1"/>
          </p:cNvSpPr>
          <p:nvPr>
            <p:ph type="body" sz="quarter" idx="49" hasCustomPrompt="1"/>
          </p:nvPr>
        </p:nvSpPr>
        <p:spPr>
          <a:xfrm>
            <a:off x="7957486" y="2212780"/>
            <a:ext cx="3863041" cy="3772099"/>
          </a:xfrm>
        </p:spPr>
        <p:txBody>
          <a:bodyPr anchor="t"/>
          <a:lstStyle>
            <a:lvl1pPr marL="0" indent="0">
              <a:lnSpc>
                <a:spcPct val="100000"/>
              </a:lnSpc>
              <a:spcBef>
                <a:spcPts val="0"/>
              </a:spcBef>
              <a:buNone/>
              <a:defRPr sz="900">
                <a:solidFill>
                  <a:schemeClr val="tx1"/>
                </a:solidFill>
              </a:defRPr>
            </a:lvl1pPr>
          </a:lstStyle>
          <a:p>
            <a:pPr lvl="0"/>
            <a:r>
              <a:rPr lang="en-US" dirty="0"/>
              <a:t>Body copy</a:t>
            </a:r>
            <a:endParaRPr lang="en-ZA" dirty="0"/>
          </a:p>
        </p:txBody>
      </p:sp>
      <p:sp>
        <p:nvSpPr>
          <p:cNvPr id="13" name="Text Placeholder 5"/>
          <p:cNvSpPr>
            <a:spLocks noGrp="1"/>
          </p:cNvSpPr>
          <p:nvPr>
            <p:ph type="body" sz="quarter" idx="11" hasCustomPrompt="1"/>
          </p:nvPr>
        </p:nvSpPr>
        <p:spPr>
          <a:xfrm>
            <a:off x="368302" y="933684"/>
            <a:ext cx="11452225" cy="334733"/>
          </a:xfrm>
        </p:spPr>
        <p:txBody>
          <a:bodyPr/>
          <a:lstStyle>
            <a:lvl1pPr marL="0" indent="0">
              <a:lnSpc>
                <a:spcPct val="100000"/>
              </a:lnSpc>
              <a:spcBef>
                <a:spcPts val="0"/>
              </a:spcBef>
              <a:buNone/>
              <a:defRPr sz="1500">
                <a:solidFill>
                  <a:schemeClr val="tx1">
                    <a:lumMod val="50000"/>
                  </a:schemeClr>
                </a:solidFill>
              </a:defRPr>
            </a:lvl1pPr>
          </a:lstStyle>
          <a:p>
            <a:pPr lvl="0"/>
            <a:r>
              <a:rPr lang="en-US" dirty="0"/>
              <a:t>Add subtitle</a:t>
            </a:r>
            <a:endParaRPr lang="en-ZA" dirty="0"/>
          </a:p>
        </p:txBody>
      </p:sp>
      <p:sp>
        <p:nvSpPr>
          <p:cNvPr id="12" name="Text Placeholder 5"/>
          <p:cNvSpPr>
            <a:spLocks noGrp="1"/>
          </p:cNvSpPr>
          <p:nvPr>
            <p:ph type="body" sz="quarter" idx="10" hasCustomPrompt="1"/>
          </p:nvPr>
        </p:nvSpPr>
        <p:spPr>
          <a:xfrm>
            <a:off x="358588"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dirty="0"/>
              <a:t>Footnote</a:t>
            </a:r>
            <a:endParaRPr lang="en-GB" dirty="0"/>
          </a:p>
        </p:txBody>
      </p:sp>
    </p:spTree>
    <p:extLst>
      <p:ext uri="{BB962C8B-B14F-4D97-AF65-F5344CB8AC3E}">
        <p14:creationId xmlns:p14="http://schemas.microsoft.com/office/powerpoint/2010/main" val="31441306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mp;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Title 1"/>
          <p:cNvSpPr>
            <a:spLocks noGrp="1"/>
          </p:cNvSpPr>
          <p:nvPr>
            <p:ph type="title" hasCustomPrompt="1"/>
          </p:nvPr>
        </p:nvSpPr>
        <p:spPr>
          <a:xfrm>
            <a:off x="368302" y="195750"/>
            <a:ext cx="11452225" cy="720000"/>
          </a:xfrm>
        </p:spPr>
        <p:txBody>
          <a:bodyPr vert="horz" lIns="0" tIns="0" rIns="0" bIns="0" rtlCol="0" anchor="b">
            <a:noAutofit/>
          </a:bodyPr>
          <a:lstStyle>
            <a:lvl1pPr>
              <a:defRPr lang="en-ZA" dirty="0"/>
            </a:lvl1pPr>
          </a:lstStyle>
          <a:p>
            <a:pPr lvl="0"/>
            <a:r>
              <a:rPr lang="en-US" dirty="0"/>
              <a:t>Add title</a:t>
            </a:r>
            <a:endParaRPr lang="en-ZA" dirty="0"/>
          </a:p>
        </p:txBody>
      </p:sp>
      <p:sp>
        <p:nvSpPr>
          <p:cNvPr id="5" name="Text Placeholder 5"/>
          <p:cNvSpPr>
            <a:spLocks noGrp="1"/>
          </p:cNvSpPr>
          <p:nvPr>
            <p:ph type="body" sz="quarter" idx="10" hasCustomPrompt="1"/>
          </p:nvPr>
        </p:nvSpPr>
        <p:spPr>
          <a:xfrm>
            <a:off x="358588"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dirty="0"/>
              <a:t>Footnote</a:t>
            </a:r>
            <a:endParaRPr lang="en-GB" dirty="0"/>
          </a:p>
        </p:txBody>
      </p:sp>
    </p:spTree>
    <p:extLst>
      <p:ext uri="{BB962C8B-B14F-4D97-AF65-F5344CB8AC3E}">
        <p14:creationId xmlns:p14="http://schemas.microsoft.com/office/powerpoint/2010/main" val="30847394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2 subtitle &amp;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68301" y="1674627"/>
            <a:ext cx="5530475" cy="4310251"/>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Title 1"/>
          <p:cNvSpPr>
            <a:spLocks noGrp="1"/>
          </p:cNvSpPr>
          <p:nvPr>
            <p:ph type="title" hasCustomPrompt="1"/>
          </p:nvPr>
        </p:nvSpPr>
        <p:spPr>
          <a:xfrm>
            <a:off x="368302" y="195750"/>
            <a:ext cx="11452225" cy="720000"/>
          </a:xfrm>
        </p:spPr>
        <p:txBody>
          <a:bodyPr vert="horz" lIns="0" tIns="0" rIns="0" bIns="0" rtlCol="0" anchor="b">
            <a:noAutofit/>
          </a:bodyPr>
          <a:lstStyle>
            <a:lvl1pPr>
              <a:defRPr lang="en-ZA" dirty="0"/>
            </a:lvl1pPr>
          </a:lstStyle>
          <a:p>
            <a:pPr lvl="0"/>
            <a:r>
              <a:rPr lang="en-US" dirty="0"/>
              <a:t>Add title</a:t>
            </a:r>
            <a:endParaRPr lang="en-ZA" dirty="0"/>
          </a:p>
        </p:txBody>
      </p:sp>
      <p:sp>
        <p:nvSpPr>
          <p:cNvPr id="9" name="Content Placeholder 2"/>
          <p:cNvSpPr>
            <a:spLocks noGrp="1"/>
          </p:cNvSpPr>
          <p:nvPr>
            <p:ph idx="12" hasCustomPrompt="1"/>
          </p:nvPr>
        </p:nvSpPr>
        <p:spPr>
          <a:xfrm>
            <a:off x="6290049" y="1674627"/>
            <a:ext cx="5530475" cy="4310251"/>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7" name="Text Placeholder 5"/>
          <p:cNvSpPr>
            <a:spLocks noGrp="1"/>
          </p:cNvSpPr>
          <p:nvPr>
            <p:ph type="body" sz="quarter" idx="11" hasCustomPrompt="1"/>
          </p:nvPr>
        </p:nvSpPr>
        <p:spPr>
          <a:xfrm>
            <a:off x="368301" y="1272146"/>
            <a:ext cx="5530475" cy="334733"/>
          </a:xfrm>
        </p:spPr>
        <p:txBody>
          <a:bodyPr/>
          <a:lstStyle>
            <a:lvl1pPr marL="0" indent="0">
              <a:lnSpc>
                <a:spcPct val="100000"/>
              </a:lnSpc>
              <a:spcBef>
                <a:spcPts val="0"/>
              </a:spcBef>
              <a:buNone/>
              <a:defRPr sz="1500">
                <a:solidFill>
                  <a:schemeClr val="tx1">
                    <a:lumMod val="50000"/>
                  </a:schemeClr>
                </a:solidFill>
              </a:defRPr>
            </a:lvl1pPr>
          </a:lstStyle>
          <a:p>
            <a:pPr lvl="0"/>
            <a:r>
              <a:rPr lang="en-US" dirty="0"/>
              <a:t>Add subtitle</a:t>
            </a:r>
            <a:endParaRPr lang="en-ZA" dirty="0"/>
          </a:p>
        </p:txBody>
      </p:sp>
      <p:sp>
        <p:nvSpPr>
          <p:cNvPr id="8" name="Text Placeholder 5"/>
          <p:cNvSpPr>
            <a:spLocks noGrp="1"/>
          </p:cNvSpPr>
          <p:nvPr>
            <p:ph type="body" sz="quarter" idx="13" hasCustomPrompt="1"/>
          </p:nvPr>
        </p:nvSpPr>
        <p:spPr>
          <a:xfrm>
            <a:off x="6290049" y="1272146"/>
            <a:ext cx="5530475" cy="334733"/>
          </a:xfrm>
        </p:spPr>
        <p:txBody>
          <a:bodyPr/>
          <a:lstStyle>
            <a:lvl1pPr marL="0" indent="0">
              <a:lnSpc>
                <a:spcPct val="100000"/>
              </a:lnSpc>
              <a:spcBef>
                <a:spcPts val="0"/>
              </a:spcBef>
              <a:buNone/>
              <a:defRPr sz="1500">
                <a:solidFill>
                  <a:schemeClr val="tx1">
                    <a:lumMod val="50000"/>
                  </a:schemeClr>
                </a:solidFill>
              </a:defRPr>
            </a:lvl1pPr>
          </a:lstStyle>
          <a:p>
            <a:pPr lvl="0"/>
            <a:r>
              <a:rPr lang="en-US" dirty="0"/>
              <a:t>Add subtitle</a:t>
            </a:r>
            <a:endParaRPr lang="en-ZA" dirty="0"/>
          </a:p>
        </p:txBody>
      </p:sp>
      <p:sp>
        <p:nvSpPr>
          <p:cNvPr id="10" name="Text Placeholder 5"/>
          <p:cNvSpPr>
            <a:spLocks noGrp="1"/>
          </p:cNvSpPr>
          <p:nvPr>
            <p:ph type="body" sz="quarter" idx="10" hasCustomPrompt="1"/>
          </p:nvPr>
        </p:nvSpPr>
        <p:spPr>
          <a:xfrm>
            <a:off x="358588"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dirty="0"/>
              <a:t>Footnote</a:t>
            </a:r>
            <a:endParaRPr lang="en-GB" dirty="0"/>
          </a:p>
        </p:txBody>
      </p:sp>
    </p:spTree>
    <p:extLst>
      <p:ext uri="{BB962C8B-B14F-4D97-AF65-F5344CB8AC3E}">
        <p14:creationId xmlns:p14="http://schemas.microsoft.com/office/powerpoint/2010/main" val="42296793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3 subtitle &amp;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68301" y="1703298"/>
            <a:ext cx="3701675" cy="4281581"/>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Title 1"/>
          <p:cNvSpPr>
            <a:spLocks noGrp="1"/>
          </p:cNvSpPr>
          <p:nvPr>
            <p:ph type="title" hasCustomPrompt="1"/>
          </p:nvPr>
        </p:nvSpPr>
        <p:spPr>
          <a:xfrm>
            <a:off x="368302" y="195747"/>
            <a:ext cx="11452225" cy="720000"/>
          </a:xfrm>
        </p:spPr>
        <p:txBody>
          <a:bodyPr vert="horz" lIns="0" tIns="0" rIns="0" bIns="0" rtlCol="0" anchor="b">
            <a:noAutofit/>
          </a:bodyPr>
          <a:lstStyle>
            <a:lvl1pPr>
              <a:defRPr lang="en-ZA" dirty="0"/>
            </a:lvl1pPr>
          </a:lstStyle>
          <a:p>
            <a:pPr lvl="0"/>
            <a:r>
              <a:rPr lang="en-US" dirty="0"/>
              <a:t>Add title</a:t>
            </a:r>
            <a:endParaRPr lang="en-ZA" dirty="0"/>
          </a:p>
        </p:txBody>
      </p:sp>
      <p:sp>
        <p:nvSpPr>
          <p:cNvPr id="11" name="Content Placeholder 2"/>
          <p:cNvSpPr>
            <a:spLocks noGrp="1"/>
          </p:cNvSpPr>
          <p:nvPr>
            <p:ph idx="12" hasCustomPrompt="1"/>
          </p:nvPr>
        </p:nvSpPr>
        <p:spPr>
          <a:xfrm>
            <a:off x="4243577" y="1703298"/>
            <a:ext cx="3701675" cy="4281581"/>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13" name="Content Placeholder 2"/>
          <p:cNvSpPr>
            <a:spLocks noGrp="1"/>
          </p:cNvSpPr>
          <p:nvPr>
            <p:ph idx="14" hasCustomPrompt="1"/>
          </p:nvPr>
        </p:nvSpPr>
        <p:spPr>
          <a:xfrm>
            <a:off x="8118849" y="1703298"/>
            <a:ext cx="3701675" cy="4281581"/>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9" name="Text Placeholder 5"/>
          <p:cNvSpPr>
            <a:spLocks noGrp="1"/>
          </p:cNvSpPr>
          <p:nvPr>
            <p:ph type="body" sz="quarter" idx="11" hasCustomPrompt="1"/>
          </p:nvPr>
        </p:nvSpPr>
        <p:spPr>
          <a:xfrm>
            <a:off x="368301" y="1272146"/>
            <a:ext cx="3701675" cy="334733"/>
          </a:xfrm>
        </p:spPr>
        <p:txBody>
          <a:bodyPr/>
          <a:lstStyle>
            <a:lvl1pPr marL="0" indent="0">
              <a:lnSpc>
                <a:spcPct val="100000"/>
              </a:lnSpc>
              <a:spcBef>
                <a:spcPts val="0"/>
              </a:spcBef>
              <a:buNone/>
              <a:defRPr sz="1500">
                <a:solidFill>
                  <a:schemeClr val="tx1">
                    <a:lumMod val="50000"/>
                  </a:schemeClr>
                </a:solidFill>
              </a:defRPr>
            </a:lvl1pPr>
          </a:lstStyle>
          <a:p>
            <a:pPr lvl="0"/>
            <a:r>
              <a:rPr lang="en-US" dirty="0"/>
              <a:t>Add subtitle</a:t>
            </a:r>
            <a:endParaRPr lang="en-ZA" dirty="0"/>
          </a:p>
        </p:txBody>
      </p:sp>
      <p:sp>
        <p:nvSpPr>
          <p:cNvPr id="10" name="Text Placeholder 5"/>
          <p:cNvSpPr>
            <a:spLocks noGrp="1"/>
          </p:cNvSpPr>
          <p:nvPr>
            <p:ph type="body" sz="quarter" idx="15" hasCustomPrompt="1"/>
          </p:nvPr>
        </p:nvSpPr>
        <p:spPr>
          <a:xfrm>
            <a:off x="4243577" y="1272146"/>
            <a:ext cx="3701675" cy="334733"/>
          </a:xfrm>
        </p:spPr>
        <p:txBody>
          <a:bodyPr/>
          <a:lstStyle>
            <a:lvl1pPr marL="0" indent="0">
              <a:lnSpc>
                <a:spcPct val="100000"/>
              </a:lnSpc>
              <a:spcBef>
                <a:spcPts val="0"/>
              </a:spcBef>
              <a:buNone/>
              <a:defRPr sz="1500">
                <a:solidFill>
                  <a:schemeClr val="tx1">
                    <a:lumMod val="50000"/>
                  </a:schemeClr>
                </a:solidFill>
              </a:defRPr>
            </a:lvl1pPr>
          </a:lstStyle>
          <a:p>
            <a:pPr lvl="0"/>
            <a:r>
              <a:rPr lang="en-US" dirty="0"/>
              <a:t>Add subtitle</a:t>
            </a:r>
            <a:endParaRPr lang="en-ZA" dirty="0"/>
          </a:p>
        </p:txBody>
      </p:sp>
      <p:sp>
        <p:nvSpPr>
          <p:cNvPr id="15" name="Text Placeholder 5"/>
          <p:cNvSpPr>
            <a:spLocks noGrp="1"/>
          </p:cNvSpPr>
          <p:nvPr>
            <p:ph type="body" sz="quarter" idx="16" hasCustomPrompt="1"/>
          </p:nvPr>
        </p:nvSpPr>
        <p:spPr>
          <a:xfrm>
            <a:off x="8118849" y="1272146"/>
            <a:ext cx="3701675" cy="334733"/>
          </a:xfrm>
        </p:spPr>
        <p:txBody>
          <a:bodyPr/>
          <a:lstStyle>
            <a:lvl1pPr marL="0" indent="0">
              <a:lnSpc>
                <a:spcPct val="100000"/>
              </a:lnSpc>
              <a:spcBef>
                <a:spcPts val="0"/>
              </a:spcBef>
              <a:buNone/>
              <a:defRPr sz="1500">
                <a:solidFill>
                  <a:schemeClr val="tx1">
                    <a:lumMod val="50000"/>
                  </a:schemeClr>
                </a:solidFill>
              </a:defRPr>
            </a:lvl1pPr>
          </a:lstStyle>
          <a:p>
            <a:pPr lvl="0"/>
            <a:r>
              <a:rPr lang="en-US" dirty="0"/>
              <a:t>Add subtitle</a:t>
            </a:r>
            <a:endParaRPr lang="en-ZA" dirty="0"/>
          </a:p>
        </p:txBody>
      </p:sp>
      <p:sp>
        <p:nvSpPr>
          <p:cNvPr id="12" name="Text Placeholder 5"/>
          <p:cNvSpPr>
            <a:spLocks noGrp="1"/>
          </p:cNvSpPr>
          <p:nvPr>
            <p:ph type="body" sz="quarter" idx="10" hasCustomPrompt="1"/>
          </p:nvPr>
        </p:nvSpPr>
        <p:spPr>
          <a:xfrm>
            <a:off x="358588"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dirty="0"/>
              <a:t>Footnote</a:t>
            </a:r>
            <a:endParaRPr lang="en-GB" dirty="0"/>
          </a:p>
        </p:txBody>
      </p:sp>
    </p:spTree>
    <p:extLst>
      <p:ext uri="{BB962C8B-B14F-4D97-AF65-F5344CB8AC3E}">
        <p14:creationId xmlns:p14="http://schemas.microsoft.com/office/powerpoint/2010/main" val="13820220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picture &amp;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68302" y="1277382"/>
            <a:ext cx="5592849" cy="4707497"/>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Title 1"/>
          <p:cNvSpPr>
            <a:spLocks noGrp="1"/>
          </p:cNvSpPr>
          <p:nvPr>
            <p:ph type="title" hasCustomPrompt="1"/>
          </p:nvPr>
        </p:nvSpPr>
        <p:spPr>
          <a:xfrm>
            <a:off x="368302" y="195750"/>
            <a:ext cx="11452225" cy="720000"/>
          </a:xfrm>
        </p:spPr>
        <p:txBody>
          <a:bodyPr vert="horz" lIns="0" tIns="0" rIns="0" bIns="0" rtlCol="0" anchor="b">
            <a:noAutofit/>
          </a:bodyPr>
          <a:lstStyle>
            <a:lvl1pPr>
              <a:defRPr lang="en-ZA" dirty="0"/>
            </a:lvl1pPr>
          </a:lstStyle>
          <a:p>
            <a:pPr lvl="0"/>
            <a:r>
              <a:rPr lang="en-US" dirty="0"/>
              <a:t>Add title</a:t>
            </a:r>
            <a:endParaRPr lang="en-ZA" dirty="0"/>
          </a:p>
        </p:txBody>
      </p:sp>
      <p:sp>
        <p:nvSpPr>
          <p:cNvPr id="16" name="Picture Placeholder 4"/>
          <p:cNvSpPr>
            <a:spLocks noGrp="1"/>
          </p:cNvSpPr>
          <p:nvPr>
            <p:ph type="pic" sz="quarter" idx="12" hasCustomPrompt="1"/>
          </p:nvPr>
        </p:nvSpPr>
        <p:spPr>
          <a:xfrm>
            <a:off x="6227296" y="1268413"/>
            <a:ext cx="5593229" cy="4716462"/>
          </a:xfrm>
        </p:spPr>
        <p:txBody>
          <a:bodyPr/>
          <a:lstStyle>
            <a:lvl1pPr marL="0" indent="0">
              <a:buNone/>
              <a:defRPr/>
            </a:lvl1pPr>
          </a:lstStyle>
          <a:p>
            <a:r>
              <a:rPr lang="en-US" dirty="0"/>
              <a:t>Add picture</a:t>
            </a:r>
            <a:endParaRPr lang="en-ZA" dirty="0"/>
          </a:p>
        </p:txBody>
      </p:sp>
      <p:sp>
        <p:nvSpPr>
          <p:cNvPr id="5" name="Text Placeholder 5"/>
          <p:cNvSpPr>
            <a:spLocks noGrp="1"/>
          </p:cNvSpPr>
          <p:nvPr>
            <p:ph type="body" sz="quarter" idx="10" hasCustomPrompt="1"/>
          </p:nvPr>
        </p:nvSpPr>
        <p:spPr>
          <a:xfrm>
            <a:off x="358588"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dirty="0"/>
              <a:t>Footnote</a:t>
            </a:r>
            <a:endParaRPr lang="en-GB" dirty="0"/>
          </a:p>
        </p:txBody>
      </p:sp>
    </p:spTree>
    <p:extLst>
      <p:ext uri="{BB962C8B-B14F-4D97-AF65-F5344CB8AC3E}">
        <p14:creationId xmlns:p14="http://schemas.microsoft.com/office/powerpoint/2010/main" val="251527030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2 picture &amp;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68302" y="3378204"/>
            <a:ext cx="5592849" cy="2606675"/>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Title 1"/>
          <p:cNvSpPr>
            <a:spLocks noGrp="1"/>
          </p:cNvSpPr>
          <p:nvPr>
            <p:ph type="title" hasCustomPrompt="1"/>
          </p:nvPr>
        </p:nvSpPr>
        <p:spPr>
          <a:xfrm>
            <a:off x="368302" y="195750"/>
            <a:ext cx="11452225" cy="720000"/>
          </a:xfrm>
        </p:spPr>
        <p:txBody>
          <a:bodyPr vert="horz" lIns="0" tIns="0" rIns="0" bIns="0" rtlCol="0" anchor="b">
            <a:noAutofit/>
          </a:bodyPr>
          <a:lstStyle>
            <a:lvl1pPr>
              <a:defRPr lang="en-ZA" dirty="0"/>
            </a:lvl1pPr>
          </a:lstStyle>
          <a:p>
            <a:pPr lvl="0"/>
            <a:r>
              <a:rPr lang="en-US" dirty="0"/>
              <a:t>Add title</a:t>
            </a:r>
            <a:endParaRPr lang="en-ZA" dirty="0"/>
          </a:p>
        </p:txBody>
      </p:sp>
      <p:sp>
        <p:nvSpPr>
          <p:cNvPr id="5" name="Picture Placeholder 4"/>
          <p:cNvSpPr>
            <a:spLocks noGrp="1"/>
          </p:cNvSpPr>
          <p:nvPr>
            <p:ph type="pic" sz="quarter" idx="10" hasCustomPrompt="1"/>
          </p:nvPr>
        </p:nvSpPr>
        <p:spPr>
          <a:xfrm>
            <a:off x="368300" y="1277378"/>
            <a:ext cx="5593229" cy="1947862"/>
          </a:xfrm>
        </p:spPr>
        <p:txBody>
          <a:bodyPr/>
          <a:lstStyle>
            <a:lvl1pPr marL="0" indent="0">
              <a:buNone/>
              <a:defRPr/>
            </a:lvl1pPr>
          </a:lstStyle>
          <a:p>
            <a:r>
              <a:rPr lang="en-US" dirty="0"/>
              <a:t>Add picture</a:t>
            </a:r>
            <a:endParaRPr lang="en-ZA" dirty="0"/>
          </a:p>
        </p:txBody>
      </p:sp>
      <p:sp>
        <p:nvSpPr>
          <p:cNvPr id="15" name="Content Placeholder 2"/>
          <p:cNvSpPr>
            <a:spLocks noGrp="1"/>
          </p:cNvSpPr>
          <p:nvPr>
            <p:ph idx="11" hasCustomPrompt="1"/>
          </p:nvPr>
        </p:nvSpPr>
        <p:spPr>
          <a:xfrm>
            <a:off x="6227298" y="1277382"/>
            <a:ext cx="5592849" cy="2606675"/>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16" name="Picture Placeholder 4"/>
          <p:cNvSpPr>
            <a:spLocks noGrp="1"/>
          </p:cNvSpPr>
          <p:nvPr>
            <p:ph type="pic" sz="quarter" idx="12" hasCustomPrompt="1"/>
          </p:nvPr>
        </p:nvSpPr>
        <p:spPr>
          <a:xfrm>
            <a:off x="6227296" y="4037013"/>
            <a:ext cx="5593229" cy="1947862"/>
          </a:xfrm>
        </p:spPr>
        <p:txBody>
          <a:bodyPr/>
          <a:lstStyle>
            <a:lvl1pPr marL="0" indent="0">
              <a:buNone/>
              <a:defRPr/>
            </a:lvl1pPr>
          </a:lstStyle>
          <a:p>
            <a:r>
              <a:rPr lang="en-US" dirty="0"/>
              <a:t>Add picture</a:t>
            </a:r>
            <a:endParaRPr lang="en-ZA" dirty="0"/>
          </a:p>
        </p:txBody>
      </p:sp>
      <p:sp>
        <p:nvSpPr>
          <p:cNvPr id="7" name="Text Placeholder 5"/>
          <p:cNvSpPr>
            <a:spLocks noGrp="1"/>
          </p:cNvSpPr>
          <p:nvPr>
            <p:ph type="body" sz="quarter" idx="13" hasCustomPrompt="1"/>
          </p:nvPr>
        </p:nvSpPr>
        <p:spPr>
          <a:xfrm>
            <a:off x="358588"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dirty="0"/>
              <a:t>Footnote</a:t>
            </a:r>
            <a:endParaRPr lang="en-GB" dirty="0"/>
          </a:p>
        </p:txBody>
      </p:sp>
    </p:spTree>
    <p:extLst>
      <p:ext uri="{BB962C8B-B14F-4D97-AF65-F5344CB8AC3E}">
        <p14:creationId xmlns:p14="http://schemas.microsoft.com/office/powerpoint/2010/main" val="36861210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3 picture &amp;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68303" y="3440676"/>
            <a:ext cx="3620748" cy="2544203"/>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Title 1"/>
          <p:cNvSpPr>
            <a:spLocks noGrp="1"/>
          </p:cNvSpPr>
          <p:nvPr>
            <p:ph type="title" hasCustomPrompt="1"/>
          </p:nvPr>
        </p:nvSpPr>
        <p:spPr>
          <a:xfrm>
            <a:off x="368302" y="195747"/>
            <a:ext cx="11452225" cy="720000"/>
          </a:xfrm>
        </p:spPr>
        <p:txBody>
          <a:bodyPr vert="horz" lIns="0" tIns="0" rIns="0" bIns="0" rtlCol="0" anchor="b">
            <a:noAutofit/>
          </a:bodyPr>
          <a:lstStyle>
            <a:lvl1pPr>
              <a:defRPr lang="en-ZA" dirty="0"/>
            </a:lvl1pPr>
          </a:lstStyle>
          <a:p>
            <a:pPr lvl="0"/>
            <a:r>
              <a:rPr lang="en-US" dirty="0"/>
              <a:t>Add title</a:t>
            </a:r>
            <a:endParaRPr lang="en-ZA" dirty="0"/>
          </a:p>
        </p:txBody>
      </p:sp>
      <p:sp>
        <p:nvSpPr>
          <p:cNvPr id="5" name="Picture Placeholder 4"/>
          <p:cNvSpPr>
            <a:spLocks noGrp="1"/>
          </p:cNvSpPr>
          <p:nvPr>
            <p:ph type="pic" sz="quarter" idx="10" hasCustomPrompt="1"/>
          </p:nvPr>
        </p:nvSpPr>
        <p:spPr>
          <a:xfrm>
            <a:off x="368301" y="1268417"/>
            <a:ext cx="3620995" cy="2010617"/>
          </a:xfrm>
        </p:spPr>
        <p:txBody>
          <a:bodyPr/>
          <a:lstStyle>
            <a:lvl1pPr marL="0" indent="0">
              <a:buNone/>
              <a:defRPr/>
            </a:lvl1pPr>
          </a:lstStyle>
          <a:p>
            <a:r>
              <a:rPr lang="en-US" dirty="0"/>
              <a:t>Add picture</a:t>
            </a:r>
            <a:endParaRPr lang="en-ZA" dirty="0"/>
          </a:p>
        </p:txBody>
      </p:sp>
      <p:sp>
        <p:nvSpPr>
          <p:cNvPr id="17" name="Content Placeholder 2"/>
          <p:cNvSpPr>
            <a:spLocks noGrp="1"/>
          </p:cNvSpPr>
          <p:nvPr>
            <p:ph idx="11" hasCustomPrompt="1"/>
          </p:nvPr>
        </p:nvSpPr>
        <p:spPr>
          <a:xfrm>
            <a:off x="4283918" y="3440676"/>
            <a:ext cx="3620748" cy="2544203"/>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18" name="Picture Placeholder 4"/>
          <p:cNvSpPr>
            <a:spLocks noGrp="1"/>
          </p:cNvSpPr>
          <p:nvPr>
            <p:ph type="pic" sz="quarter" idx="12" hasCustomPrompt="1"/>
          </p:nvPr>
        </p:nvSpPr>
        <p:spPr>
          <a:xfrm>
            <a:off x="4283917" y="1268417"/>
            <a:ext cx="3620995" cy="2010617"/>
          </a:xfrm>
        </p:spPr>
        <p:txBody>
          <a:bodyPr/>
          <a:lstStyle>
            <a:lvl1pPr marL="0" indent="0">
              <a:buNone/>
              <a:defRPr/>
            </a:lvl1pPr>
          </a:lstStyle>
          <a:p>
            <a:r>
              <a:rPr lang="en-US" dirty="0"/>
              <a:t>Add picture</a:t>
            </a:r>
            <a:endParaRPr lang="en-ZA" dirty="0"/>
          </a:p>
        </p:txBody>
      </p:sp>
      <p:sp>
        <p:nvSpPr>
          <p:cNvPr id="19" name="Content Placeholder 2"/>
          <p:cNvSpPr>
            <a:spLocks noGrp="1"/>
          </p:cNvSpPr>
          <p:nvPr>
            <p:ph idx="13" hasCustomPrompt="1"/>
          </p:nvPr>
        </p:nvSpPr>
        <p:spPr>
          <a:xfrm>
            <a:off x="8199531" y="3440676"/>
            <a:ext cx="3620748" cy="2544203"/>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20" name="Picture Placeholder 4"/>
          <p:cNvSpPr>
            <a:spLocks noGrp="1"/>
          </p:cNvSpPr>
          <p:nvPr>
            <p:ph type="pic" sz="quarter" idx="14" hasCustomPrompt="1"/>
          </p:nvPr>
        </p:nvSpPr>
        <p:spPr>
          <a:xfrm>
            <a:off x="8199532" y="1268417"/>
            <a:ext cx="3620995" cy="2010617"/>
          </a:xfrm>
        </p:spPr>
        <p:txBody>
          <a:bodyPr/>
          <a:lstStyle>
            <a:lvl1pPr marL="0" indent="0">
              <a:buNone/>
              <a:defRPr/>
            </a:lvl1pPr>
          </a:lstStyle>
          <a:p>
            <a:r>
              <a:rPr lang="en-US" dirty="0"/>
              <a:t>Add picture</a:t>
            </a:r>
            <a:endParaRPr lang="en-ZA" dirty="0"/>
          </a:p>
        </p:txBody>
      </p:sp>
      <p:sp>
        <p:nvSpPr>
          <p:cNvPr id="9" name="Text Placeholder 5"/>
          <p:cNvSpPr>
            <a:spLocks noGrp="1"/>
          </p:cNvSpPr>
          <p:nvPr>
            <p:ph type="body" sz="quarter" idx="15" hasCustomPrompt="1"/>
          </p:nvPr>
        </p:nvSpPr>
        <p:spPr>
          <a:xfrm>
            <a:off x="358588"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dirty="0"/>
              <a:t>Footnote</a:t>
            </a:r>
            <a:endParaRPr lang="en-GB" dirty="0"/>
          </a:p>
        </p:txBody>
      </p:sp>
    </p:spTree>
    <p:extLst>
      <p:ext uri="{BB962C8B-B14F-4D97-AF65-F5344CB8AC3E}">
        <p14:creationId xmlns:p14="http://schemas.microsoft.com/office/powerpoint/2010/main" val="3220311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purple block">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92908" y="192745"/>
            <a:ext cx="11806187" cy="6472517"/>
          </a:xfrm>
          <a:prstGeom prst="rect">
            <a:avLst/>
          </a:prstGeom>
        </p:spPr>
      </p:pic>
      <p:sp>
        <p:nvSpPr>
          <p:cNvPr id="7" name="Rectangle 6"/>
          <p:cNvSpPr/>
          <p:nvPr userDrawn="1"/>
        </p:nvSpPr>
        <p:spPr>
          <a:xfrm>
            <a:off x="448238" y="4720201"/>
            <a:ext cx="8659119" cy="1761285"/>
          </a:xfrm>
          <a:prstGeom prst="rect">
            <a:avLst/>
          </a:prstGeom>
          <a:solidFill>
            <a:schemeClr val="accent1">
              <a:alpha val="6980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1"/>
          <p:cNvSpPr>
            <a:spLocks noGrp="1"/>
          </p:cNvSpPr>
          <p:nvPr>
            <p:ph type="ctrTitle" hasCustomPrompt="1"/>
          </p:nvPr>
        </p:nvSpPr>
        <p:spPr>
          <a:xfrm>
            <a:off x="750313" y="4980501"/>
            <a:ext cx="8051719" cy="450338"/>
          </a:xfrm>
        </p:spPr>
        <p:txBody>
          <a:bodyPr tIns="0" rIns="0" bIns="0" anchor="t">
            <a:noAutofit/>
          </a:bodyPr>
          <a:lstStyle>
            <a:lvl1pPr algn="l">
              <a:lnSpc>
                <a:spcPct val="100000"/>
              </a:lnSpc>
              <a:spcBef>
                <a:spcPts val="0"/>
              </a:spcBef>
              <a:defRPr sz="2100" b="1" cap="none" baseline="0">
                <a:solidFill>
                  <a:schemeClr val="bg1"/>
                </a:solidFill>
              </a:defRPr>
            </a:lvl1pPr>
          </a:lstStyle>
          <a:p>
            <a:r>
              <a:rPr lang="en-US" dirty="0"/>
              <a:t>Add presentation title</a:t>
            </a:r>
            <a:endParaRPr lang="en-ZA" dirty="0"/>
          </a:p>
        </p:txBody>
      </p:sp>
      <p:sp>
        <p:nvSpPr>
          <p:cNvPr id="10" name="Text Placeholder 9"/>
          <p:cNvSpPr>
            <a:spLocks noGrp="1"/>
          </p:cNvSpPr>
          <p:nvPr>
            <p:ph type="body" sz="quarter" idx="10" hasCustomPrompt="1"/>
          </p:nvPr>
        </p:nvSpPr>
        <p:spPr>
          <a:xfrm>
            <a:off x="750313" y="5439804"/>
            <a:ext cx="8051719" cy="277906"/>
          </a:xfrm>
        </p:spPr>
        <p:txBody>
          <a:bodyPr tIns="0" rIns="0" bIns="0" anchor="t">
            <a:noAutofit/>
          </a:bodyPr>
          <a:lstStyle>
            <a:lvl1pPr marL="0" indent="0">
              <a:lnSpc>
                <a:spcPct val="100000"/>
              </a:lnSpc>
              <a:spcBef>
                <a:spcPts val="0"/>
              </a:spcBef>
              <a:buNone/>
              <a:defRPr sz="1500">
                <a:solidFill>
                  <a:schemeClr val="accent2"/>
                </a:solidFill>
              </a:defRPr>
            </a:lvl1pPr>
          </a:lstStyle>
          <a:p>
            <a:pPr lvl="0"/>
            <a:r>
              <a:rPr lang="en-US" dirty="0"/>
              <a:t>Add subtitle</a:t>
            </a:r>
            <a:endParaRPr lang="en-GB" dirty="0"/>
          </a:p>
        </p:txBody>
      </p:sp>
      <p:sp>
        <p:nvSpPr>
          <p:cNvPr id="12" name="Text Placeholder 11"/>
          <p:cNvSpPr>
            <a:spLocks noGrp="1"/>
          </p:cNvSpPr>
          <p:nvPr>
            <p:ph type="body" sz="quarter" idx="11" hasCustomPrompt="1"/>
          </p:nvPr>
        </p:nvSpPr>
        <p:spPr>
          <a:xfrm>
            <a:off x="750888" y="5986983"/>
            <a:ext cx="4583112" cy="306245"/>
          </a:xfrm>
        </p:spPr>
        <p:txBody>
          <a:bodyPr vert="horz" lIns="0" tIns="0" rIns="0" bIns="0" rtlCol="0" anchor="t">
            <a:noAutofit/>
          </a:bodyPr>
          <a:lstStyle>
            <a:lvl1pPr marL="0" indent="0">
              <a:buNone/>
              <a:defRPr lang="en-US" sz="1350" b="1" cap="none" spc="-23" baseline="0" smtClean="0">
                <a:solidFill>
                  <a:schemeClr val="bg1"/>
                </a:solidFill>
                <a:latin typeface="+mj-lt"/>
                <a:ea typeface="+mj-ea"/>
                <a:cs typeface="+mj-cs"/>
              </a:defRPr>
            </a:lvl1pPr>
            <a:lvl2pPr>
              <a:defRPr lang="en-US" smtClean="0"/>
            </a:lvl2pPr>
            <a:lvl3pPr>
              <a:defRPr lang="en-US" smtClean="0"/>
            </a:lvl3pPr>
            <a:lvl4pPr>
              <a:defRPr lang="en-US" smtClean="0"/>
            </a:lvl4pPr>
            <a:lvl5pPr>
              <a:defRPr lang="en-GB"/>
            </a:lvl5pPr>
          </a:lstStyle>
          <a:p>
            <a:pPr marL="123825" lvl="0" indent="-123825">
              <a:lnSpc>
                <a:spcPct val="100000"/>
              </a:lnSpc>
              <a:spcBef>
                <a:spcPts val="0"/>
              </a:spcBef>
            </a:pPr>
            <a:r>
              <a:rPr lang="en-US" dirty="0"/>
              <a:t>Add date</a:t>
            </a:r>
            <a:endParaRPr lang="en-GB" dirty="0"/>
          </a:p>
        </p:txBody>
      </p:sp>
      <p:pic>
        <p:nvPicPr>
          <p:cNvPr id="8" name="Picture 7"/>
          <p:cNvPicPr>
            <a:picLocks/>
          </p:cNvPicPr>
          <p:nvPr userDrawn="1"/>
        </p:nvPicPr>
        <p:blipFill>
          <a:blip r:embed="rId3" cstate="email">
            <a:extLst>
              <a:ext uri="{28A0092B-C50C-407E-A947-70E740481C1C}">
                <a14:useLocalDpi xmlns:a14="http://schemas.microsoft.com/office/drawing/2010/main"/>
              </a:ext>
            </a:extLst>
          </a:blip>
          <a:stretch>
            <a:fillRect/>
          </a:stretch>
        </p:blipFill>
        <p:spPr>
          <a:xfrm>
            <a:off x="9940024" y="4684290"/>
            <a:ext cx="1839600" cy="1839600"/>
          </a:xfrm>
          <a:prstGeom prst="rect">
            <a:avLst/>
          </a:prstGeom>
        </p:spPr>
      </p:pic>
    </p:spTree>
    <p:extLst>
      <p:ext uri="{BB962C8B-B14F-4D97-AF65-F5344CB8AC3E}">
        <p14:creationId xmlns:p14="http://schemas.microsoft.com/office/powerpoint/2010/main" val="3005538936"/>
      </p:ext>
    </p:extLst>
  </p:cSld>
  <p:clrMapOvr>
    <a:masterClrMapping/>
  </p:clrMapOvr>
  <p:transition spd="slow">
    <p:push/>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content &amp; sourc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368302" y="1268413"/>
            <a:ext cx="11452225" cy="4388316"/>
          </a:xfrm>
        </p:spPr>
        <p:txBody>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4" name="Title 1"/>
          <p:cNvSpPr>
            <a:spLocks noGrp="1"/>
          </p:cNvSpPr>
          <p:nvPr>
            <p:ph type="title" hasCustomPrompt="1"/>
          </p:nvPr>
        </p:nvSpPr>
        <p:spPr>
          <a:xfrm>
            <a:off x="368302" y="195750"/>
            <a:ext cx="11452225" cy="720000"/>
          </a:xfrm>
        </p:spPr>
        <p:txBody>
          <a:bodyPr vert="horz" lIns="0" tIns="0" rIns="0" bIns="0" rtlCol="0" anchor="b">
            <a:noAutofit/>
          </a:bodyPr>
          <a:lstStyle>
            <a:lvl1pPr>
              <a:defRPr lang="en-ZA" dirty="0"/>
            </a:lvl1pPr>
          </a:lstStyle>
          <a:p>
            <a:pPr lvl="0"/>
            <a:r>
              <a:rPr lang="en-US" dirty="0"/>
              <a:t>Add title</a:t>
            </a:r>
            <a:endParaRPr lang="en-ZA" dirty="0"/>
          </a:p>
        </p:txBody>
      </p:sp>
      <p:sp>
        <p:nvSpPr>
          <p:cNvPr id="5" name="Text Placeholder 4"/>
          <p:cNvSpPr>
            <a:spLocks noGrp="1"/>
          </p:cNvSpPr>
          <p:nvPr>
            <p:ph type="body" sz="quarter" idx="10" hasCustomPrompt="1"/>
          </p:nvPr>
        </p:nvSpPr>
        <p:spPr>
          <a:xfrm>
            <a:off x="368302" y="5814833"/>
            <a:ext cx="11452225" cy="268661"/>
          </a:xfrm>
        </p:spPr>
        <p:txBody>
          <a:bodyPr anchor="b"/>
          <a:lstStyle>
            <a:lvl1pPr marL="0" indent="0">
              <a:buNone/>
              <a:defRPr sz="675" i="1">
                <a:solidFill>
                  <a:schemeClr val="tx2"/>
                </a:solidFill>
              </a:defRPr>
            </a:lvl1pPr>
          </a:lstStyle>
          <a:p>
            <a:pPr lvl="0"/>
            <a:r>
              <a:rPr lang="en-US" dirty="0"/>
              <a:t>Add footnote/source</a:t>
            </a:r>
            <a:endParaRPr lang="en-ZA" dirty="0"/>
          </a:p>
        </p:txBody>
      </p:sp>
      <p:sp>
        <p:nvSpPr>
          <p:cNvPr id="6" name="Text Placeholder 5"/>
          <p:cNvSpPr>
            <a:spLocks noGrp="1"/>
          </p:cNvSpPr>
          <p:nvPr>
            <p:ph type="body" sz="quarter" idx="11" hasCustomPrompt="1"/>
          </p:nvPr>
        </p:nvSpPr>
        <p:spPr>
          <a:xfrm>
            <a:off x="358588" y="6361113"/>
            <a:ext cx="9000000" cy="215900"/>
          </a:xfrm>
          <a:noFill/>
        </p:spPr>
        <p:txBody>
          <a:bodyPr wrap="square" lIns="0" tIns="0" rIns="0" bIns="0" rtlCol="0" anchor="ctr">
            <a:noAutofit/>
          </a:bodyPr>
          <a:lstStyle>
            <a:lvl1pPr marL="0" indent="0">
              <a:buNone/>
              <a:defRPr lang="en-GB" sz="750" b="0" i="0" u="none" strike="noStrike" spc="0" baseline="0" dirty="0">
                <a:solidFill>
                  <a:schemeClr val="tx1">
                    <a:lumMod val="50000"/>
                  </a:schemeClr>
                </a:solidFill>
              </a:defRPr>
            </a:lvl1pPr>
          </a:lstStyle>
          <a:p>
            <a:pPr marL="123825" marR="0" lvl="0" indent="-123825" fontAlgn="auto">
              <a:lnSpc>
                <a:spcPct val="100000"/>
              </a:lnSpc>
              <a:spcBef>
                <a:spcPts val="0"/>
              </a:spcBef>
              <a:spcAft>
                <a:spcPts val="0"/>
              </a:spcAft>
              <a:buClrTx/>
              <a:buSzTx/>
              <a:tabLst/>
            </a:pPr>
            <a:r>
              <a:rPr lang="en-US" dirty="0"/>
              <a:t>Footnote</a:t>
            </a:r>
            <a:endParaRPr lang="en-GB" dirty="0"/>
          </a:p>
        </p:txBody>
      </p:sp>
    </p:spTree>
    <p:extLst>
      <p:ext uri="{BB962C8B-B14F-4D97-AF65-F5344CB8AC3E}">
        <p14:creationId xmlns:p14="http://schemas.microsoft.com/office/powerpoint/2010/main" val="31920292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3E4FC6-B4DF-8F40-9162-C43BB5960515}"/>
              </a:ext>
            </a:extLst>
          </p:cNvPr>
          <p:cNvSpPr/>
          <p:nvPr userDrawn="1"/>
        </p:nvSpPr>
        <p:spPr>
          <a:xfrm>
            <a:off x="-125260" y="-187890"/>
            <a:ext cx="12317260" cy="71648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72CA10-27FA-7C46-8CAC-46BEBF6F8C9F}"/>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04B86345-261A-3C4C-AEA5-2E84B0738F4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78BADF70-C50C-9A42-ACD0-277888C78020}"/>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3/1/2024</a:t>
            </a:fld>
            <a:endParaRPr lang="en-US" dirty="0"/>
          </a:p>
        </p:txBody>
      </p:sp>
      <p:sp>
        <p:nvSpPr>
          <p:cNvPr id="5" name="Footer Placeholder 4">
            <a:extLst>
              <a:ext uri="{FF2B5EF4-FFF2-40B4-BE49-F238E27FC236}">
                <a16:creationId xmlns:a16="http://schemas.microsoft.com/office/drawing/2014/main" id="{179B3A1A-CF9D-E245-8426-60AF5205201C}"/>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9916A66F-44D0-6945-9626-AF0D2C742A0F}"/>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43988137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9601281-DFEB-8044-9F8B-22E0D0D3C453}"/>
              </a:ext>
            </a:extLst>
          </p:cNvPr>
          <p:cNvGrpSpPr/>
          <p:nvPr userDrawn="1"/>
        </p:nvGrpSpPr>
        <p:grpSpPr>
          <a:xfrm rot="16200000">
            <a:off x="8465681" y="1717218"/>
            <a:ext cx="1900172" cy="5552467"/>
            <a:chOff x="7788222" y="-853784"/>
            <a:chExt cx="1142236" cy="3337712"/>
          </a:xfrm>
        </p:grpSpPr>
        <p:sp>
          <p:nvSpPr>
            <p:cNvPr id="8" name="Rectangle 7">
              <a:extLst>
                <a:ext uri="{FF2B5EF4-FFF2-40B4-BE49-F238E27FC236}">
                  <a16:creationId xmlns:a16="http://schemas.microsoft.com/office/drawing/2014/main" id="{2DD31BBA-344D-924B-8E4B-AF01E0EF0546}"/>
                </a:ext>
              </a:extLst>
            </p:cNvPr>
            <p:cNvSpPr/>
            <p:nvPr userDrawn="1"/>
          </p:nvSpPr>
          <p:spPr>
            <a:xfrm>
              <a:off x="7810052" y="322729"/>
              <a:ext cx="1098576" cy="1098576"/>
            </a:xfrm>
            <a:prstGeom prst="rect">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46ECA842-C538-2C42-9AC0-D0478A25B345}"/>
                </a:ext>
              </a:extLst>
            </p:cNvPr>
            <p:cNvSpPr/>
            <p:nvPr userDrawn="1"/>
          </p:nvSpPr>
          <p:spPr>
            <a:xfrm>
              <a:off x="7790737" y="-853784"/>
              <a:ext cx="1098576" cy="1098576"/>
            </a:xfrm>
            <a:prstGeom prst="ellips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riangle 9">
              <a:extLst>
                <a:ext uri="{FF2B5EF4-FFF2-40B4-BE49-F238E27FC236}">
                  <a16:creationId xmlns:a16="http://schemas.microsoft.com/office/drawing/2014/main" id="{2A662CFF-F883-8A46-AB6E-15FA43E78F66}"/>
                </a:ext>
              </a:extLst>
            </p:cNvPr>
            <p:cNvSpPr/>
            <p:nvPr userDrawn="1"/>
          </p:nvSpPr>
          <p:spPr>
            <a:xfrm>
              <a:off x="7788222" y="1499242"/>
              <a:ext cx="1142236" cy="984686"/>
            </a:xfrm>
            <a:prstGeom prst="triangl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65048539-F420-544B-8DB1-FA5D0B0B0DC8}"/>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B318E02-B694-C241-9454-C03F7EF5E355}"/>
              </a:ext>
            </a:extLst>
          </p:cNvPr>
          <p:cNvSpPr>
            <a:spLocks noGrp="1"/>
          </p:cNvSpPr>
          <p:nvPr>
            <p:ph idx="1"/>
          </p:nvPr>
        </p:nvSpPr>
        <p:spPr>
          <a:xfrm>
            <a:off x="838200" y="1825625"/>
            <a:ext cx="10515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088D1C2-B5A6-D84B-8570-AA4F33EC6997}"/>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3/1/2024</a:t>
            </a:fld>
            <a:endParaRPr lang="en-US" dirty="0"/>
          </a:p>
        </p:txBody>
      </p:sp>
      <p:sp>
        <p:nvSpPr>
          <p:cNvPr id="5" name="Footer Placeholder 4">
            <a:extLst>
              <a:ext uri="{FF2B5EF4-FFF2-40B4-BE49-F238E27FC236}">
                <a16:creationId xmlns:a16="http://schemas.microsoft.com/office/drawing/2014/main" id="{565AE71C-7B2F-0045-B238-135FF4D5D674}"/>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A912B000-4243-D34E-9022-F0B6110A5246}"/>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268525482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592EAAD-109F-A146-89CF-3F14EB2EDFFA}"/>
              </a:ext>
            </a:extLst>
          </p:cNvPr>
          <p:cNvGrpSpPr/>
          <p:nvPr userDrawn="1"/>
        </p:nvGrpSpPr>
        <p:grpSpPr>
          <a:xfrm rot="16200000">
            <a:off x="9972046" y="3157585"/>
            <a:ext cx="1125740" cy="3289510"/>
            <a:chOff x="7788222" y="-853784"/>
            <a:chExt cx="1142236" cy="3337712"/>
          </a:xfrm>
        </p:grpSpPr>
        <p:sp>
          <p:nvSpPr>
            <p:cNvPr id="9" name="Rectangle 8">
              <a:extLst>
                <a:ext uri="{FF2B5EF4-FFF2-40B4-BE49-F238E27FC236}">
                  <a16:creationId xmlns:a16="http://schemas.microsoft.com/office/drawing/2014/main" id="{2FC54391-0B3E-1445-BB38-23CC38558C92}"/>
                </a:ext>
              </a:extLst>
            </p:cNvPr>
            <p:cNvSpPr/>
            <p:nvPr userDrawn="1"/>
          </p:nvSpPr>
          <p:spPr>
            <a:xfrm>
              <a:off x="7810052" y="322729"/>
              <a:ext cx="1098576" cy="1098576"/>
            </a:xfrm>
            <a:prstGeom prst="rect">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0382FA7-3081-944B-838D-922D57E8911C}"/>
                </a:ext>
              </a:extLst>
            </p:cNvPr>
            <p:cNvSpPr/>
            <p:nvPr userDrawn="1"/>
          </p:nvSpPr>
          <p:spPr>
            <a:xfrm>
              <a:off x="7790737" y="-853784"/>
              <a:ext cx="1098576" cy="1098576"/>
            </a:xfrm>
            <a:prstGeom prst="ellips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riangle 10">
              <a:extLst>
                <a:ext uri="{FF2B5EF4-FFF2-40B4-BE49-F238E27FC236}">
                  <a16:creationId xmlns:a16="http://schemas.microsoft.com/office/drawing/2014/main" id="{047AC7A6-4956-3F43-8425-889F9A9728B2}"/>
                </a:ext>
              </a:extLst>
            </p:cNvPr>
            <p:cNvSpPr/>
            <p:nvPr userDrawn="1"/>
          </p:nvSpPr>
          <p:spPr>
            <a:xfrm>
              <a:off x="7788222" y="1499242"/>
              <a:ext cx="1142236" cy="984686"/>
            </a:xfrm>
            <a:prstGeom prst="triangl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55F2758-0E0E-EB4D-96FF-117F0B8284C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AE86A88-E18A-A847-87D2-10AA74E6EB9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4EB273C-E5EE-1E44-BEA4-7FFD208F6B3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977803-C079-5945-8727-5AFD0F2E80DA}"/>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3/1/2024</a:t>
            </a:fld>
            <a:endParaRPr lang="en-US" dirty="0"/>
          </a:p>
        </p:txBody>
      </p:sp>
      <p:sp>
        <p:nvSpPr>
          <p:cNvPr id="6" name="Footer Placeholder 5">
            <a:extLst>
              <a:ext uri="{FF2B5EF4-FFF2-40B4-BE49-F238E27FC236}">
                <a16:creationId xmlns:a16="http://schemas.microsoft.com/office/drawing/2014/main" id="{D10F4267-B044-574F-B7F6-3210B60E57DE}"/>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1A2D1CF5-19AB-8A4D-BD1B-5BBB7ED44180}"/>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17436016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3E4FC6-B4DF-8F40-9162-C43BB5960515}"/>
              </a:ext>
            </a:extLst>
          </p:cNvPr>
          <p:cNvSpPr/>
          <p:nvPr userDrawn="1"/>
        </p:nvSpPr>
        <p:spPr>
          <a:xfrm>
            <a:off x="-125260" y="-187890"/>
            <a:ext cx="12317260" cy="716488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72CA10-27FA-7C46-8CAC-46BEBF6F8C9F}"/>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04B86345-261A-3C4C-AEA5-2E84B0738F4E}"/>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78BADF70-C50C-9A42-ACD0-277888C78020}"/>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3/1/2024</a:t>
            </a:fld>
            <a:endParaRPr lang="en-US" dirty="0"/>
          </a:p>
        </p:txBody>
      </p:sp>
      <p:sp>
        <p:nvSpPr>
          <p:cNvPr id="5" name="Footer Placeholder 4">
            <a:extLst>
              <a:ext uri="{FF2B5EF4-FFF2-40B4-BE49-F238E27FC236}">
                <a16:creationId xmlns:a16="http://schemas.microsoft.com/office/drawing/2014/main" id="{179B3A1A-CF9D-E245-8426-60AF5205201C}"/>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9916A66F-44D0-6945-9626-AF0D2C742A0F}"/>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337726750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9601281-DFEB-8044-9F8B-22E0D0D3C453}"/>
              </a:ext>
            </a:extLst>
          </p:cNvPr>
          <p:cNvGrpSpPr/>
          <p:nvPr userDrawn="1"/>
        </p:nvGrpSpPr>
        <p:grpSpPr>
          <a:xfrm rot="16200000">
            <a:off x="8465681" y="1717218"/>
            <a:ext cx="1900172" cy="5552467"/>
            <a:chOff x="7788222" y="-853784"/>
            <a:chExt cx="1142236" cy="3337712"/>
          </a:xfrm>
        </p:grpSpPr>
        <p:sp>
          <p:nvSpPr>
            <p:cNvPr id="8" name="Rectangle 7">
              <a:extLst>
                <a:ext uri="{FF2B5EF4-FFF2-40B4-BE49-F238E27FC236}">
                  <a16:creationId xmlns:a16="http://schemas.microsoft.com/office/drawing/2014/main" id="{2DD31BBA-344D-924B-8E4B-AF01E0EF0546}"/>
                </a:ext>
              </a:extLst>
            </p:cNvPr>
            <p:cNvSpPr/>
            <p:nvPr userDrawn="1"/>
          </p:nvSpPr>
          <p:spPr>
            <a:xfrm>
              <a:off x="7810052" y="322729"/>
              <a:ext cx="1098576" cy="1098576"/>
            </a:xfrm>
            <a:prstGeom prst="rect">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46ECA842-C538-2C42-9AC0-D0478A25B345}"/>
                </a:ext>
              </a:extLst>
            </p:cNvPr>
            <p:cNvSpPr/>
            <p:nvPr userDrawn="1"/>
          </p:nvSpPr>
          <p:spPr>
            <a:xfrm>
              <a:off x="7790737" y="-853784"/>
              <a:ext cx="1098576" cy="1098576"/>
            </a:xfrm>
            <a:prstGeom prst="ellips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riangle 9">
              <a:extLst>
                <a:ext uri="{FF2B5EF4-FFF2-40B4-BE49-F238E27FC236}">
                  <a16:creationId xmlns:a16="http://schemas.microsoft.com/office/drawing/2014/main" id="{2A662CFF-F883-8A46-AB6E-15FA43E78F66}"/>
                </a:ext>
              </a:extLst>
            </p:cNvPr>
            <p:cNvSpPr/>
            <p:nvPr userDrawn="1"/>
          </p:nvSpPr>
          <p:spPr>
            <a:xfrm>
              <a:off x="7788222" y="1499242"/>
              <a:ext cx="1142236" cy="984686"/>
            </a:xfrm>
            <a:prstGeom prst="triangl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65048539-F420-544B-8DB1-FA5D0B0B0DC8}"/>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B318E02-B694-C241-9454-C03F7EF5E355}"/>
              </a:ext>
            </a:extLst>
          </p:cNvPr>
          <p:cNvSpPr>
            <a:spLocks noGrp="1"/>
          </p:cNvSpPr>
          <p:nvPr>
            <p:ph idx="1"/>
          </p:nvPr>
        </p:nvSpPr>
        <p:spPr>
          <a:xfrm>
            <a:off x="838200" y="1825625"/>
            <a:ext cx="10515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088D1C2-B5A6-D84B-8570-AA4F33EC6997}"/>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3/1/2024</a:t>
            </a:fld>
            <a:endParaRPr lang="en-US" dirty="0"/>
          </a:p>
        </p:txBody>
      </p:sp>
      <p:sp>
        <p:nvSpPr>
          <p:cNvPr id="5" name="Footer Placeholder 4">
            <a:extLst>
              <a:ext uri="{FF2B5EF4-FFF2-40B4-BE49-F238E27FC236}">
                <a16:creationId xmlns:a16="http://schemas.microsoft.com/office/drawing/2014/main" id="{565AE71C-7B2F-0045-B238-135FF4D5D674}"/>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A912B000-4243-D34E-9022-F0B6110A5246}"/>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240971632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B04638-71E4-0FAF-2B1F-76055F47B154}"/>
              </a:ext>
            </a:extLst>
          </p:cNvPr>
          <p:cNvSpPr/>
          <p:nvPr userDrawn="1"/>
        </p:nvSpPr>
        <p:spPr>
          <a:xfrm>
            <a:off x="-103239" y="-132735"/>
            <a:ext cx="12447639" cy="7152967"/>
          </a:xfrm>
          <a:prstGeom prst="rect">
            <a:avLst/>
          </a:prstGeom>
          <a:solidFill>
            <a:srgbClr val="0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EDACAD-5533-EB49-A05F-F249586CD4D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76248BA8-8123-464F-8787-17D4FACE0D2D}"/>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10B1C1A-222A-2248-A180-F124D3CB9896}"/>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3/1/2024</a:t>
            </a:fld>
            <a:endParaRPr lang="en-US" dirty="0"/>
          </a:p>
        </p:txBody>
      </p:sp>
      <p:sp>
        <p:nvSpPr>
          <p:cNvPr id="5" name="Footer Placeholder 4">
            <a:extLst>
              <a:ext uri="{FF2B5EF4-FFF2-40B4-BE49-F238E27FC236}">
                <a16:creationId xmlns:a16="http://schemas.microsoft.com/office/drawing/2014/main" id="{A4EDB70F-8BE0-8B45-8193-BB3C130E3048}"/>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F7045014-7A5F-8340-91D6-42C7F09264D8}"/>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pic>
        <p:nvPicPr>
          <p:cNvPr id="8" name="Picture 7" descr="Logo, company name&#10;&#10;Description automatically generated">
            <a:extLst>
              <a:ext uri="{FF2B5EF4-FFF2-40B4-BE49-F238E27FC236}">
                <a16:creationId xmlns:a16="http://schemas.microsoft.com/office/drawing/2014/main" id="{4571D86C-4019-ACDE-37E8-F01AE1AFE2D7}"/>
              </a:ext>
            </a:extLst>
          </p:cNvPr>
          <p:cNvPicPr>
            <a:picLocks noChangeAspect="1"/>
          </p:cNvPicPr>
          <p:nvPr userDrawn="1"/>
        </p:nvPicPr>
        <p:blipFill>
          <a:blip r:embed="rId2"/>
          <a:stretch>
            <a:fillRect/>
          </a:stretch>
        </p:blipFill>
        <p:spPr>
          <a:xfrm>
            <a:off x="10534380" y="5979065"/>
            <a:ext cx="1397644" cy="739749"/>
          </a:xfrm>
          <a:prstGeom prst="rect">
            <a:avLst/>
          </a:prstGeom>
        </p:spPr>
      </p:pic>
    </p:spTree>
    <p:extLst>
      <p:ext uri="{BB962C8B-B14F-4D97-AF65-F5344CB8AC3E}">
        <p14:creationId xmlns:p14="http://schemas.microsoft.com/office/powerpoint/2010/main" val="206620470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4A071-DC71-004B-A2AD-15909A40A0EF}"/>
              </a:ext>
            </a:extLst>
          </p:cNvPr>
          <p:cNvSpPr>
            <a:spLocks noGrp="1"/>
          </p:cNvSpPr>
          <p:nvPr>
            <p:ph type="title"/>
          </p:nvPr>
        </p:nvSpPr>
        <p:spPr>
          <a:xfrm>
            <a:off x="838200" y="365125"/>
            <a:ext cx="10515600" cy="1325563"/>
          </a:xfrm>
          <a:prstGeom prst="rect">
            <a:avLst/>
          </a:prstGeom>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7679F8D8-701B-4B43-9268-9187A7DF049F}"/>
              </a:ext>
            </a:extLst>
          </p:cNvPr>
          <p:cNvSpPr>
            <a:spLocks noGrp="1"/>
          </p:cNvSpPr>
          <p:nvPr>
            <p:ph sz="half" idx="1"/>
          </p:nvPr>
        </p:nvSpPr>
        <p:spPr>
          <a:xfrm>
            <a:off x="838200" y="1825625"/>
            <a:ext cx="5181600" cy="4351338"/>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1AD85C47-3FA8-6D4D-8F46-507292BE0BEE}"/>
              </a:ext>
            </a:extLst>
          </p:cNvPr>
          <p:cNvSpPr>
            <a:spLocks noGrp="1"/>
          </p:cNvSpPr>
          <p:nvPr>
            <p:ph sz="half" idx="2"/>
          </p:nvPr>
        </p:nvSpPr>
        <p:spPr>
          <a:xfrm>
            <a:off x="6172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E44823E-D252-9B4D-BC9F-26A80167F356}"/>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3/1/2024</a:t>
            </a:fld>
            <a:endParaRPr lang="en-US" dirty="0"/>
          </a:p>
        </p:txBody>
      </p:sp>
      <p:sp>
        <p:nvSpPr>
          <p:cNvPr id="6" name="Footer Placeholder 5">
            <a:extLst>
              <a:ext uri="{FF2B5EF4-FFF2-40B4-BE49-F238E27FC236}">
                <a16:creationId xmlns:a16="http://schemas.microsoft.com/office/drawing/2014/main" id="{3EE5AA73-3148-F541-A422-BCDE9115E17F}"/>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9D3A8795-A062-0F4F-9C4C-B40F931E00C9}"/>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224320450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D1EA9BE-03B6-114D-ABD5-F27673233D07}"/>
              </a:ext>
            </a:extLst>
          </p:cNvPr>
          <p:cNvGrpSpPr/>
          <p:nvPr userDrawn="1"/>
        </p:nvGrpSpPr>
        <p:grpSpPr>
          <a:xfrm rot="16200000">
            <a:off x="9972046" y="3157585"/>
            <a:ext cx="1125740" cy="3289510"/>
            <a:chOff x="7788222" y="-853784"/>
            <a:chExt cx="1142236" cy="3337712"/>
          </a:xfrm>
        </p:grpSpPr>
        <p:sp>
          <p:nvSpPr>
            <p:cNvPr id="11" name="Rectangle 10">
              <a:extLst>
                <a:ext uri="{FF2B5EF4-FFF2-40B4-BE49-F238E27FC236}">
                  <a16:creationId xmlns:a16="http://schemas.microsoft.com/office/drawing/2014/main" id="{6ED100AC-B63B-EA43-B395-13ED8E22D95C}"/>
                </a:ext>
              </a:extLst>
            </p:cNvPr>
            <p:cNvSpPr/>
            <p:nvPr userDrawn="1"/>
          </p:nvSpPr>
          <p:spPr>
            <a:xfrm>
              <a:off x="7810052" y="322729"/>
              <a:ext cx="1098576" cy="1098576"/>
            </a:xfrm>
            <a:prstGeom prst="rect">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3DE5978E-0A5C-004D-89AF-800C8535A958}"/>
                </a:ext>
              </a:extLst>
            </p:cNvPr>
            <p:cNvSpPr/>
            <p:nvPr userDrawn="1"/>
          </p:nvSpPr>
          <p:spPr>
            <a:xfrm>
              <a:off x="7790737" y="-853784"/>
              <a:ext cx="1098576" cy="1098576"/>
            </a:xfrm>
            <a:prstGeom prst="ellips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riangle 12">
              <a:extLst>
                <a:ext uri="{FF2B5EF4-FFF2-40B4-BE49-F238E27FC236}">
                  <a16:creationId xmlns:a16="http://schemas.microsoft.com/office/drawing/2014/main" id="{786BB961-E90A-754C-97AC-20931F7B221A}"/>
                </a:ext>
              </a:extLst>
            </p:cNvPr>
            <p:cNvSpPr/>
            <p:nvPr userDrawn="1"/>
          </p:nvSpPr>
          <p:spPr>
            <a:xfrm>
              <a:off x="7788222" y="1499242"/>
              <a:ext cx="1142236" cy="984686"/>
            </a:xfrm>
            <a:prstGeom prst="triangl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79AA1D69-7377-2648-A75A-A459118DAA94}"/>
              </a:ext>
            </a:extLst>
          </p:cNvPr>
          <p:cNvSpPr>
            <a:spLocks noGrp="1"/>
          </p:cNvSpPr>
          <p:nvPr>
            <p:ph type="title"/>
          </p:nvPr>
        </p:nvSpPr>
        <p:spPr>
          <a:xfrm>
            <a:off x="839788" y="365125"/>
            <a:ext cx="10515600" cy="1325563"/>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C5F5DA07-CD7D-EA42-A42F-6ADCBBA2D0EC}"/>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37DEE3F9-1A00-374D-9699-24B00CDDEF47}"/>
              </a:ext>
            </a:extLst>
          </p:cNvPr>
          <p:cNvSpPr>
            <a:spLocks noGrp="1"/>
          </p:cNvSpPr>
          <p:nvPr>
            <p:ph sz="half" idx="2"/>
          </p:nvPr>
        </p:nvSpPr>
        <p:spPr>
          <a:xfrm>
            <a:off x="839788" y="2505075"/>
            <a:ext cx="5157787"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2A65176-131F-E743-AC14-747DD4F37766}"/>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2956F914-3EF8-2943-B653-E1D6F541FE23}"/>
              </a:ext>
            </a:extLst>
          </p:cNvPr>
          <p:cNvSpPr>
            <a:spLocks noGrp="1"/>
          </p:cNvSpPr>
          <p:nvPr>
            <p:ph sz="quarter" idx="4"/>
          </p:nvPr>
        </p:nvSpPr>
        <p:spPr>
          <a:xfrm>
            <a:off x="6172200" y="2505075"/>
            <a:ext cx="5183188"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CF5292A1-626E-C24D-AC7A-EA584BB8C80F}"/>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3/1/2024</a:t>
            </a:fld>
            <a:endParaRPr lang="en-US" dirty="0"/>
          </a:p>
        </p:txBody>
      </p:sp>
      <p:sp>
        <p:nvSpPr>
          <p:cNvPr id="8" name="Footer Placeholder 7">
            <a:extLst>
              <a:ext uri="{FF2B5EF4-FFF2-40B4-BE49-F238E27FC236}">
                <a16:creationId xmlns:a16="http://schemas.microsoft.com/office/drawing/2014/main" id="{3802A129-E81E-1F4A-B93B-1667B0060738}"/>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a:extLst>
              <a:ext uri="{FF2B5EF4-FFF2-40B4-BE49-F238E27FC236}">
                <a16:creationId xmlns:a16="http://schemas.microsoft.com/office/drawing/2014/main" id="{C102272C-D3D9-6B4C-A691-76B171D386DA}"/>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7928144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1076B-0A7B-5F49-ACFE-26F025857A2A}"/>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AECE7FF-3C8B-294E-91AD-CE353FF44B24}"/>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3/1/2024</a:t>
            </a:fld>
            <a:endParaRPr lang="en-US" dirty="0"/>
          </a:p>
        </p:txBody>
      </p:sp>
      <p:sp>
        <p:nvSpPr>
          <p:cNvPr id="4" name="Footer Placeholder 3">
            <a:extLst>
              <a:ext uri="{FF2B5EF4-FFF2-40B4-BE49-F238E27FC236}">
                <a16:creationId xmlns:a16="http://schemas.microsoft.com/office/drawing/2014/main" id="{A7633F6C-5156-FB40-BDF6-A8BCF10154E6}"/>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1DEC2202-98EA-604B-A88D-88EA1679D884}"/>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26567150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orange">
    <p:spTree>
      <p:nvGrpSpPr>
        <p:cNvPr id="1" name=""/>
        <p:cNvGrpSpPr/>
        <p:nvPr/>
      </p:nvGrpSpPr>
      <p:grpSpPr>
        <a:xfrm>
          <a:off x="0" y="0"/>
          <a:ext cx="0" cy="0"/>
          <a:chOff x="0" y="0"/>
          <a:chExt cx="0" cy="0"/>
        </a:xfrm>
      </p:grpSpPr>
      <p:sp>
        <p:nvSpPr>
          <p:cNvPr id="4" name="Rectangle 3"/>
          <p:cNvSpPr/>
          <p:nvPr userDrawn="1"/>
        </p:nvSpPr>
        <p:spPr>
          <a:xfrm>
            <a:off x="192908" y="192745"/>
            <a:ext cx="11806187" cy="647251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sp>
        <p:nvSpPr>
          <p:cNvPr id="2" name="Title 1"/>
          <p:cNvSpPr>
            <a:spLocks noGrp="1"/>
          </p:cNvSpPr>
          <p:nvPr>
            <p:ph type="ctrTitle" hasCustomPrompt="1"/>
          </p:nvPr>
        </p:nvSpPr>
        <p:spPr>
          <a:xfrm>
            <a:off x="750312" y="4980501"/>
            <a:ext cx="8716419" cy="450338"/>
          </a:xfrm>
        </p:spPr>
        <p:txBody>
          <a:bodyPr tIns="0" rIns="0" bIns="0" anchor="t">
            <a:noAutofit/>
          </a:bodyPr>
          <a:lstStyle>
            <a:lvl1pPr algn="l">
              <a:lnSpc>
                <a:spcPct val="100000"/>
              </a:lnSpc>
              <a:spcBef>
                <a:spcPts val="0"/>
              </a:spcBef>
              <a:defRPr sz="2100" b="1" cap="none" baseline="0">
                <a:solidFill>
                  <a:schemeClr val="bg1"/>
                </a:solidFill>
              </a:defRPr>
            </a:lvl1pPr>
          </a:lstStyle>
          <a:p>
            <a:r>
              <a:rPr lang="en-US" dirty="0"/>
              <a:t>Add presentation title</a:t>
            </a:r>
            <a:endParaRPr lang="en-ZA" dirty="0"/>
          </a:p>
        </p:txBody>
      </p:sp>
      <p:sp>
        <p:nvSpPr>
          <p:cNvPr id="10" name="Text Placeholder 9"/>
          <p:cNvSpPr>
            <a:spLocks noGrp="1"/>
          </p:cNvSpPr>
          <p:nvPr>
            <p:ph type="body" sz="quarter" idx="10" hasCustomPrompt="1"/>
          </p:nvPr>
        </p:nvSpPr>
        <p:spPr>
          <a:xfrm>
            <a:off x="750312" y="5439804"/>
            <a:ext cx="8716419" cy="277906"/>
          </a:xfrm>
        </p:spPr>
        <p:txBody>
          <a:bodyPr tIns="0" rIns="0" bIns="0" anchor="t">
            <a:noAutofit/>
          </a:bodyPr>
          <a:lstStyle>
            <a:lvl1pPr marL="0" indent="0">
              <a:lnSpc>
                <a:spcPct val="100000"/>
              </a:lnSpc>
              <a:spcBef>
                <a:spcPts val="0"/>
              </a:spcBef>
              <a:buNone/>
              <a:defRPr sz="1500">
                <a:solidFill>
                  <a:schemeClr val="bg1"/>
                </a:solidFill>
              </a:defRPr>
            </a:lvl1pPr>
          </a:lstStyle>
          <a:p>
            <a:pPr lvl="0"/>
            <a:r>
              <a:rPr lang="en-US" dirty="0"/>
              <a:t>Add subtitle</a:t>
            </a:r>
            <a:endParaRPr lang="en-GB" dirty="0"/>
          </a:p>
        </p:txBody>
      </p:sp>
      <p:sp>
        <p:nvSpPr>
          <p:cNvPr id="12" name="Text Placeholder 11"/>
          <p:cNvSpPr>
            <a:spLocks noGrp="1"/>
          </p:cNvSpPr>
          <p:nvPr>
            <p:ph type="body" sz="quarter" idx="11" hasCustomPrompt="1"/>
          </p:nvPr>
        </p:nvSpPr>
        <p:spPr>
          <a:xfrm>
            <a:off x="750888" y="5986983"/>
            <a:ext cx="4583112" cy="306245"/>
          </a:xfrm>
        </p:spPr>
        <p:txBody>
          <a:bodyPr vert="horz" lIns="0" tIns="0" rIns="0" bIns="0" rtlCol="0" anchor="t">
            <a:noAutofit/>
          </a:bodyPr>
          <a:lstStyle>
            <a:lvl1pPr marL="0" indent="0">
              <a:buNone/>
              <a:defRPr lang="en-US" sz="1350" b="1" cap="none" spc="-23" baseline="0" smtClean="0">
                <a:solidFill>
                  <a:schemeClr val="bg1"/>
                </a:solidFill>
                <a:latin typeface="+mj-lt"/>
                <a:ea typeface="+mj-ea"/>
                <a:cs typeface="+mj-cs"/>
              </a:defRPr>
            </a:lvl1pPr>
            <a:lvl2pPr>
              <a:defRPr lang="en-US" smtClean="0"/>
            </a:lvl2pPr>
            <a:lvl3pPr>
              <a:defRPr lang="en-US" smtClean="0"/>
            </a:lvl3pPr>
            <a:lvl4pPr>
              <a:defRPr lang="en-US" smtClean="0"/>
            </a:lvl4pPr>
            <a:lvl5pPr>
              <a:defRPr lang="en-GB"/>
            </a:lvl5pPr>
          </a:lstStyle>
          <a:p>
            <a:pPr marL="123825" lvl="0" indent="-123825">
              <a:lnSpc>
                <a:spcPct val="100000"/>
              </a:lnSpc>
              <a:spcBef>
                <a:spcPts val="0"/>
              </a:spcBef>
            </a:pPr>
            <a:r>
              <a:rPr lang="en-US" dirty="0"/>
              <a:t>Add date</a:t>
            </a:r>
            <a:endParaRPr lang="en-GB" dirty="0"/>
          </a:p>
        </p:txBody>
      </p:sp>
      <p:pic>
        <p:nvPicPr>
          <p:cNvPr id="7" name="Picture 6"/>
          <p:cNvPicPr>
            <a:picLocks/>
          </p:cNvPicPr>
          <p:nvPr userDrawn="1"/>
        </p:nvPicPr>
        <p:blipFill>
          <a:blip r:embed="rId2" cstate="email">
            <a:extLst>
              <a:ext uri="{28A0092B-C50C-407E-A947-70E740481C1C}">
                <a14:useLocalDpi xmlns:a14="http://schemas.microsoft.com/office/drawing/2010/main"/>
              </a:ext>
            </a:extLst>
          </a:blip>
          <a:stretch>
            <a:fillRect/>
          </a:stretch>
        </p:blipFill>
        <p:spPr>
          <a:xfrm>
            <a:off x="9940024" y="4684290"/>
            <a:ext cx="1839600" cy="1839600"/>
          </a:xfrm>
          <a:prstGeom prst="rect">
            <a:avLst/>
          </a:prstGeom>
        </p:spPr>
      </p:pic>
      <p:pic>
        <p:nvPicPr>
          <p:cNvPr id="9" name="Picture 8"/>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0312" y="673100"/>
            <a:ext cx="3572256" cy="246888"/>
          </a:xfrm>
          <a:prstGeom prst="rect">
            <a:avLst/>
          </a:prstGeom>
        </p:spPr>
      </p:pic>
      <p:pic>
        <p:nvPicPr>
          <p:cNvPr id="11" name="Picture 10"/>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240520" y="673100"/>
            <a:ext cx="2252472" cy="719328"/>
          </a:xfrm>
          <a:prstGeom prst="rect">
            <a:avLst/>
          </a:prstGeom>
        </p:spPr>
      </p:pic>
    </p:spTree>
    <p:extLst>
      <p:ext uri="{BB962C8B-B14F-4D97-AF65-F5344CB8AC3E}">
        <p14:creationId xmlns:p14="http://schemas.microsoft.com/office/powerpoint/2010/main" val="1178342465"/>
      </p:ext>
    </p:extLst>
  </p:cSld>
  <p:clrMapOvr>
    <a:masterClrMapping/>
  </p:clrMapOvr>
  <p:transition spd="slow">
    <p:push/>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560FB9-06F2-7B41-82A7-EF13F5EBF105}"/>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3/1/2024</a:t>
            </a:fld>
            <a:endParaRPr lang="en-US" dirty="0"/>
          </a:p>
        </p:txBody>
      </p:sp>
      <p:sp>
        <p:nvSpPr>
          <p:cNvPr id="3" name="Footer Placeholder 2">
            <a:extLst>
              <a:ext uri="{FF2B5EF4-FFF2-40B4-BE49-F238E27FC236}">
                <a16:creationId xmlns:a16="http://schemas.microsoft.com/office/drawing/2014/main" id="{51B5ED38-02FF-7E44-A24F-0DDC3622A242}"/>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60B77978-8E2C-554E-A334-12B4D06A7B46}"/>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237389025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592EAAD-109F-A146-89CF-3F14EB2EDFFA}"/>
              </a:ext>
            </a:extLst>
          </p:cNvPr>
          <p:cNvGrpSpPr/>
          <p:nvPr userDrawn="1"/>
        </p:nvGrpSpPr>
        <p:grpSpPr>
          <a:xfrm rot="16200000">
            <a:off x="9972046" y="3157585"/>
            <a:ext cx="1125740" cy="3289510"/>
            <a:chOff x="7788222" y="-853784"/>
            <a:chExt cx="1142236" cy="3337712"/>
          </a:xfrm>
        </p:grpSpPr>
        <p:sp>
          <p:nvSpPr>
            <p:cNvPr id="9" name="Rectangle 8">
              <a:extLst>
                <a:ext uri="{FF2B5EF4-FFF2-40B4-BE49-F238E27FC236}">
                  <a16:creationId xmlns:a16="http://schemas.microsoft.com/office/drawing/2014/main" id="{2FC54391-0B3E-1445-BB38-23CC38558C92}"/>
                </a:ext>
              </a:extLst>
            </p:cNvPr>
            <p:cNvSpPr/>
            <p:nvPr userDrawn="1"/>
          </p:nvSpPr>
          <p:spPr>
            <a:xfrm>
              <a:off x="7810052" y="322729"/>
              <a:ext cx="1098576" cy="1098576"/>
            </a:xfrm>
            <a:prstGeom prst="rect">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50382FA7-3081-944B-838D-922D57E8911C}"/>
                </a:ext>
              </a:extLst>
            </p:cNvPr>
            <p:cNvSpPr/>
            <p:nvPr userDrawn="1"/>
          </p:nvSpPr>
          <p:spPr>
            <a:xfrm>
              <a:off x="7790737" y="-853784"/>
              <a:ext cx="1098576" cy="1098576"/>
            </a:xfrm>
            <a:prstGeom prst="ellips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riangle 10">
              <a:extLst>
                <a:ext uri="{FF2B5EF4-FFF2-40B4-BE49-F238E27FC236}">
                  <a16:creationId xmlns:a16="http://schemas.microsoft.com/office/drawing/2014/main" id="{047AC7A6-4956-3F43-8425-889F9A9728B2}"/>
                </a:ext>
              </a:extLst>
            </p:cNvPr>
            <p:cNvSpPr/>
            <p:nvPr userDrawn="1"/>
          </p:nvSpPr>
          <p:spPr>
            <a:xfrm>
              <a:off x="7788222" y="1499242"/>
              <a:ext cx="1142236" cy="984686"/>
            </a:xfrm>
            <a:prstGeom prst="triangl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55F2758-0E0E-EB4D-96FF-117F0B8284C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AE86A88-E18A-A847-87D2-10AA74E6EB90}"/>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4EB273C-E5EE-1E44-BEA4-7FFD208F6B32}"/>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8977803-C079-5945-8727-5AFD0F2E80DA}"/>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3/1/2024</a:t>
            </a:fld>
            <a:endParaRPr lang="en-US" dirty="0"/>
          </a:p>
        </p:txBody>
      </p:sp>
      <p:sp>
        <p:nvSpPr>
          <p:cNvPr id="6" name="Footer Placeholder 5">
            <a:extLst>
              <a:ext uri="{FF2B5EF4-FFF2-40B4-BE49-F238E27FC236}">
                <a16:creationId xmlns:a16="http://schemas.microsoft.com/office/drawing/2014/main" id="{D10F4267-B044-574F-B7F6-3210B60E57DE}"/>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1A2D1CF5-19AB-8A4D-BD1B-5BBB7ED44180}"/>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4334084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197BD-E4C0-C94F-9C0B-3D857BC0CE6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97B625F-5D86-DC4F-8CB2-2DEAF21B8523}"/>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549BA68-0243-E74D-9264-A088BF9A133B}"/>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70A9CF2-C08A-EC49-B3BD-CADF7BC4A84D}"/>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3/1/2024</a:t>
            </a:fld>
            <a:endParaRPr lang="en-US" dirty="0"/>
          </a:p>
        </p:txBody>
      </p:sp>
      <p:sp>
        <p:nvSpPr>
          <p:cNvPr id="6" name="Footer Placeholder 5">
            <a:extLst>
              <a:ext uri="{FF2B5EF4-FFF2-40B4-BE49-F238E27FC236}">
                <a16:creationId xmlns:a16="http://schemas.microsoft.com/office/drawing/2014/main" id="{03B65527-2ACF-3C45-BE81-A79E9A130721}"/>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E5AD5291-1D40-044A-BF88-15F9E1894CF4}"/>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15018289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08C81-5013-C949-AE05-5A80D1BD1B73}"/>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6A7C8ED-68F6-1040-91D7-9D1D8D6C6ECE}"/>
              </a:ext>
            </a:extLst>
          </p:cNvPr>
          <p:cNvSpPr>
            <a:spLocks noGrp="1"/>
          </p:cNvSpPr>
          <p:nvPr>
            <p:ph type="body" orient="vert" idx="1"/>
          </p:nvPr>
        </p:nvSpPr>
        <p:spPr>
          <a:xfrm>
            <a:off x="838200" y="1825625"/>
            <a:ext cx="10515600" cy="43513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D49579E-AA4C-6944-9459-3D2271FBE337}"/>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3/1/2024</a:t>
            </a:fld>
            <a:endParaRPr lang="en-US" dirty="0"/>
          </a:p>
        </p:txBody>
      </p:sp>
      <p:sp>
        <p:nvSpPr>
          <p:cNvPr id="5" name="Footer Placeholder 4">
            <a:extLst>
              <a:ext uri="{FF2B5EF4-FFF2-40B4-BE49-F238E27FC236}">
                <a16:creationId xmlns:a16="http://schemas.microsoft.com/office/drawing/2014/main" id="{52188957-E494-5A4E-97AC-246F04662475}"/>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FD559959-9E5D-0042-8293-C7E85646708B}"/>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259805558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8A9BD5-D74E-E342-8F9D-893CBF01CF6E}"/>
              </a:ext>
            </a:extLst>
          </p:cNvPr>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3EB4556-A0D5-CF47-8C0D-FE38A729284D}"/>
              </a:ext>
            </a:extLst>
          </p:cNvPr>
          <p:cNvSpPr>
            <a:spLocks noGrp="1"/>
          </p:cNvSpPr>
          <p:nvPr>
            <p:ph type="body" orient="vert" idx="1"/>
          </p:nvPr>
        </p:nvSpPr>
        <p:spPr>
          <a:xfrm>
            <a:off x="838200" y="365125"/>
            <a:ext cx="7734300" cy="58118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96F0F5D-E94C-4948-AB4E-03EC32583F3F}"/>
              </a:ext>
            </a:extLst>
          </p:cNvPr>
          <p:cNvSpPr>
            <a:spLocks noGrp="1"/>
          </p:cNvSpPr>
          <p:nvPr>
            <p:ph type="dt" sz="half" idx="10"/>
          </p:nvPr>
        </p:nvSpPr>
        <p:spPr>
          <a:xfrm>
            <a:off x="838200" y="6356350"/>
            <a:ext cx="2743200" cy="365125"/>
          </a:xfrm>
          <a:prstGeom prst="rect">
            <a:avLst/>
          </a:prstGeom>
        </p:spPr>
        <p:txBody>
          <a:bodyPr/>
          <a:lstStyle/>
          <a:p>
            <a:fld id="{8FBD5770-1E9C-2247-BEF9-B631C5B44FC9}" type="datetimeFigureOut">
              <a:rPr lang="en-US" smtClean="0"/>
              <a:t>3/1/2024</a:t>
            </a:fld>
            <a:endParaRPr lang="en-US" dirty="0"/>
          </a:p>
        </p:txBody>
      </p:sp>
      <p:sp>
        <p:nvSpPr>
          <p:cNvPr id="5" name="Footer Placeholder 4">
            <a:extLst>
              <a:ext uri="{FF2B5EF4-FFF2-40B4-BE49-F238E27FC236}">
                <a16:creationId xmlns:a16="http://schemas.microsoft.com/office/drawing/2014/main" id="{FD7ADB57-5874-9241-BC6E-F451DD94A995}"/>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5693C921-CA64-3E4D-BAB4-D47F37A33A20}"/>
              </a:ext>
            </a:extLst>
          </p:cNvPr>
          <p:cNvSpPr>
            <a:spLocks noGrp="1"/>
          </p:cNvSpPr>
          <p:nvPr>
            <p:ph type="sldNum" sz="quarter" idx="12"/>
          </p:nvPr>
        </p:nvSpPr>
        <p:spPr>
          <a:xfrm>
            <a:off x="8610600" y="6356350"/>
            <a:ext cx="2743200" cy="365125"/>
          </a:xfrm>
          <a:prstGeom prst="rect">
            <a:avLst/>
          </a:prstGeom>
        </p:spPr>
        <p:txBody>
          <a:bodyPr/>
          <a:lstStyle/>
          <a:p>
            <a:fld id="{054D8A86-6AAB-7545-BA83-D4D6BA08C8E9}" type="slidenum">
              <a:rPr lang="en-US" smtClean="0"/>
              <a:t>‹#›</a:t>
            </a:fld>
            <a:endParaRPr lang="en-US" dirty="0"/>
          </a:p>
        </p:txBody>
      </p:sp>
    </p:spTree>
    <p:extLst>
      <p:ext uri="{BB962C8B-B14F-4D97-AF65-F5344CB8AC3E}">
        <p14:creationId xmlns:p14="http://schemas.microsoft.com/office/powerpoint/2010/main" val="420401195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94ECC-0316-9B4D-AB80-F6F172CD986D}"/>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984441B-56D2-6D4C-BA25-6DD0F0CC1F71}"/>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9B2BBFB3-12DA-2545-9315-A65F168D091A}"/>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3/1/2024</a:t>
            </a:fld>
            <a:endParaRPr lang="en-US" dirty="0"/>
          </a:p>
        </p:txBody>
      </p:sp>
      <p:sp>
        <p:nvSpPr>
          <p:cNvPr id="5" name="Footer Placeholder 4">
            <a:extLst>
              <a:ext uri="{FF2B5EF4-FFF2-40B4-BE49-F238E27FC236}">
                <a16:creationId xmlns:a16="http://schemas.microsoft.com/office/drawing/2014/main" id="{9882C66F-ED31-D54F-AAA1-65FA92DBAC1A}"/>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55D3CFFF-55E4-D34C-A3A1-F6B1CF746204}"/>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38344199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0E128-B951-6F4A-8139-79D17D0AD722}"/>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D51617E-9188-0B4F-B89D-1422A0DFC4FA}"/>
              </a:ext>
            </a:extLst>
          </p:cNvPr>
          <p:cNvSpPr>
            <a:spLocks noGrp="1"/>
          </p:cNvSpPr>
          <p:nvPr>
            <p:ph idx="1"/>
          </p:nvPr>
        </p:nvSpPr>
        <p:spPr>
          <a:xfrm>
            <a:off x="838200" y="1825625"/>
            <a:ext cx="10515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60ABDC8-8CDF-6D46-8390-73C07F6A20CC}"/>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3/1/2024</a:t>
            </a:fld>
            <a:endParaRPr lang="en-US" dirty="0"/>
          </a:p>
        </p:txBody>
      </p:sp>
      <p:sp>
        <p:nvSpPr>
          <p:cNvPr id="5" name="Footer Placeholder 4">
            <a:extLst>
              <a:ext uri="{FF2B5EF4-FFF2-40B4-BE49-F238E27FC236}">
                <a16:creationId xmlns:a16="http://schemas.microsoft.com/office/drawing/2014/main" id="{773E8FA1-6AFD-9E44-8F1F-2D9765A82113}"/>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5554E63E-E478-B44B-B8FD-98F41D411113}"/>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83728087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4A520-659A-E542-873D-40DBE2DF468F}"/>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BAE98244-8435-A54E-9A73-07EDEAE5C64A}"/>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94DA460-3957-A34B-83C8-DA8C4EB42E7B}"/>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3/1/2024</a:t>
            </a:fld>
            <a:endParaRPr lang="en-US" dirty="0"/>
          </a:p>
        </p:txBody>
      </p:sp>
      <p:sp>
        <p:nvSpPr>
          <p:cNvPr id="5" name="Footer Placeholder 4">
            <a:extLst>
              <a:ext uri="{FF2B5EF4-FFF2-40B4-BE49-F238E27FC236}">
                <a16:creationId xmlns:a16="http://schemas.microsoft.com/office/drawing/2014/main" id="{2A1A16F1-3393-8244-90B4-B1E1D7CBA5CF}"/>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B7CBD8A6-59B1-2D48-8CBA-B76EA261101A}"/>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14676933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13E83-E7D8-814B-8D2D-3A914C1CCB8D}"/>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97A1BE98-9061-B64D-8020-DC8EC1195C9C}"/>
              </a:ext>
            </a:extLst>
          </p:cNvPr>
          <p:cNvSpPr>
            <a:spLocks noGrp="1"/>
          </p:cNvSpPr>
          <p:nvPr>
            <p:ph sz="half" idx="1"/>
          </p:nvPr>
        </p:nvSpPr>
        <p:spPr>
          <a:xfrm>
            <a:off x="838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F5A7D3C-AB6B-A54B-B5EF-74A2203E8C8A}"/>
              </a:ext>
            </a:extLst>
          </p:cNvPr>
          <p:cNvSpPr>
            <a:spLocks noGrp="1"/>
          </p:cNvSpPr>
          <p:nvPr>
            <p:ph sz="half" idx="2"/>
          </p:nvPr>
        </p:nvSpPr>
        <p:spPr>
          <a:xfrm>
            <a:off x="6172200" y="1825625"/>
            <a:ext cx="5181600" cy="435133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A36F402-1209-1B4C-AECB-5D862BE29B36}"/>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3/1/2024</a:t>
            </a:fld>
            <a:endParaRPr lang="en-US" dirty="0"/>
          </a:p>
        </p:txBody>
      </p:sp>
      <p:sp>
        <p:nvSpPr>
          <p:cNvPr id="6" name="Footer Placeholder 5">
            <a:extLst>
              <a:ext uri="{FF2B5EF4-FFF2-40B4-BE49-F238E27FC236}">
                <a16:creationId xmlns:a16="http://schemas.microsoft.com/office/drawing/2014/main" id="{F0E9049E-57A1-4340-A04C-1B3B5C873367}"/>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563B47D4-87E8-0640-A985-60AD26EFD4D5}"/>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5022000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12FE2-5FD9-BC48-8380-8E6B3F092C89}"/>
              </a:ext>
            </a:extLst>
          </p:cNvPr>
          <p:cNvSpPr>
            <a:spLocks noGrp="1"/>
          </p:cNvSpPr>
          <p:nvPr>
            <p:ph type="title"/>
          </p:nvPr>
        </p:nvSpPr>
        <p:spPr>
          <a:xfrm>
            <a:off x="839788" y="365125"/>
            <a:ext cx="10515600" cy="1325563"/>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3486B8C7-2EE7-E742-92C1-26EA9CEF8309}"/>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851DC26-0ECF-144B-9D95-BA68D67F4853}"/>
              </a:ext>
            </a:extLst>
          </p:cNvPr>
          <p:cNvSpPr>
            <a:spLocks noGrp="1"/>
          </p:cNvSpPr>
          <p:nvPr>
            <p:ph sz="half" idx="2"/>
          </p:nvPr>
        </p:nvSpPr>
        <p:spPr>
          <a:xfrm>
            <a:off x="839788" y="2505075"/>
            <a:ext cx="5157787"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94734C9-C343-D243-AAE1-D7B9DA53BC42}"/>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107EB19-D9E4-B041-B407-B766F44A2C59}"/>
              </a:ext>
            </a:extLst>
          </p:cNvPr>
          <p:cNvSpPr>
            <a:spLocks noGrp="1"/>
          </p:cNvSpPr>
          <p:nvPr>
            <p:ph sz="quarter" idx="4"/>
          </p:nvPr>
        </p:nvSpPr>
        <p:spPr>
          <a:xfrm>
            <a:off x="6172200" y="2505075"/>
            <a:ext cx="5183188" cy="3684588"/>
          </a:xfrm>
          <a:prstGeom prst="rect">
            <a:avLst/>
          </a:prstGeo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3BA1474-CEA3-B542-A1D1-291790876FDD}"/>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3/1/2024</a:t>
            </a:fld>
            <a:endParaRPr lang="en-US" dirty="0"/>
          </a:p>
        </p:txBody>
      </p:sp>
      <p:sp>
        <p:nvSpPr>
          <p:cNvPr id="8" name="Footer Placeholder 7">
            <a:extLst>
              <a:ext uri="{FF2B5EF4-FFF2-40B4-BE49-F238E27FC236}">
                <a16:creationId xmlns:a16="http://schemas.microsoft.com/office/drawing/2014/main" id="{473BAA2B-1AC4-1245-A8EF-301A03E77AF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a:extLst>
              <a:ext uri="{FF2B5EF4-FFF2-40B4-BE49-F238E27FC236}">
                <a16:creationId xmlns:a16="http://schemas.microsoft.com/office/drawing/2014/main" id="{36CF2346-B5C3-6F4A-A618-D44B1A66366D}"/>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4756203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whit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750312" y="4980501"/>
            <a:ext cx="8716419" cy="450338"/>
          </a:xfrm>
        </p:spPr>
        <p:txBody>
          <a:bodyPr tIns="0" rIns="0" bIns="0" anchor="t">
            <a:noAutofit/>
          </a:bodyPr>
          <a:lstStyle>
            <a:lvl1pPr algn="l">
              <a:lnSpc>
                <a:spcPct val="100000"/>
              </a:lnSpc>
              <a:spcBef>
                <a:spcPts val="0"/>
              </a:spcBef>
              <a:defRPr sz="2100" b="1" cap="none" baseline="0">
                <a:solidFill>
                  <a:schemeClr val="tx1">
                    <a:lumMod val="50000"/>
                  </a:schemeClr>
                </a:solidFill>
              </a:defRPr>
            </a:lvl1pPr>
          </a:lstStyle>
          <a:p>
            <a:r>
              <a:rPr lang="en-US" dirty="0"/>
              <a:t>Add presentation title</a:t>
            </a:r>
            <a:endParaRPr lang="en-ZA" dirty="0"/>
          </a:p>
        </p:txBody>
      </p:sp>
      <p:sp>
        <p:nvSpPr>
          <p:cNvPr id="10" name="Text Placeholder 9"/>
          <p:cNvSpPr>
            <a:spLocks noGrp="1"/>
          </p:cNvSpPr>
          <p:nvPr>
            <p:ph type="body" sz="quarter" idx="10" hasCustomPrompt="1"/>
          </p:nvPr>
        </p:nvSpPr>
        <p:spPr>
          <a:xfrm>
            <a:off x="750312" y="5439804"/>
            <a:ext cx="8716419" cy="277906"/>
          </a:xfrm>
        </p:spPr>
        <p:txBody>
          <a:bodyPr tIns="0" rIns="0" bIns="0" anchor="t">
            <a:noAutofit/>
          </a:bodyPr>
          <a:lstStyle>
            <a:lvl1pPr marL="0" indent="0">
              <a:lnSpc>
                <a:spcPct val="100000"/>
              </a:lnSpc>
              <a:spcBef>
                <a:spcPts val="0"/>
              </a:spcBef>
              <a:buNone/>
              <a:defRPr sz="1500">
                <a:solidFill>
                  <a:schemeClr val="accent2"/>
                </a:solidFill>
              </a:defRPr>
            </a:lvl1pPr>
          </a:lstStyle>
          <a:p>
            <a:pPr lvl="0"/>
            <a:r>
              <a:rPr lang="en-US" dirty="0"/>
              <a:t>Add subtitle</a:t>
            </a:r>
            <a:endParaRPr lang="en-GB" dirty="0"/>
          </a:p>
        </p:txBody>
      </p:sp>
      <p:sp>
        <p:nvSpPr>
          <p:cNvPr id="12" name="Text Placeholder 11"/>
          <p:cNvSpPr>
            <a:spLocks noGrp="1"/>
          </p:cNvSpPr>
          <p:nvPr>
            <p:ph type="body" sz="quarter" idx="11" hasCustomPrompt="1"/>
          </p:nvPr>
        </p:nvSpPr>
        <p:spPr>
          <a:xfrm>
            <a:off x="750888" y="5986983"/>
            <a:ext cx="4583112" cy="306245"/>
          </a:xfrm>
        </p:spPr>
        <p:txBody>
          <a:bodyPr vert="horz" lIns="0" tIns="0" rIns="0" bIns="0" rtlCol="0" anchor="t">
            <a:noAutofit/>
          </a:bodyPr>
          <a:lstStyle>
            <a:lvl1pPr marL="0" indent="0">
              <a:buNone/>
              <a:defRPr lang="en-US" sz="1350" b="1" cap="none" spc="-23" baseline="0" smtClean="0">
                <a:solidFill>
                  <a:schemeClr val="tx1">
                    <a:lumMod val="50000"/>
                  </a:schemeClr>
                </a:solidFill>
                <a:latin typeface="+mj-lt"/>
                <a:ea typeface="+mj-ea"/>
                <a:cs typeface="+mj-cs"/>
              </a:defRPr>
            </a:lvl1pPr>
            <a:lvl2pPr>
              <a:defRPr lang="en-US" smtClean="0"/>
            </a:lvl2pPr>
            <a:lvl3pPr>
              <a:defRPr lang="en-US" smtClean="0"/>
            </a:lvl3pPr>
            <a:lvl4pPr>
              <a:defRPr lang="en-US" smtClean="0"/>
            </a:lvl4pPr>
            <a:lvl5pPr>
              <a:defRPr lang="en-GB"/>
            </a:lvl5pPr>
          </a:lstStyle>
          <a:p>
            <a:pPr marL="123825" lvl="0" indent="-123825">
              <a:lnSpc>
                <a:spcPct val="100000"/>
              </a:lnSpc>
              <a:spcBef>
                <a:spcPts val="0"/>
              </a:spcBef>
            </a:pPr>
            <a:r>
              <a:rPr lang="en-US" dirty="0"/>
              <a:t>Add date</a:t>
            </a:r>
            <a:endParaRPr lang="en-GB" dirty="0"/>
          </a:p>
        </p:txBody>
      </p:sp>
      <p:pic>
        <p:nvPicPr>
          <p:cNvPr id="4" name="Picture 3">
            <a:extLst>
              <a:ext uri="{FF2B5EF4-FFF2-40B4-BE49-F238E27FC236}">
                <a16:creationId xmlns:a16="http://schemas.microsoft.com/office/drawing/2014/main" id="{87F0AD7F-E5E1-7A4B-9681-4E8102DE5AB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880243" y="4856650"/>
            <a:ext cx="4889500" cy="1790700"/>
          </a:xfrm>
          <a:prstGeom prst="rect">
            <a:avLst/>
          </a:prstGeom>
        </p:spPr>
      </p:pic>
    </p:spTree>
    <p:extLst>
      <p:ext uri="{BB962C8B-B14F-4D97-AF65-F5344CB8AC3E}">
        <p14:creationId xmlns:p14="http://schemas.microsoft.com/office/powerpoint/2010/main" val="1128063979"/>
      </p:ext>
    </p:extLst>
  </p:cSld>
  <p:clrMapOvr>
    <a:masterClrMapping/>
  </p:clrMapOvr>
  <p:transition spd="slow">
    <p:push/>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4E8C9-298C-E743-A715-CD21905FAF6B}"/>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3A904939-D045-F142-81BE-3EE578198393}"/>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3/1/2024</a:t>
            </a:fld>
            <a:endParaRPr lang="en-US" dirty="0"/>
          </a:p>
        </p:txBody>
      </p:sp>
      <p:sp>
        <p:nvSpPr>
          <p:cNvPr id="4" name="Footer Placeholder 3">
            <a:extLst>
              <a:ext uri="{FF2B5EF4-FFF2-40B4-BE49-F238E27FC236}">
                <a16:creationId xmlns:a16="http://schemas.microsoft.com/office/drawing/2014/main" id="{215DF99E-9B6C-E147-BE53-6EDCA3ED0494}"/>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EE871B60-B176-F944-9F4D-7047CC86635A}"/>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11991729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D10480-2FF3-114A-AD61-996B009C8ED9}"/>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3/1/2024</a:t>
            </a:fld>
            <a:endParaRPr lang="en-US" dirty="0"/>
          </a:p>
        </p:txBody>
      </p:sp>
      <p:sp>
        <p:nvSpPr>
          <p:cNvPr id="3" name="Footer Placeholder 2">
            <a:extLst>
              <a:ext uri="{FF2B5EF4-FFF2-40B4-BE49-F238E27FC236}">
                <a16:creationId xmlns:a16="http://schemas.microsoft.com/office/drawing/2014/main" id="{BA33D9D4-287F-C04E-B4FB-33868B79630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A68E41D9-66A6-C847-82EB-430BB1AF38BB}"/>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259525888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F2DF3-0371-CB47-92F1-B6C658B8700C}"/>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2D0C23E-303A-EF40-98EF-94B1887EAD0F}"/>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6A1629A-8C14-8640-B745-DD2B3B358DE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47D307E-125F-E445-B064-09AAB9AFA65C}"/>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3/1/2024</a:t>
            </a:fld>
            <a:endParaRPr lang="en-US" dirty="0"/>
          </a:p>
        </p:txBody>
      </p:sp>
      <p:sp>
        <p:nvSpPr>
          <p:cNvPr id="6" name="Footer Placeholder 5">
            <a:extLst>
              <a:ext uri="{FF2B5EF4-FFF2-40B4-BE49-F238E27FC236}">
                <a16:creationId xmlns:a16="http://schemas.microsoft.com/office/drawing/2014/main" id="{45F28C29-BA94-6344-88BD-9B674D36AB03}"/>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15E0C4DA-EEA4-C849-BFD1-31F9EE6A351F}"/>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199856084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04A4C-DED4-8441-B815-05551ACDE0DD}"/>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9DDCFAEB-3F86-1644-8A02-9ABBCEB4F6EA}"/>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C047256A-5446-B849-9ACA-C639B116C37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328BBCF-3563-B942-9FDC-4548448E8D5D}"/>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3/1/2024</a:t>
            </a:fld>
            <a:endParaRPr lang="en-US" dirty="0"/>
          </a:p>
        </p:txBody>
      </p:sp>
      <p:sp>
        <p:nvSpPr>
          <p:cNvPr id="6" name="Footer Placeholder 5">
            <a:extLst>
              <a:ext uri="{FF2B5EF4-FFF2-40B4-BE49-F238E27FC236}">
                <a16:creationId xmlns:a16="http://schemas.microsoft.com/office/drawing/2014/main" id="{7273697A-CC70-2D4C-A287-BA49634FA178}"/>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F8A289DD-4185-2943-83FB-7043170B624D}"/>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128551309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A6B93-B293-E24F-B1FE-A029EEFFE66B}"/>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78176F4-DE5A-3B47-870B-2A15339BA5D0}"/>
              </a:ext>
            </a:extLst>
          </p:cNvPr>
          <p:cNvSpPr>
            <a:spLocks noGrp="1"/>
          </p:cNvSpPr>
          <p:nvPr>
            <p:ph type="body" orient="vert" idx="1"/>
          </p:nvPr>
        </p:nvSpPr>
        <p:spPr>
          <a:xfrm>
            <a:off x="838200" y="1825625"/>
            <a:ext cx="10515600" cy="43513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860F4A8-63C5-3842-83F1-E3CEFF225DA5}"/>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3/1/2024</a:t>
            </a:fld>
            <a:endParaRPr lang="en-US" dirty="0"/>
          </a:p>
        </p:txBody>
      </p:sp>
      <p:sp>
        <p:nvSpPr>
          <p:cNvPr id="5" name="Footer Placeholder 4">
            <a:extLst>
              <a:ext uri="{FF2B5EF4-FFF2-40B4-BE49-F238E27FC236}">
                <a16:creationId xmlns:a16="http://schemas.microsoft.com/office/drawing/2014/main" id="{2645A456-3F77-5341-A36A-28DF88EB9311}"/>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F10F9599-DB12-5549-88B8-E4D2D0C3949D}"/>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97027403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A6E25F-890A-2544-B20C-CB7E978AB72E}"/>
              </a:ext>
            </a:extLst>
          </p:cNvPr>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D5E3DEE-D335-AD40-AA9A-1643877477CC}"/>
              </a:ext>
            </a:extLst>
          </p:cNvPr>
          <p:cNvSpPr>
            <a:spLocks noGrp="1"/>
          </p:cNvSpPr>
          <p:nvPr>
            <p:ph type="body" orient="vert" idx="1"/>
          </p:nvPr>
        </p:nvSpPr>
        <p:spPr>
          <a:xfrm>
            <a:off x="838200" y="365125"/>
            <a:ext cx="7734300" cy="5811838"/>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5173BB04-C89A-1F4F-B8DE-33BE04FD4862}"/>
              </a:ext>
            </a:extLst>
          </p:cNvPr>
          <p:cNvSpPr>
            <a:spLocks noGrp="1"/>
          </p:cNvSpPr>
          <p:nvPr>
            <p:ph type="dt" sz="half" idx="10"/>
          </p:nvPr>
        </p:nvSpPr>
        <p:spPr>
          <a:xfrm>
            <a:off x="838200" y="6356350"/>
            <a:ext cx="2743200" cy="365125"/>
          </a:xfrm>
          <a:prstGeom prst="rect">
            <a:avLst/>
          </a:prstGeom>
        </p:spPr>
        <p:txBody>
          <a:bodyPr/>
          <a:lstStyle/>
          <a:p>
            <a:fld id="{53EE9CDD-5241-7F4E-9817-7CC9797779ED}" type="datetimeFigureOut">
              <a:rPr lang="en-US" smtClean="0"/>
              <a:t>3/1/2024</a:t>
            </a:fld>
            <a:endParaRPr lang="en-US" dirty="0"/>
          </a:p>
        </p:txBody>
      </p:sp>
      <p:sp>
        <p:nvSpPr>
          <p:cNvPr id="5" name="Footer Placeholder 4">
            <a:extLst>
              <a:ext uri="{FF2B5EF4-FFF2-40B4-BE49-F238E27FC236}">
                <a16:creationId xmlns:a16="http://schemas.microsoft.com/office/drawing/2014/main" id="{05241307-61F3-AA44-AA6F-779AD8EBEF91}"/>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922432E9-C468-2C42-8F1E-756F2527FDDB}"/>
              </a:ext>
            </a:extLst>
          </p:cNvPr>
          <p:cNvSpPr>
            <a:spLocks noGrp="1"/>
          </p:cNvSpPr>
          <p:nvPr>
            <p:ph type="sldNum" sz="quarter" idx="12"/>
          </p:nvPr>
        </p:nvSpPr>
        <p:spPr>
          <a:xfrm>
            <a:off x="8610600" y="6356350"/>
            <a:ext cx="2743200" cy="365125"/>
          </a:xfrm>
          <a:prstGeom prst="rect">
            <a:avLst/>
          </a:prstGeom>
        </p:spPr>
        <p:txBody>
          <a:bodyPr/>
          <a:lstStyle/>
          <a:p>
            <a:fld id="{F717E422-15EC-E244-81A1-E0C22564ACB5}" type="slidenum">
              <a:rPr lang="en-US" smtClean="0"/>
              <a:t>‹#›</a:t>
            </a:fld>
            <a:endParaRPr lang="en-US" dirty="0"/>
          </a:p>
        </p:txBody>
      </p:sp>
    </p:spTree>
    <p:extLst>
      <p:ext uri="{BB962C8B-B14F-4D97-AF65-F5344CB8AC3E}">
        <p14:creationId xmlns:p14="http://schemas.microsoft.com/office/powerpoint/2010/main" val="21139264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1CF38-EEB4-6443-8484-468CAB1C9E3F}"/>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4B0D6186-38B9-3C42-8FA9-755CB1539F98}"/>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C14FDB84-DCEF-224F-B495-93BEB600AD75}"/>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3/1/2024</a:t>
            </a:fld>
            <a:endParaRPr lang="en-US" dirty="0"/>
          </a:p>
        </p:txBody>
      </p:sp>
      <p:sp>
        <p:nvSpPr>
          <p:cNvPr id="5" name="Footer Placeholder 4">
            <a:extLst>
              <a:ext uri="{FF2B5EF4-FFF2-40B4-BE49-F238E27FC236}">
                <a16:creationId xmlns:a16="http://schemas.microsoft.com/office/drawing/2014/main" id="{680AC5FD-41D5-F14B-86D3-6D5D7C2181A4}"/>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F1CDB7C4-B84B-124F-99EE-1ACB56AC0DE2}"/>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25413105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8447A-B069-E045-9BAA-B40F9DF3D727}"/>
              </a:ext>
            </a:extLst>
          </p:cNvPr>
          <p:cNvSpPr>
            <a:spLocks noGrp="1"/>
          </p:cNvSpPr>
          <p:nvPr>
            <p:ph type="title"/>
          </p:nvPr>
        </p:nvSpPr>
        <p:spPr>
          <a:xfrm>
            <a:off x="838200" y="365125"/>
            <a:ext cx="10515600" cy="1325563"/>
          </a:xfrm>
          <a:prstGeom prst="rect">
            <a:avLst/>
          </a:prstGeom>
        </p:spPr>
        <p:txBody>
          <a:bodyPr/>
          <a:lstStyle>
            <a:lvl1pPr>
              <a:defRPr>
                <a:latin typeface="Arial" panose="020B0604020202020204" pitchFamily="34" charset="0"/>
                <a:cs typeface="Arial" panose="020B0604020202020204" pitchFamily="34" charset="0"/>
              </a:defRPr>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41E1E23D-F948-354A-A427-5388C30BCEC5}"/>
              </a:ext>
            </a:extLst>
          </p:cNvPr>
          <p:cNvSpPr>
            <a:spLocks noGrp="1"/>
          </p:cNvSpPr>
          <p:nvPr>
            <p:ph idx="1"/>
          </p:nvPr>
        </p:nvSpPr>
        <p:spPr>
          <a:xfrm>
            <a:off x="838200" y="1825625"/>
            <a:ext cx="10515600" cy="4351338"/>
          </a:xfrm>
          <a:prstGeom prst="rect">
            <a:avLst/>
          </a:prstGeom>
        </p:spPr>
        <p:txBody>
          <a:bodyPr/>
          <a:lstStyle>
            <a:lvl1pPr marL="228600" indent="-228600">
              <a:buClr>
                <a:srgbClr val="EC6422"/>
              </a:buClr>
              <a:buFont typeface="Wingdings" pitchFamily="2" charset="2"/>
              <a:buChar char="§"/>
              <a:defRPr>
                <a:latin typeface="Arial" panose="020B0604020202020204" pitchFamily="34" charset="0"/>
                <a:cs typeface="Arial" panose="020B0604020202020204" pitchFamily="34" charset="0"/>
              </a:defRPr>
            </a:lvl1pPr>
            <a:lvl2pPr marL="685800" indent="-228600">
              <a:buClr>
                <a:srgbClr val="EC6422"/>
              </a:buClr>
              <a:buFont typeface="Wingdings" pitchFamily="2" charset="2"/>
              <a:buChar char="§"/>
              <a:defRPr>
                <a:latin typeface="Arial" panose="020B0604020202020204" pitchFamily="34" charset="0"/>
                <a:cs typeface="Arial" panose="020B0604020202020204" pitchFamily="34" charset="0"/>
              </a:defRPr>
            </a:lvl2pPr>
            <a:lvl3pPr marL="1143000" indent="-228600">
              <a:buClr>
                <a:srgbClr val="EC6422"/>
              </a:buClr>
              <a:buFont typeface="Wingdings" pitchFamily="2" charset="2"/>
              <a:buChar char="§"/>
              <a:defRPr>
                <a:latin typeface="Arial" panose="020B0604020202020204" pitchFamily="34" charset="0"/>
                <a:cs typeface="Arial" panose="020B0604020202020204" pitchFamily="34" charset="0"/>
              </a:defRPr>
            </a:lvl3pPr>
            <a:lvl4pPr marL="1600200" indent="-228600">
              <a:buClr>
                <a:srgbClr val="EC6422"/>
              </a:buClr>
              <a:buFont typeface="Wingdings" pitchFamily="2" charset="2"/>
              <a:buChar char="§"/>
              <a:defRPr>
                <a:latin typeface="Arial" panose="020B0604020202020204" pitchFamily="34" charset="0"/>
                <a:cs typeface="Arial" panose="020B0604020202020204" pitchFamily="34" charset="0"/>
              </a:defRPr>
            </a:lvl4pPr>
            <a:lvl5pPr marL="2057400" indent="-228600">
              <a:buClr>
                <a:srgbClr val="EC6422"/>
              </a:buClr>
              <a:buFont typeface="Wingdings" pitchFamily="2" charset="2"/>
              <a:buChar cha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C2C3D3DB-E73B-D341-A5F6-2807873B6DDE}"/>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3/1/2024</a:t>
            </a:fld>
            <a:endParaRPr lang="en-US" dirty="0"/>
          </a:p>
        </p:txBody>
      </p:sp>
      <p:sp>
        <p:nvSpPr>
          <p:cNvPr id="5" name="Footer Placeholder 4">
            <a:extLst>
              <a:ext uri="{FF2B5EF4-FFF2-40B4-BE49-F238E27FC236}">
                <a16:creationId xmlns:a16="http://schemas.microsoft.com/office/drawing/2014/main" id="{AC68E1B9-22BF-B949-99ED-0CD9D8B7B47C}"/>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3E86079D-3FD4-524B-A72E-A62A5406C9B0}"/>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14541650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0468F-B914-904F-BD8B-6D922F7CFDB4}"/>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58E79933-4C16-9546-A32D-7B8BF2394A78}"/>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B411CC3-84B8-E143-9575-283CCE3FA08A}"/>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3/1/2024</a:t>
            </a:fld>
            <a:endParaRPr lang="en-US" dirty="0"/>
          </a:p>
        </p:txBody>
      </p:sp>
      <p:sp>
        <p:nvSpPr>
          <p:cNvPr id="5" name="Footer Placeholder 4">
            <a:extLst>
              <a:ext uri="{FF2B5EF4-FFF2-40B4-BE49-F238E27FC236}">
                <a16:creationId xmlns:a16="http://schemas.microsoft.com/office/drawing/2014/main" id="{51D927DF-CE8C-4944-90EB-9D553DF4309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F6930D9A-89C3-3D44-BD1F-1FF9C8B26048}"/>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75903937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F7B81-833E-6D44-B649-A25821C0DEAE}"/>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49CD07F-5475-7B4F-98B0-4B4C2C410A14}"/>
              </a:ext>
            </a:extLst>
          </p:cNvPr>
          <p:cNvSpPr>
            <a:spLocks noGrp="1"/>
          </p:cNvSpPr>
          <p:nvPr>
            <p:ph sz="half" idx="1"/>
          </p:nvPr>
        </p:nvSpPr>
        <p:spPr>
          <a:xfrm>
            <a:off x="838200" y="1825625"/>
            <a:ext cx="5181600" cy="4351338"/>
          </a:xfrm>
          <a:prstGeom prst="rect">
            <a:avLst/>
          </a:prstGeom>
        </p:spPr>
        <p:txBody>
          <a:bodyPr/>
          <a:lstStyle>
            <a:lvl1pPr marL="228600" indent="-228600">
              <a:buClr>
                <a:srgbClr val="EC6422"/>
              </a:buClr>
              <a:buFont typeface="Wingdings" pitchFamily="2" charset="2"/>
              <a:buChar char="§"/>
              <a:defRPr/>
            </a:lvl1pPr>
            <a:lvl2pPr marL="685800" indent="-228600">
              <a:buClr>
                <a:srgbClr val="EC6422"/>
              </a:buClr>
              <a:buFont typeface="Wingdings" pitchFamily="2" charset="2"/>
              <a:buChar char="§"/>
              <a:defRPr/>
            </a:lvl2pPr>
            <a:lvl3pPr marL="1143000" indent="-228600">
              <a:buClr>
                <a:srgbClr val="EC6422"/>
              </a:buClr>
              <a:buFont typeface="Wingdings" pitchFamily="2" charset="2"/>
              <a:buChar char="§"/>
              <a:defRPr/>
            </a:lvl3pPr>
            <a:lvl4pPr marL="1600200" indent="-228600">
              <a:buClr>
                <a:srgbClr val="EC6422"/>
              </a:buClr>
              <a:buFont typeface="Wingdings" pitchFamily="2" charset="2"/>
              <a:buChar char="§"/>
              <a:defRPr/>
            </a:lvl4pPr>
            <a:lvl5pPr marL="2057400" indent="-228600">
              <a:buClr>
                <a:srgbClr val="EC6422"/>
              </a:buClr>
              <a:buFont typeface="Wingdings" pitchFamily="2" charset="2"/>
              <a:buChar cha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3566491-B362-5642-A9D7-EB1AA9787726}"/>
              </a:ext>
            </a:extLst>
          </p:cNvPr>
          <p:cNvSpPr>
            <a:spLocks noGrp="1"/>
          </p:cNvSpPr>
          <p:nvPr>
            <p:ph sz="half" idx="2"/>
          </p:nvPr>
        </p:nvSpPr>
        <p:spPr>
          <a:xfrm>
            <a:off x="6172200" y="1825625"/>
            <a:ext cx="5181600" cy="4351338"/>
          </a:xfrm>
          <a:prstGeom prst="rect">
            <a:avLst/>
          </a:prstGeom>
        </p:spPr>
        <p:txBody>
          <a:bodyPr/>
          <a:lstStyle>
            <a:lvl1pPr marL="228600" indent="-228600">
              <a:buClr>
                <a:srgbClr val="EC6422"/>
              </a:buClr>
              <a:buFont typeface="Wingdings" pitchFamily="2" charset="2"/>
              <a:buChar char="§"/>
              <a:defRPr/>
            </a:lvl1pPr>
            <a:lvl2pPr marL="685800" indent="-228600">
              <a:buClr>
                <a:srgbClr val="EC6422"/>
              </a:buClr>
              <a:buFont typeface="Wingdings" pitchFamily="2" charset="2"/>
              <a:buChar char="§"/>
              <a:defRPr/>
            </a:lvl2pPr>
            <a:lvl3pPr marL="1143000" indent="-228600">
              <a:buClr>
                <a:srgbClr val="EC6422"/>
              </a:buClr>
              <a:buFont typeface="Wingdings" pitchFamily="2" charset="2"/>
              <a:buChar char="§"/>
              <a:defRPr/>
            </a:lvl3pPr>
            <a:lvl4pPr marL="1600200" indent="-228600">
              <a:buClr>
                <a:srgbClr val="EC6422"/>
              </a:buClr>
              <a:buFont typeface="Wingdings" pitchFamily="2" charset="2"/>
              <a:buChar char="§"/>
              <a:defRPr/>
            </a:lvl4pPr>
            <a:lvl5pPr marL="2057400" indent="-228600">
              <a:buClr>
                <a:srgbClr val="EC6422"/>
              </a:buClr>
              <a:buFont typeface="Wingdings" pitchFamily="2" charset="2"/>
              <a:buChar char="§"/>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1977C654-EB31-5E44-8E46-61B3F721EDC6}"/>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3/1/2024</a:t>
            </a:fld>
            <a:endParaRPr lang="en-US" dirty="0"/>
          </a:p>
        </p:txBody>
      </p:sp>
      <p:sp>
        <p:nvSpPr>
          <p:cNvPr id="6" name="Footer Placeholder 5">
            <a:extLst>
              <a:ext uri="{FF2B5EF4-FFF2-40B4-BE49-F238E27FC236}">
                <a16:creationId xmlns:a16="http://schemas.microsoft.com/office/drawing/2014/main" id="{C5F25CF6-730E-4449-A36C-FE714759F22C}"/>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B6CCD8CC-FE9D-0947-8862-397DE468E26D}"/>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2653745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orange">
    <p:spTree>
      <p:nvGrpSpPr>
        <p:cNvPr id="1" name=""/>
        <p:cNvGrpSpPr/>
        <p:nvPr/>
      </p:nvGrpSpPr>
      <p:grpSpPr>
        <a:xfrm>
          <a:off x="0" y="0"/>
          <a:ext cx="0" cy="0"/>
          <a:chOff x="0" y="0"/>
          <a:chExt cx="0" cy="0"/>
        </a:xfrm>
      </p:grpSpPr>
      <p:sp>
        <p:nvSpPr>
          <p:cNvPr id="4" name="Rectangle 3"/>
          <p:cNvSpPr/>
          <p:nvPr userDrawn="1"/>
        </p:nvSpPr>
        <p:spPr>
          <a:xfrm>
            <a:off x="192908" y="192745"/>
            <a:ext cx="11806187" cy="6472517"/>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cxnSp>
        <p:nvCxnSpPr>
          <p:cNvPr id="15" name="Straight Connector 14"/>
          <p:cNvCxnSpPr>
            <a:cxnSpLocks/>
          </p:cNvCxnSpPr>
          <p:nvPr userDrawn="1"/>
        </p:nvCxnSpPr>
        <p:spPr>
          <a:xfrm>
            <a:off x="394823" y="3173508"/>
            <a:ext cx="114023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itle 1"/>
          <p:cNvSpPr>
            <a:spLocks noGrp="1"/>
          </p:cNvSpPr>
          <p:nvPr>
            <p:ph type="ctrTitle" hasCustomPrompt="1"/>
          </p:nvPr>
        </p:nvSpPr>
        <p:spPr>
          <a:xfrm>
            <a:off x="394821" y="2453901"/>
            <a:ext cx="7359651" cy="450338"/>
          </a:xfrm>
        </p:spPr>
        <p:txBody>
          <a:bodyPr tIns="0" rIns="0" bIns="0" anchor="t">
            <a:noAutofit/>
          </a:bodyPr>
          <a:lstStyle>
            <a:lvl1pPr algn="l">
              <a:lnSpc>
                <a:spcPct val="100000"/>
              </a:lnSpc>
              <a:spcBef>
                <a:spcPts val="0"/>
              </a:spcBef>
              <a:defRPr sz="2100" b="1" cap="none" baseline="0">
                <a:solidFill>
                  <a:schemeClr val="bg1"/>
                </a:solidFill>
              </a:defRPr>
            </a:lvl1pPr>
          </a:lstStyle>
          <a:p>
            <a:r>
              <a:rPr lang="en-US" dirty="0"/>
              <a:t>Add divider title</a:t>
            </a:r>
            <a:endParaRPr lang="en-ZA" dirty="0"/>
          </a:p>
        </p:txBody>
      </p:sp>
      <p:pic>
        <p:nvPicPr>
          <p:cNvPr id="7" name="Picture 6"/>
          <p:cNvPicPr>
            <a:picLocks/>
          </p:cNvPicPr>
          <p:nvPr userDrawn="1"/>
        </p:nvPicPr>
        <p:blipFill>
          <a:blip r:embed="rId2" cstate="email">
            <a:extLst>
              <a:ext uri="{28A0092B-C50C-407E-A947-70E740481C1C}">
                <a14:useLocalDpi xmlns:a14="http://schemas.microsoft.com/office/drawing/2010/main"/>
              </a:ext>
            </a:extLst>
          </a:blip>
          <a:stretch>
            <a:fillRect/>
          </a:stretch>
        </p:blipFill>
        <p:spPr>
          <a:xfrm>
            <a:off x="9940024" y="4684290"/>
            <a:ext cx="1839600" cy="1839600"/>
          </a:xfrm>
          <a:prstGeom prst="rect">
            <a:avLst/>
          </a:prstGeom>
        </p:spPr>
      </p:pic>
      <p:pic>
        <p:nvPicPr>
          <p:cNvPr id="8" name="Picture 7"/>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0312" y="673100"/>
            <a:ext cx="3572256" cy="246888"/>
          </a:xfrm>
          <a:prstGeom prst="rect">
            <a:avLst/>
          </a:prstGeom>
        </p:spPr>
      </p:pic>
      <p:pic>
        <p:nvPicPr>
          <p:cNvPr id="9" name="Picture 8"/>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240520" y="673100"/>
            <a:ext cx="2252472" cy="719328"/>
          </a:xfrm>
          <a:prstGeom prst="rect">
            <a:avLst/>
          </a:prstGeom>
        </p:spPr>
      </p:pic>
    </p:spTree>
    <p:extLst>
      <p:ext uri="{BB962C8B-B14F-4D97-AF65-F5344CB8AC3E}">
        <p14:creationId xmlns:p14="http://schemas.microsoft.com/office/powerpoint/2010/main" val="1654312877"/>
      </p:ext>
    </p:extLst>
  </p:cSld>
  <p:clrMapOvr>
    <a:masterClrMapping/>
  </p:clrMapOvr>
  <p:transition spd="slow">
    <p:push/>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E6B81-DC92-4F4E-BC05-DFB89B4EF320}"/>
              </a:ext>
            </a:extLst>
          </p:cNvPr>
          <p:cNvSpPr>
            <a:spLocks noGrp="1"/>
          </p:cNvSpPr>
          <p:nvPr>
            <p:ph type="title"/>
          </p:nvPr>
        </p:nvSpPr>
        <p:spPr>
          <a:xfrm>
            <a:off x="839788" y="365125"/>
            <a:ext cx="10515600" cy="1325563"/>
          </a:xfrm>
          <a:prstGeom prst="rect">
            <a:avLst/>
          </a:prstGeo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D1EC4F4-5F10-6D42-8DFC-EBF8D2B1F93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DA757B0-023B-FC4B-AF8B-578FC8D4ECE2}"/>
              </a:ext>
            </a:extLst>
          </p:cNvPr>
          <p:cNvSpPr>
            <a:spLocks noGrp="1"/>
          </p:cNvSpPr>
          <p:nvPr>
            <p:ph sz="half" idx="2"/>
          </p:nvPr>
        </p:nvSpPr>
        <p:spPr>
          <a:xfrm>
            <a:off x="839788" y="2505075"/>
            <a:ext cx="5157787" cy="3684588"/>
          </a:xfrm>
          <a:prstGeom prst="rect">
            <a:avLst/>
          </a:prstGeom>
        </p:spPr>
        <p:txBody>
          <a:bodyPr/>
          <a:lstStyle>
            <a:lvl1pPr marL="228600" indent="-228600">
              <a:buClr>
                <a:srgbClr val="EC6422"/>
              </a:buClr>
              <a:buFont typeface="Wingdings" pitchFamily="2" charset="2"/>
              <a:buChar char="§"/>
              <a:defRPr/>
            </a:lvl1pPr>
            <a:lvl2pPr marL="685800" indent="-228600">
              <a:buClr>
                <a:srgbClr val="EC6422"/>
              </a:buClr>
              <a:buFont typeface="Wingdings" pitchFamily="2" charset="2"/>
              <a:buChar char="§"/>
              <a:defRPr/>
            </a:lvl2pPr>
            <a:lvl3pPr marL="1143000" indent="-228600">
              <a:buClr>
                <a:srgbClr val="EC6422"/>
              </a:buClr>
              <a:buFont typeface="Wingdings" pitchFamily="2" charset="2"/>
              <a:buChar char="§"/>
              <a:defRPr/>
            </a:lvl3pPr>
            <a:lvl4pPr marL="1600200" indent="-228600">
              <a:buClr>
                <a:srgbClr val="EC6422"/>
              </a:buClr>
              <a:buFont typeface="Wingdings" pitchFamily="2" charset="2"/>
              <a:buChar char="§"/>
              <a:defRPr/>
            </a:lvl4pPr>
            <a:lvl5pPr marL="2057400" indent="-228600">
              <a:buClr>
                <a:srgbClr val="EC6422"/>
              </a:buClr>
              <a:buFont typeface="Wingdings" pitchFamily="2" charset="2"/>
              <a:buChar cha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ED0E5CAE-2FD6-204D-A89E-DE2776DF046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2DA03D0-0C06-B745-AE14-21FA0B19205D}"/>
              </a:ext>
            </a:extLst>
          </p:cNvPr>
          <p:cNvSpPr>
            <a:spLocks noGrp="1"/>
          </p:cNvSpPr>
          <p:nvPr>
            <p:ph sz="quarter" idx="4"/>
          </p:nvPr>
        </p:nvSpPr>
        <p:spPr>
          <a:xfrm>
            <a:off x="6172200" y="2505075"/>
            <a:ext cx="5183188" cy="3684588"/>
          </a:xfrm>
          <a:prstGeom prst="rect">
            <a:avLst/>
          </a:prstGeom>
        </p:spPr>
        <p:txBody>
          <a:bodyPr/>
          <a:lstStyle>
            <a:lvl1pPr marL="228600" indent="-228600">
              <a:buClr>
                <a:srgbClr val="EC6422"/>
              </a:buClr>
              <a:buFont typeface="Wingdings" pitchFamily="2" charset="2"/>
              <a:buChar char="§"/>
              <a:defRPr/>
            </a:lvl1pPr>
            <a:lvl2pPr marL="685800" indent="-228600">
              <a:buClr>
                <a:srgbClr val="EC6422"/>
              </a:buClr>
              <a:buFont typeface="Wingdings" pitchFamily="2" charset="2"/>
              <a:buChar char="§"/>
              <a:defRPr/>
            </a:lvl2pPr>
            <a:lvl3pPr marL="1143000" indent="-228600">
              <a:buClr>
                <a:srgbClr val="EC6422"/>
              </a:buClr>
              <a:buFont typeface="Wingdings" pitchFamily="2" charset="2"/>
              <a:buChar char="§"/>
              <a:defRPr/>
            </a:lvl3pPr>
            <a:lvl4pPr marL="1657350" indent="-285750">
              <a:buClr>
                <a:srgbClr val="EC6422"/>
              </a:buClr>
              <a:buFont typeface="Wingdings" pitchFamily="2" charset="2"/>
              <a:buChar char="§"/>
              <a:defRPr/>
            </a:lvl4pPr>
            <a:lvl5pPr marL="2057400" indent="-228600">
              <a:buClr>
                <a:srgbClr val="EC6422"/>
              </a:buClr>
              <a:buFont typeface="Wingdings" pitchFamily="2" charset="2"/>
              <a:buChar cha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7" name="Date Placeholder 6">
            <a:extLst>
              <a:ext uri="{FF2B5EF4-FFF2-40B4-BE49-F238E27FC236}">
                <a16:creationId xmlns:a16="http://schemas.microsoft.com/office/drawing/2014/main" id="{C7E3F896-0592-7C41-B04D-88E8E814CF8A}"/>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3/1/2024</a:t>
            </a:fld>
            <a:endParaRPr lang="en-US" dirty="0"/>
          </a:p>
        </p:txBody>
      </p:sp>
      <p:sp>
        <p:nvSpPr>
          <p:cNvPr id="8" name="Footer Placeholder 7">
            <a:extLst>
              <a:ext uri="{FF2B5EF4-FFF2-40B4-BE49-F238E27FC236}">
                <a16:creationId xmlns:a16="http://schemas.microsoft.com/office/drawing/2014/main" id="{51399C56-A9F6-3F4E-ACF9-5E31660147C8}"/>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a:extLst>
              <a:ext uri="{FF2B5EF4-FFF2-40B4-BE49-F238E27FC236}">
                <a16:creationId xmlns:a16="http://schemas.microsoft.com/office/drawing/2014/main" id="{A524ACC0-2272-284D-9AC9-6D424F140B2A}"/>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36213617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4DD1C-FD96-6A48-9383-D03DCCFFA0C6}"/>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12BD0D7-9488-244D-BAD5-4636DA6174E8}"/>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3/1/2024</a:t>
            </a:fld>
            <a:endParaRPr lang="en-US" dirty="0"/>
          </a:p>
        </p:txBody>
      </p:sp>
      <p:sp>
        <p:nvSpPr>
          <p:cNvPr id="4" name="Footer Placeholder 3">
            <a:extLst>
              <a:ext uri="{FF2B5EF4-FFF2-40B4-BE49-F238E27FC236}">
                <a16:creationId xmlns:a16="http://schemas.microsoft.com/office/drawing/2014/main" id="{1497AE11-B0F8-3642-8724-C4FFCE4D02B5}"/>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EF46044B-C122-6646-AA2E-5B1CF4ABE944}"/>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63707223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8B5C22-589A-E744-80E9-E5F5CBAFE9FB}"/>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3/1/2024</a:t>
            </a:fld>
            <a:endParaRPr lang="en-US" dirty="0"/>
          </a:p>
        </p:txBody>
      </p:sp>
      <p:sp>
        <p:nvSpPr>
          <p:cNvPr id="3" name="Footer Placeholder 2">
            <a:extLst>
              <a:ext uri="{FF2B5EF4-FFF2-40B4-BE49-F238E27FC236}">
                <a16:creationId xmlns:a16="http://schemas.microsoft.com/office/drawing/2014/main" id="{12861928-C934-D84E-B36B-6B412EEFC148}"/>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71975E57-13B0-DB42-B329-78F65436FF2D}"/>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225086512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939F3-F0BE-2847-8B1E-B44852DB302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D84E5A1-ED51-2149-A8DC-05C43962F896}"/>
              </a:ext>
            </a:extLst>
          </p:cNvPr>
          <p:cNvSpPr>
            <a:spLocks noGrp="1"/>
          </p:cNvSpPr>
          <p:nvPr>
            <p:ph idx="1"/>
          </p:nvPr>
        </p:nvSpPr>
        <p:spPr>
          <a:xfrm>
            <a:off x="5183188" y="987425"/>
            <a:ext cx="6172200" cy="4873625"/>
          </a:xfrm>
          <a:prstGeom prst="rect">
            <a:avLst/>
          </a:prstGeom>
        </p:spPr>
        <p:txBody>
          <a:bodyPr/>
          <a:lstStyle>
            <a:lvl1pPr marL="228600" indent="-228600">
              <a:buClr>
                <a:srgbClr val="EC6422"/>
              </a:buClr>
              <a:buFont typeface="Wingdings" pitchFamily="2" charset="2"/>
              <a:buChar char="§"/>
              <a:defRPr sz="3200"/>
            </a:lvl1pPr>
            <a:lvl2pPr marL="685800" indent="-228600">
              <a:buClr>
                <a:srgbClr val="EC6422"/>
              </a:buClr>
              <a:buFont typeface="Wingdings" pitchFamily="2" charset="2"/>
              <a:buChar char="§"/>
              <a:defRPr sz="2800"/>
            </a:lvl2pPr>
            <a:lvl3pPr marL="1143000" indent="-228600">
              <a:buClr>
                <a:srgbClr val="EC6422"/>
              </a:buClr>
              <a:buFont typeface="Wingdings" pitchFamily="2" charset="2"/>
              <a:buChar char="§"/>
              <a:defRPr sz="2400"/>
            </a:lvl3pPr>
            <a:lvl4pPr marL="1600200" indent="-228600">
              <a:buClr>
                <a:srgbClr val="EC6422"/>
              </a:buClr>
              <a:buFont typeface="Wingdings" pitchFamily="2" charset="2"/>
              <a:buChar char="§"/>
              <a:defRPr sz="2000"/>
            </a:lvl4pPr>
            <a:lvl5pPr marL="2057400" indent="-228600">
              <a:buClr>
                <a:srgbClr val="EC6422"/>
              </a:buClr>
              <a:buFont typeface="Wingdings" pitchFamily="2" charset="2"/>
              <a:buChar cha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9E86E46-BE48-0642-96C4-34126896437A}"/>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7C1D288-253A-104D-BD0C-7350C01180AC}"/>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3/1/2024</a:t>
            </a:fld>
            <a:endParaRPr lang="en-US" dirty="0"/>
          </a:p>
        </p:txBody>
      </p:sp>
      <p:sp>
        <p:nvSpPr>
          <p:cNvPr id="6" name="Footer Placeholder 5">
            <a:extLst>
              <a:ext uri="{FF2B5EF4-FFF2-40B4-BE49-F238E27FC236}">
                <a16:creationId xmlns:a16="http://schemas.microsoft.com/office/drawing/2014/main" id="{7A8A2CC1-72B0-C54E-83EC-9D785193ED7E}"/>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82E7CB88-E353-6946-9BD3-7A80652820E1}"/>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8193948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FB2BC-6D86-B94A-93FB-596A09081F0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E0334B3B-54E4-494B-A8AF-9DCF9400F6CD}"/>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81E2B1EE-6212-AD41-B247-3E3A35B96A71}"/>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0623ED1-C3BB-8641-AB5A-9F3A1A95678A}"/>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3/1/2024</a:t>
            </a:fld>
            <a:endParaRPr lang="en-US" dirty="0"/>
          </a:p>
        </p:txBody>
      </p:sp>
      <p:sp>
        <p:nvSpPr>
          <p:cNvPr id="6" name="Footer Placeholder 5">
            <a:extLst>
              <a:ext uri="{FF2B5EF4-FFF2-40B4-BE49-F238E27FC236}">
                <a16:creationId xmlns:a16="http://schemas.microsoft.com/office/drawing/2014/main" id="{14FDB17B-DC3C-BA4B-BD9F-94D3E0CD48E7}"/>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51AB5499-D1A6-4745-AA5D-53944B86D634}"/>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376164900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18E63-3062-C646-A421-A79DE03E939E}"/>
              </a:ext>
            </a:extLst>
          </p:cNvPr>
          <p:cNvSpPr>
            <a:spLocks noGrp="1"/>
          </p:cNvSpPr>
          <p:nvPr>
            <p:ph type="title"/>
          </p:nvPr>
        </p:nvSpPr>
        <p:spPr>
          <a:xfrm>
            <a:off x="838200" y="365125"/>
            <a:ext cx="10515600" cy="1325563"/>
          </a:xfrm>
          <a:prstGeom prst="rect">
            <a:avLst/>
          </a:prstGeom>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89CD99C-CA6C-B144-A4FE-8B4ACB8D9F76}"/>
              </a:ext>
            </a:extLst>
          </p:cNvPr>
          <p:cNvSpPr>
            <a:spLocks noGrp="1"/>
          </p:cNvSpPr>
          <p:nvPr>
            <p:ph type="body" orient="vert" idx="1"/>
          </p:nvPr>
        </p:nvSpPr>
        <p:spPr>
          <a:xfrm>
            <a:off x="838200" y="1825625"/>
            <a:ext cx="10515600" cy="4351338"/>
          </a:xfrm>
          <a:prstGeom prst="rect">
            <a:avLst/>
          </a:prstGeom>
        </p:spPr>
        <p:txBody>
          <a:bodyPr vert="eaVert"/>
          <a:lstStyle>
            <a:lvl1pPr marL="228600" indent="-228600">
              <a:buClr>
                <a:srgbClr val="EC6422"/>
              </a:buClr>
              <a:buFont typeface="Wingdings" pitchFamily="2" charset="2"/>
              <a:buChar char="§"/>
              <a:defRPr/>
            </a:lvl1pPr>
            <a:lvl2pPr marL="685800" indent="-228600">
              <a:buClr>
                <a:srgbClr val="EC6422"/>
              </a:buClr>
              <a:buFont typeface="Wingdings" pitchFamily="2" charset="2"/>
              <a:buChar char="§"/>
              <a:defRPr/>
            </a:lvl2pPr>
            <a:lvl3pPr marL="1143000" indent="-228600">
              <a:buClr>
                <a:srgbClr val="EC6422"/>
              </a:buClr>
              <a:buFont typeface="Wingdings" pitchFamily="2" charset="2"/>
              <a:buChar char="§"/>
              <a:defRPr/>
            </a:lvl3pPr>
            <a:lvl4pPr marL="1600200" indent="-228600">
              <a:buClr>
                <a:srgbClr val="EC6422"/>
              </a:buClr>
              <a:buFont typeface="Wingdings" pitchFamily="2" charset="2"/>
              <a:buChar char="§"/>
              <a:defRPr/>
            </a:lvl4pPr>
            <a:lvl5pPr marL="2057400" indent="-228600">
              <a:buClr>
                <a:srgbClr val="EC6422"/>
              </a:buClr>
              <a:buFont typeface="Wingdings" pitchFamily="2" charset="2"/>
              <a:buChar cha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E0468F59-707D-1144-B34F-23B02095065B}"/>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3/1/2024</a:t>
            </a:fld>
            <a:endParaRPr lang="en-US" dirty="0"/>
          </a:p>
        </p:txBody>
      </p:sp>
      <p:sp>
        <p:nvSpPr>
          <p:cNvPr id="5" name="Footer Placeholder 4">
            <a:extLst>
              <a:ext uri="{FF2B5EF4-FFF2-40B4-BE49-F238E27FC236}">
                <a16:creationId xmlns:a16="http://schemas.microsoft.com/office/drawing/2014/main" id="{C5C6B7BA-BDDE-5D47-B8D5-0E78FEDA08EE}"/>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0A6A6CFB-FAF4-7945-9B39-5DED949EF0D9}"/>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5751743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4DF627-AE88-4345-9E2C-E7CCF53EB6C7}"/>
              </a:ext>
            </a:extLst>
          </p:cNvPr>
          <p:cNvSpPr>
            <a:spLocks noGrp="1"/>
          </p:cNvSpPr>
          <p:nvPr>
            <p:ph type="title" orient="vert"/>
          </p:nvPr>
        </p:nvSpPr>
        <p:spPr>
          <a:xfrm>
            <a:off x="8724900" y="365125"/>
            <a:ext cx="2628900" cy="5811838"/>
          </a:xfrm>
          <a:prstGeom prst="rect">
            <a:avLst/>
          </a:prstGeo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67A3CFD5-3C46-C14F-B49A-518A2403B698}"/>
              </a:ext>
            </a:extLst>
          </p:cNvPr>
          <p:cNvSpPr>
            <a:spLocks noGrp="1"/>
          </p:cNvSpPr>
          <p:nvPr>
            <p:ph type="body" orient="vert" idx="1"/>
          </p:nvPr>
        </p:nvSpPr>
        <p:spPr>
          <a:xfrm>
            <a:off x="838200" y="365125"/>
            <a:ext cx="7734300" cy="5811838"/>
          </a:xfrm>
          <a:prstGeom prst="rect">
            <a:avLst/>
          </a:prstGeom>
        </p:spPr>
        <p:txBody>
          <a:bodyPr vert="eaVert"/>
          <a:lstStyle>
            <a:lvl1pPr marL="228600" indent="-228600">
              <a:buClr>
                <a:srgbClr val="EC6422"/>
              </a:buClr>
              <a:buFont typeface="Wingdings" pitchFamily="2" charset="2"/>
              <a:buChar char="§"/>
              <a:defRPr/>
            </a:lvl1pPr>
            <a:lvl2pPr marL="685800" indent="-228600">
              <a:buClr>
                <a:srgbClr val="EC6422"/>
              </a:buClr>
              <a:buFont typeface="Wingdings" pitchFamily="2" charset="2"/>
              <a:buChar char="§"/>
              <a:defRPr/>
            </a:lvl2pPr>
            <a:lvl3pPr marL="1143000" indent="-228600">
              <a:buClr>
                <a:srgbClr val="EC6422"/>
              </a:buClr>
              <a:buFont typeface="Wingdings" pitchFamily="2" charset="2"/>
              <a:buChar char="§"/>
              <a:defRPr/>
            </a:lvl3pPr>
            <a:lvl4pPr marL="1600200" indent="-228600">
              <a:buClr>
                <a:srgbClr val="EC6422"/>
              </a:buClr>
              <a:buFont typeface="Wingdings" pitchFamily="2" charset="2"/>
              <a:buChar char="§"/>
              <a:defRPr/>
            </a:lvl4pPr>
            <a:lvl5pPr marL="2057400" indent="-228600">
              <a:buClr>
                <a:srgbClr val="EC6422"/>
              </a:buClr>
              <a:buFont typeface="Wingdings" pitchFamily="2" charset="2"/>
              <a:buChar char="§"/>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4E16361-B71B-574B-BC73-6AE869F4213F}"/>
              </a:ext>
            </a:extLst>
          </p:cNvPr>
          <p:cNvSpPr>
            <a:spLocks noGrp="1"/>
          </p:cNvSpPr>
          <p:nvPr>
            <p:ph type="dt" sz="half" idx="10"/>
          </p:nvPr>
        </p:nvSpPr>
        <p:spPr>
          <a:xfrm>
            <a:off x="838200" y="6356350"/>
            <a:ext cx="2743200" cy="365125"/>
          </a:xfrm>
          <a:prstGeom prst="rect">
            <a:avLst/>
          </a:prstGeom>
        </p:spPr>
        <p:txBody>
          <a:bodyPr/>
          <a:lstStyle/>
          <a:p>
            <a:fld id="{3B177A1C-E80F-F149-8A00-E125E58FA17B}" type="datetimeFigureOut">
              <a:rPr lang="en-US" smtClean="0"/>
              <a:t>3/1/2024</a:t>
            </a:fld>
            <a:endParaRPr lang="en-US" dirty="0"/>
          </a:p>
        </p:txBody>
      </p:sp>
      <p:sp>
        <p:nvSpPr>
          <p:cNvPr id="5" name="Footer Placeholder 4">
            <a:extLst>
              <a:ext uri="{FF2B5EF4-FFF2-40B4-BE49-F238E27FC236}">
                <a16:creationId xmlns:a16="http://schemas.microsoft.com/office/drawing/2014/main" id="{CCBD454F-14B1-284C-A33E-22152E2D6C4C}"/>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553E989A-F2D6-7541-81B3-8C681A525304}"/>
              </a:ext>
            </a:extLst>
          </p:cNvPr>
          <p:cNvSpPr>
            <a:spLocks noGrp="1"/>
          </p:cNvSpPr>
          <p:nvPr>
            <p:ph type="sldNum" sz="quarter" idx="12"/>
          </p:nvPr>
        </p:nvSpPr>
        <p:spPr>
          <a:xfrm>
            <a:off x="8610600" y="6356350"/>
            <a:ext cx="2743200" cy="365125"/>
          </a:xfrm>
          <a:prstGeom prst="rect">
            <a:avLst/>
          </a:prstGeom>
        </p:spPr>
        <p:txBody>
          <a:bodyPr/>
          <a:lstStyle/>
          <a:p>
            <a:fld id="{A1A9C3E4-155B-EF48-8D12-AB66D66D1172}" type="slidenum">
              <a:rPr lang="en-US" smtClean="0"/>
              <a:t>‹#›</a:t>
            </a:fld>
            <a:endParaRPr lang="en-US" dirty="0"/>
          </a:p>
        </p:txBody>
      </p:sp>
    </p:spTree>
    <p:extLst>
      <p:ext uri="{BB962C8B-B14F-4D97-AF65-F5344CB8AC3E}">
        <p14:creationId xmlns:p14="http://schemas.microsoft.com/office/powerpoint/2010/main" val="41990584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3DA41-88CB-C542-861A-AF257AF9B30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953EF840-EDA5-3D42-8C06-AF4AFCD1A9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74513EE-FA24-3D4D-BD25-FAB1997E4C42}"/>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3/1/2024</a:t>
            </a:fld>
            <a:endParaRPr lang="en-US" dirty="0"/>
          </a:p>
        </p:txBody>
      </p:sp>
      <p:sp>
        <p:nvSpPr>
          <p:cNvPr id="5" name="Footer Placeholder 4">
            <a:extLst>
              <a:ext uri="{FF2B5EF4-FFF2-40B4-BE49-F238E27FC236}">
                <a16:creationId xmlns:a16="http://schemas.microsoft.com/office/drawing/2014/main" id="{AAAC44AC-A247-0344-AD1C-D3C505D2764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68FEC6EE-9413-094A-BE5B-1484F75FF859}"/>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117950105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D8EAC67A-5F5C-5D44-855F-3A7F260E1DBE}"/>
              </a:ext>
            </a:extLst>
          </p:cNvPr>
          <p:cNvGrpSpPr/>
          <p:nvPr userDrawn="1"/>
        </p:nvGrpSpPr>
        <p:grpSpPr>
          <a:xfrm rot="16200000">
            <a:off x="8465681" y="1717218"/>
            <a:ext cx="1900172" cy="5552467"/>
            <a:chOff x="7788222" y="-853784"/>
            <a:chExt cx="1142236" cy="3337712"/>
          </a:xfrm>
        </p:grpSpPr>
        <p:sp>
          <p:nvSpPr>
            <p:cNvPr id="8" name="Rectangle 7">
              <a:extLst>
                <a:ext uri="{FF2B5EF4-FFF2-40B4-BE49-F238E27FC236}">
                  <a16:creationId xmlns:a16="http://schemas.microsoft.com/office/drawing/2014/main" id="{C62FEADF-FD88-8844-8471-9CC0D812871D}"/>
                </a:ext>
              </a:extLst>
            </p:cNvPr>
            <p:cNvSpPr/>
            <p:nvPr userDrawn="1"/>
          </p:nvSpPr>
          <p:spPr>
            <a:xfrm>
              <a:off x="7810052" y="322729"/>
              <a:ext cx="1098576" cy="1098576"/>
            </a:xfrm>
            <a:prstGeom prst="rect">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6B0DE254-1114-D642-9CB3-41449D5A72BF}"/>
                </a:ext>
              </a:extLst>
            </p:cNvPr>
            <p:cNvSpPr/>
            <p:nvPr userDrawn="1"/>
          </p:nvSpPr>
          <p:spPr>
            <a:xfrm>
              <a:off x="7790737" y="-853784"/>
              <a:ext cx="1098576" cy="1098576"/>
            </a:xfrm>
            <a:prstGeom prst="ellips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riangle 9">
              <a:extLst>
                <a:ext uri="{FF2B5EF4-FFF2-40B4-BE49-F238E27FC236}">
                  <a16:creationId xmlns:a16="http://schemas.microsoft.com/office/drawing/2014/main" id="{D3D3FFB8-2385-934A-9BC7-025B83275C37}"/>
                </a:ext>
              </a:extLst>
            </p:cNvPr>
            <p:cNvSpPr/>
            <p:nvPr userDrawn="1"/>
          </p:nvSpPr>
          <p:spPr>
            <a:xfrm>
              <a:off x="7788222" y="1499242"/>
              <a:ext cx="1142236" cy="984686"/>
            </a:xfrm>
            <a:prstGeom prst="triangl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EE66C396-1D7F-9F4E-B7C7-061D22C13AFA}"/>
              </a:ext>
            </a:extLst>
          </p:cNvPr>
          <p:cNvSpPr>
            <a:spLocks noGrp="1"/>
          </p:cNvSpPr>
          <p:nvPr>
            <p:ph type="title"/>
          </p:nvPr>
        </p:nvSpPr>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13E8A6B8-028C-4B46-A81A-83D663979375}"/>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2C8FEFB-4EC0-B14E-B323-3806545E31C6}"/>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3/1/2024</a:t>
            </a:fld>
            <a:endParaRPr lang="en-US" dirty="0"/>
          </a:p>
        </p:txBody>
      </p:sp>
      <p:sp>
        <p:nvSpPr>
          <p:cNvPr id="5" name="Footer Placeholder 4">
            <a:extLst>
              <a:ext uri="{FF2B5EF4-FFF2-40B4-BE49-F238E27FC236}">
                <a16:creationId xmlns:a16="http://schemas.microsoft.com/office/drawing/2014/main" id="{8D9F7A6B-E198-1344-B9AA-70153F0B0F63}"/>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8408C106-81CE-DC47-AFE0-A2B5D70EDBA2}"/>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209075845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62C57-AA9F-414B-994B-613F4CAB823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B2DB4FE-8EEB-1047-A9C5-D4B0F70539E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1E5962C-8A0C-5640-B433-4C31EE5DF9A6}"/>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3/1/2024</a:t>
            </a:fld>
            <a:endParaRPr lang="en-US" dirty="0"/>
          </a:p>
        </p:txBody>
      </p:sp>
      <p:sp>
        <p:nvSpPr>
          <p:cNvPr id="5" name="Footer Placeholder 4">
            <a:extLst>
              <a:ext uri="{FF2B5EF4-FFF2-40B4-BE49-F238E27FC236}">
                <a16:creationId xmlns:a16="http://schemas.microsoft.com/office/drawing/2014/main" id="{FDDD2A9E-2F9A-0C46-AEDD-9B66D32E0123}"/>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CCBE9C29-AB15-A448-9DE9-599ABB8F2436}"/>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3713867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purple">
    <p:spTree>
      <p:nvGrpSpPr>
        <p:cNvPr id="1" name=""/>
        <p:cNvGrpSpPr/>
        <p:nvPr/>
      </p:nvGrpSpPr>
      <p:grpSpPr>
        <a:xfrm>
          <a:off x="0" y="0"/>
          <a:ext cx="0" cy="0"/>
          <a:chOff x="0" y="0"/>
          <a:chExt cx="0" cy="0"/>
        </a:xfrm>
      </p:grpSpPr>
      <p:sp>
        <p:nvSpPr>
          <p:cNvPr id="4" name="Rectangle 3"/>
          <p:cNvSpPr/>
          <p:nvPr userDrawn="1"/>
        </p:nvSpPr>
        <p:spPr>
          <a:xfrm>
            <a:off x="192908" y="192745"/>
            <a:ext cx="11806187" cy="6472517"/>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dirty="0"/>
          </a:p>
        </p:txBody>
      </p:sp>
      <p:cxnSp>
        <p:nvCxnSpPr>
          <p:cNvPr id="14" name="Straight Connector 13"/>
          <p:cNvCxnSpPr>
            <a:cxnSpLocks/>
          </p:cNvCxnSpPr>
          <p:nvPr userDrawn="1"/>
        </p:nvCxnSpPr>
        <p:spPr>
          <a:xfrm>
            <a:off x="394823" y="3173508"/>
            <a:ext cx="11402359"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hasCustomPrompt="1"/>
          </p:nvPr>
        </p:nvSpPr>
        <p:spPr>
          <a:xfrm>
            <a:off x="394821" y="2453901"/>
            <a:ext cx="7359651" cy="450338"/>
          </a:xfrm>
        </p:spPr>
        <p:txBody>
          <a:bodyPr tIns="0" rIns="0" bIns="0" anchor="t">
            <a:noAutofit/>
          </a:bodyPr>
          <a:lstStyle>
            <a:lvl1pPr algn="l">
              <a:lnSpc>
                <a:spcPct val="100000"/>
              </a:lnSpc>
              <a:spcBef>
                <a:spcPts val="0"/>
              </a:spcBef>
              <a:defRPr sz="2100" b="1" cap="none" baseline="0">
                <a:solidFill>
                  <a:schemeClr val="bg1"/>
                </a:solidFill>
              </a:defRPr>
            </a:lvl1pPr>
          </a:lstStyle>
          <a:p>
            <a:r>
              <a:rPr lang="en-US" dirty="0"/>
              <a:t>Add divider title</a:t>
            </a:r>
            <a:endParaRPr lang="en-ZA" dirty="0"/>
          </a:p>
        </p:txBody>
      </p:sp>
      <p:pic>
        <p:nvPicPr>
          <p:cNvPr id="6" name="Picture 5"/>
          <p:cNvPicPr>
            <a:picLocks/>
          </p:cNvPicPr>
          <p:nvPr userDrawn="1"/>
        </p:nvPicPr>
        <p:blipFill>
          <a:blip r:embed="rId2" cstate="email">
            <a:extLst>
              <a:ext uri="{28A0092B-C50C-407E-A947-70E740481C1C}">
                <a14:useLocalDpi xmlns:a14="http://schemas.microsoft.com/office/drawing/2010/main"/>
              </a:ext>
            </a:extLst>
          </a:blip>
          <a:stretch>
            <a:fillRect/>
          </a:stretch>
        </p:blipFill>
        <p:spPr>
          <a:xfrm>
            <a:off x="9940024" y="4684290"/>
            <a:ext cx="1839600" cy="1839600"/>
          </a:xfrm>
          <a:prstGeom prst="rect">
            <a:avLst/>
          </a:prstGeom>
        </p:spPr>
      </p:pic>
      <p:pic>
        <p:nvPicPr>
          <p:cNvPr id="10" name="Picture 9"/>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750312" y="673100"/>
            <a:ext cx="3572256" cy="246888"/>
          </a:xfrm>
          <a:prstGeom prst="rect">
            <a:avLst/>
          </a:prstGeom>
        </p:spPr>
      </p:pic>
      <p:pic>
        <p:nvPicPr>
          <p:cNvPr id="11" name="Picture 10"/>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9240520" y="673100"/>
            <a:ext cx="2252472" cy="719328"/>
          </a:xfrm>
          <a:prstGeom prst="rect">
            <a:avLst/>
          </a:prstGeom>
        </p:spPr>
      </p:pic>
    </p:spTree>
    <p:extLst>
      <p:ext uri="{BB962C8B-B14F-4D97-AF65-F5344CB8AC3E}">
        <p14:creationId xmlns:p14="http://schemas.microsoft.com/office/powerpoint/2010/main" val="3151924096"/>
      </p:ext>
    </p:extLst>
  </p:cSld>
  <p:clrMapOvr>
    <a:masterClrMapping/>
  </p:clrMapOvr>
  <p:transition spd="slow">
    <p:push/>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7CC23-A54C-1E42-8D02-384067CBE079}"/>
              </a:ext>
            </a:extLst>
          </p:cNvPr>
          <p:cNvSpPr>
            <a:spLocks noGrp="1"/>
          </p:cNvSpPr>
          <p:nvPr>
            <p:ph type="title"/>
          </p:nvPr>
        </p:nvSpPr>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5117084F-AD96-3C48-B48A-D3A6A23DC30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12F74A18-A8AD-1B46-82C1-095C26E92068}"/>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A33130F-7A4F-5E44-BA30-BC8A0993528D}"/>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3/1/2024</a:t>
            </a:fld>
            <a:endParaRPr lang="en-US" dirty="0"/>
          </a:p>
        </p:txBody>
      </p:sp>
      <p:sp>
        <p:nvSpPr>
          <p:cNvPr id="6" name="Footer Placeholder 5">
            <a:extLst>
              <a:ext uri="{FF2B5EF4-FFF2-40B4-BE49-F238E27FC236}">
                <a16:creationId xmlns:a16="http://schemas.microsoft.com/office/drawing/2014/main" id="{7B895959-F09E-E845-999D-A89CBA8DEC52}"/>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3A1A2EDD-9E74-254D-BBB8-E0B1F077C816}"/>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267649962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4062E-E392-A94A-BD53-0307B58211C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503B4A1-D523-D941-A3D1-E82E56BC37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CFF135F-A691-A744-982E-FFEB86295665}"/>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9C6DBC2B-7687-F649-B6E1-697DC27A48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13116B7-42EB-334D-B277-7C01758FEF9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9210EC3-023B-8540-A51B-2C1E4870EC06}"/>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3/1/2024</a:t>
            </a:fld>
            <a:endParaRPr lang="en-US" dirty="0"/>
          </a:p>
        </p:txBody>
      </p:sp>
      <p:sp>
        <p:nvSpPr>
          <p:cNvPr id="8" name="Footer Placeholder 7">
            <a:extLst>
              <a:ext uri="{FF2B5EF4-FFF2-40B4-BE49-F238E27FC236}">
                <a16:creationId xmlns:a16="http://schemas.microsoft.com/office/drawing/2014/main" id="{C51898A9-7B88-7C41-AED4-42F31F37C8F6}"/>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9" name="Slide Number Placeholder 8">
            <a:extLst>
              <a:ext uri="{FF2B5EF4-FFF2-40B4-BE49-F238E27FC236}">
                <a16:creationId xmlns:a16="http://schemas.microsoft.com/office/drawing/2014/main" id="{07D28FCA-6A11-DC4A-A9C4-C5A099F5FD2A}"/>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2069825271"/>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02AAF-F0D8-2342-A9B8-764E4C22EE5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CDB8D40C-E639-C642-A4FC-3F173CC261EA}"/>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3/1/2024</a:t>
            </a:fld>
            <a:endParaRPr lang="en-US" dirty="0"/>
          </a:p>
        </p:txBody>
      </p:sp>
      <p:sp>
        <p:nvSpPr>
          <p:cNvPr id="4" name="Footer Placeholder 3">
            <a:extLst>
              <a:ext uri="{FF2B5EF4-FFF2-40B4-BE49-F238E27FC236}">
                <a16:creationId xmlns:a16="http://schemas.microsoft.com/office/drawing/2014/main" id="{F81785C5-5BFC-9B43-B80E-07F2AE2BFCCE}"/>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5" name="Slide Number Placeholder 4">
            <a:extLst>
              <a:ext uri="{FF2B5EF4-FFF2-40B4-BE49-F238E27FC236}">
                <a16:creationId xmlns:a16="http://schemas.microsoft.com/office/drawing/2014/main" id="{4A708A39-5B97-3841-8A62-D422403671D4}"/>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90057141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9ED393-150B-BE4B-863E-DEE1E1864EEC}"/>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3/1/2024</a:t>
            </a:fld>
            <a:endParaRPr lang="en-US" dirty="0"/>
          </a:p>
        </p:txBody>
      </p:sp>
      <p:sp>
        <p:nvSpPr>
          <p:cNvPr id="3" name="Footer Placeholder 2">
            <a:extLst>
              <a:ext uri="{FF2B5EF4-FFF2-40B4-BE49-F238E27FC236}">
                <a16:creationId xmlns:a16="http://schemas.microsoft.com/office/drawing/2014/main" id="{84047414-966B-5849-8711-C91D0A25FAF3}"/>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a:extLst>
              <a:ext uri="{FF2B5EF4-FFF2-40B4-BE49-F238E27FC236}">
                <a16:creationId xmlns:a16="http://schemas.microsoft.com/office/drawing/2014/main" id="{182DEAB2-2C78-5E4B-870A-2E2F7B7602AE}"/>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3984724710"/>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9A575-1B1F-A74D-A890-B0AECEA4A00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E892B8F-26BA-C040-9C23-FB4DFB98B2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CE08782-D194-B345-B757-A94A95D3A6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53DBE54-2B2D-0E41-97F3-10C322D4FFB7}"/>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3/1/2024</a:t>
            </a:fld>
            <a:endParaRPr lang="en-US" dirty="0"/>
          </a:p>
        </p:txBody>
      </p:sp>
      <p:sp>
        <p:nvSpPr>
          <p:cNvPr id="6" name="Footer Placeholder 5">
            <a:extLst>
              <a:ext uri="{FF2B5EF4-FFF2-40B4-BE49-F238E27FC236}">
                <a16:creationId xmlns:a16="http://schemas.microsoft.com/office/drawing/2014/main" id="{D2526DBB-3DCF-A243-8CB1-2D75E0A46CED}"/>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7319FCC4-4A18-6949-AB7C-98CE53FF098D}"/>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224113469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409E0-B660-8249-855B-27A3C41C1FB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30731F8-809D-AD42-A564-81169991B0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9C529CAC-FE30-F440-A118-61A2E9C143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0D12D80-074D-E444-915D-40D155A29175}"/>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3/1/2024</a:t>
            </a:fld>
            <a:endParaRPr lang="en-US" dirty="0"/>
          </a:p>
        </p:txBody>
      </p:sp>
      <p:sp>
        <p:nvSpPr>
          <p:cNvPr id="6" name="Footer Placeholder 5">
            <a:extLst>
              <a:ext uri="{FF2B5EF4-FFF2-40B4-BE49-F238E27FC236}">
                <a16:creationId xmlns:a16="http://schemas.microsoft.com/office/drawing/2014/main" id="{BE0A9511-44D0-184F-A61A-08E58F405807}"/>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7" name="Slide Number Placeholder 6">
            <a:extLst>
              <a:ext uri="{FF2B5EF4-FFF2-40B4-BE49-F238E27FC236}">
                <a16:creationId xmlns:a16="http://schemas.microsoft.com/office/drawing/2014/main" id="{4F26B2A3-165E-B74F-9B40-AF19C57AED37}"/>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317353643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428B8-7FF4-5F4E-80C9-CCDAE0C1341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C26E174-4394-4540-B05E-F1CA5C5C374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76B1336-949A-4D42-B914-D6412B4A2053}"/>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3/1/2024</a:t>
            </a:fld>
            <a:endParaRPr lang="en-US" dirty="0"/>
          </a:p>
        </p:txBody>
      </p:sp>
      <p:sp>
        <p:nvSpPr>
          <p:cNvPr id="5" name="Footer Placeholder 4">
            <a:extLst>
              <a:ext uri="{FF2B5EF4-FFF2-40B4-BE49-F238E27FC236}">
                <a16:creationId xmlns:a16="http://schemas.microsoft.com/office/drawing/2014/main" id="{BD39BCB7-2C4F-004B-8A45-2EDD425F8C07}"/>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B660D31A-46BA-6A49-A6AD-E2CCBBEE6083}"/>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365870947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766D9E-B633-DB4D-899A-EC50FA31593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9CA4789-003A-F947-8CB3-F8CA6412E2A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670CFAF-316D-7144-A244-A7C34559D486}"/>
              </a:ext>
            </a:extLst>
          </p:cNvPr>
          <p:cNvSpPr>
            <a:spLocks noGrp="1"/>
          </p:cNvSpPr>
          <p:nvPr>
            <p:ph type="dt" sz="half" idx="10"/>
          </p:nvPr>
        </p:nvSpPr>
        <p:spPr>
          <a:xfrm>
            <a:off x="838200" y="6356350"/>
            <a:ext cx="2743200" cy="365125"/>
          </a:xfrm>
          <a:prstGeom prst="rect">
            <a:avLst/>
          </a:prstGeom>
        </p:spPr>
        <p:txBody>
          <a:bodyPr/>
          <a:lstStyle/>
          <a:p>
            <a:fld id="{9DEFCBEF-EC2B-4946-A143-8DAE3DEF7768}" type="datetimeFigureOut">
              <a:rPr lang="en-US" smtClean="0"/>
              <a:t>3/1/2024</a:t>
            </a:fld>
            <a:endParaRPr lang="en-US" dirty="0"/>
          </a:p>
        </p:txBody>
      </p:sp>
      <p:sp>
        <p:nvSpPr>
          <p:cNvPr id="5" name="Footer Placeholder 4">
            <a:extLst>
              <a:ext uri="{FF2B5EF4-FFF2-40B4-BE49-F238E27FC236}">
                <a16:creationId xmlns:a16="http://schemas.microsoft.com/office/drawing/2014/main" id="{EE8527A7-4638-804D-BE3C-4E29FAF4D326}"/>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2609850F-FBDA-3743-8A6C-1B18D74ABAF5}"/>
              </a:ext>
            </a:extLst>
          </p:cNvPr>
          <p:cNvSpPr>
            <a:spLocks noGrp="1"/>
          </p:cNvSpPr>
          <p:nvPr>
            <p:ph type="sldNum" sz="quarter" idx="12"/>
          </p:nvPr>
        </p:nvSpPr>
        <p:spPr>
          <a:xfrm>
            <a:off x="8610600" y="6269659"/>
            <a:ext cx="2743200" cy="365125"/>
          </a:xfrm>
          <a:prstGeom prst="rect">
            <a:avLst/>
          </a:prstGeom>
        </p:spPr>
        <p:txBody>
          <a:bodyPr/>
          <a:lstStyle/>
          <a:p>
            <a:fld id="{1193221E-44A2-7E4B-8341-F100BF66C459}" type="slidenum">
              <a:rPr lang="en-US" smtClean="0"/>
              <a:t>‹#›</a:t>
            </a:fld>
            <a:endParaRPr lang="en-US" dirty="0"/>
          </a:p>
        </p:txBody>
      </p:sp>
    </p:spTree>
    <p:extLst>
      <p:ext uri="{BB962C8B-B14F-4D97-AF65-F5344CB8AC3E}">
        <p14:creationId xmlns:p14="http://schemas.microsoft.com/office/powerpoint/2010/main" val="1644780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k">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331693" y="1102659"/>
            <a:ext cx="11600331" cy="107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Tree>
    <p:extLst>
      <p:ext uri="{BB962C8B-B14F-4D97-AF65-F5344CB8AC3E}">
        <p14:creationId xmlns:p14="http://schemas.microsoft.com/office/powerpoint/2010/main" val="34731967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k with icon">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331693" y="1102659"/>
            <a:ext cx="11600331" cy="107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3" name="Rectangle 2"/>
          <p:cNvSpPr/>
          <p:nvPr userDrawn="1"/>
        </p:nvSpPr>
        <p:spPr>
          <a:xfrm>
            <a:off x="331693" y="896471"/>
            <a:ext cx="11600331" cy="206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pic>
        <p:nvPicPr>
          <p:cNvPr id="4" name="Picture 3"/>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1494905" y="6186561"/>
            <a:ext cx="508839" cy="510283"/>
          </a:xfrm>
          <a:prstGeom prst="rect">
            <a:avLst/>
          </a:prstGeom>
        </p:spPr>
      </p:pic>
    </p:spTree>
    <p:extLst>
      <p:ext uri="{BB962C8B-B14F-4D97-AF65-F5344CB8AC3E}">
        <p14:creationId xmlns:p14="http://schemas.microsoft.com/office/powerpoint/2010/main" val="42143534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No content">
    <p:bg>
      <p:bgPr>
        <a:solidFill>
          <a:schemeClr val="bg1"/>
        </a:solidFill>
        <a:effectLst/>
      </p:bgPr>
    </p:bg>
    <p:spTree>
      <p:nvGrpSpPr>
        <p:cNvPr id="1" name=""/>
        <p:cNvGrpSpPr/>
        <p:nvPr/>
      </p:nvGrpSpPr>
      <p:grpSpPr>
        <a:xfrm>
          <a:off x="0" y="0"/>
          <a:ext cx="0" cy="0"/>
          <a:chOff x="0" y="0"/>
          <a:chExt cx="0" cy="0"/>
        </a:xfrm>
      </p:grpSpPr>
      <p:sp>
        <p:nvSpPr>
          <p:cNvPr id="2" name="Rectangle 1"/>
          <p:cNvSpPr/>
          <p:nvPr userDrawn="1"/>
        </p:nvSpPr>
        <p:spPr>
          <a:xfrm>
            <a:off x="331693" y="1102659"/>
            <a:ext cx="11600331" cy="1075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sp>
        <p:nvSpPr>
          <p:cNvPr id="3" name="Rectangle 2"/>
          <p:cNvSpPr/>
          <p:nvPr userDrawn="1"/>
        </p:nvSpPr>
        <p:spPr>
          <a:xfrm>
            <a:off x="331693" y="896471"/>
            <a:ext cx="11600331" cy="2061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sz="1350" dirty="0"/>
          </a:p>
        </p:txBody>
      </p:sp>
      <p:cxnSp>
        <p:nvCxnSpPr>
          <p:cNvPr id="5" name="Straight Connector 4">
            <a:extLst>
              <a:ext uri="{FF2B5EF4-FFF2-40B4-BE49-F238E27FC236}">
                <a16:creationId xmlns:a16="http://schemas.microsoft.com/office/drawing/2014/main" id="{A4465AD0-CEA8-2B4A-B540-7C7FFAE46F76}"/>
              </a:ext>
            </a:extLst>
          </p:cNvPr>
          <p:cNvCxnSpPr>
            <a:cxnSpLocks/>
          </p:cNvCxnSpPr>
          <p:nvPr userDrawn="1"/>
        </p:nvCxnSpPr>
        <p:spPr>
          <a:xfrm>
            <a:off x="331693" y="6203547"/>
            <a:ext cx="10941553" cy="0"/>
          </a:xfrm>
          <a:prstGeom prst="line">
            <a:avLst/>
          </a:prstGeom>
          <a:ln w="28575">
            <a:solidFill>
              <a:srgbClr val="EC6422"/>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4761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image" Target="../media/image8.png"/><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2.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2.xml"/><Relationship Id="rId13" Type="http://schemas.openxmlformats.org/officeDocument/2006/relationships/image" Target="../media/image9.png"/><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3.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3.xml"/><Relationship Id="rId13" Type="http://schemas.openxmlformats.org/officeDocument/2006/relationships/image" Target="../media/image9.png"/><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4.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 Id="rId14" Type="http://schemas.openxmlformats.org/officeDocument/2006/relationships/image" Target="../media/image10.pn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9.png"/><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5.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image" Target="../media/image10.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0000" y="197225"/>
            <a:ext cx="11460525" cy="720000"/>
          </a:xfrm>
          <a:prstGeom prst="rect">
            <a:avLst/>
          </a:prstGeom>
        </p:spPr>
        <p:txBody>
          <a:bodyPr vert="horz" lIns="0" tIns="0" rIns="0" bIns="0" rtlCol="0" anchor="b">
            <a:noAutofit/>
          </a:bodyPr>
          <a:lstStyle/>
          <a:p>
            <a:r>
              <a:rPr lang="en-US" dirty="0"/>
              <a:t>Add title</a:t>
            </a:r>
            <a:endParaRPr lang="en-ZA" dirty="0"/>
          </a:p>
        </p:txBody>
      </p:sp>
      <p:sp>
        <p:nvSpPr>
          <p:cNvPr id="3" name="Text Placeholder 2"/>
          <p:cNvSpPr>
            <a:spLocks noGrp="1"/>
          </p:cNvSpPr>
          <p:nvPr>
            <p:ph type="body" idx="1"/>
          </p:nvPr>
        </p:nvSpPr>
        <p:spPr>
          <a:xfrm>
            <a:off x="368302" y="1268413"/>
            <a:ext cx="11452225" cy="4716462"/>
          </a:xfrm>
          <a:prstGeom prst="rect">
            <a:avLst/>
          </a:prstGeom>
        </p:spPr>
        <p:txBody>
          <a:bodyPr vert="horz" lIns="0" tIns="45720" rIns="91440" bIns="45720" rtlCol="0">
            <a:noAutofit/>
          </a:bodyPr>
          <a:lstStyle/>
          <a:p>
            <a:pPr lvl="0"/>
            <a:r>
              <a:rPr lang="en-US" dirty="0"/>
              <a:t>Add first level bullet</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8" name="TextBox 7"/>
          <p:cNvSpPr txBox="1"/>
          <p:nvPr userDrawn="1"/>
        </p:nvSpPr>
        <p:spPr>
          <a:xfrm>
            <a:off x="10784543" y="6360871"/>
            <a:ext cx="493060" cy="215444"/>
          </a:xfrm>
          <a:prstGeom prst="rect">
            <a:avLst/>
          </a:prstGeom>
          <a:noFill/>
        </p:spPr>
        <p:txBody>
          <a:bodyPr wrap="squar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US" sz="750" b="1" i="0" u="none" strike="noStrike" kern="1200" spc="0" baseline="0" dirty="0">
                <a:solidFill>
                  <a:schemeClr val="accent2"/>
                </a:solidFill>
                <a:latin typeface="+mn-lt"/>
                <a:ea typeface="+mn-ea"/>
                <a:cs typeface="+mn-cs"/>
              </a:rPr>
              <a:t>       </a:t>
            </a:r>
            <a:fld id="{B85E10F6-AA81-46B5-AAF7-516B34FC585A}" type="slidenum">
              <a:rPr lang="en-US" sz="750" b="1" i="0" u="none" strike="noStrike" kern="1200" spc="0" baseline="0" smtClean="0">
                <a:solidFill>
                  <a:schemeClr val="tx1">
                    <a:lumMod val="50000"/>
                  </a:schemeClr>
                </a:solidFill>
                <a:latin typeface="+mn-l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ZA" sz="750" b="1" spc="0" baseline="0" dirty="0">
              <a:solidFill>
                <a:schemeClr val="tx1">
                  <a:lumMod val="50000"/>
                </a:schemeClr>
              </a:solidFill>
            </a:endParaRPr>
          </a:p>
        </p:txBody>
      </p:sp>
      <p:cxnSp>
        <p:nvCxnSpPr>
          <p:cNvPr id="10" name="Straight Connector 9"/>
          <p:cNvCxnSpPr>
            <a:cxnSpLocks/>
          </p:cNvCxnSpPr>
          <p:nvPr userDrawn="1"/>
        </p:nvCxnSpPr>
        <p:spPr>
          <a:xfrm>
            <a:off x="368301" y="6203579"/>
            <a:ext cx="10891371" cy="0"/>
          </a:xfrm>
          <a:prstGeom prst="line">
            <a:avLst/>
          </a:prstGeom>
          <a:ln w="28575"/>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5" cstate="email">
            <a:extLst>
              <a:ext uri="{28A0092B-C50C-407E-A947-70E740481C1C}">
                <a14:useLocalDpi xmlns:a14="http://schemas.microsoft.com/office/drawing/2010/main"/>
              </a:ext>
            </a:extLst>
          </a:blip>
          <a:stretch>
            <a:fillRect/>
          </a:stretch>
        </p:blipFill>
        <p:spPr>
          <a:xfrm>
            <a:off x="11494905" y="6186561"/>
            <a:ext cx="508839" cy="510283"/>
          </a:xfrm>
          <a:prstGeom prst="rect">
            <a:avLst/>
          </a:prstGeom>
        </p:spPr>
      </p:pic>
    </p:spTree>
    <p:extLst>
      <p:ext uri="{BB962C8B-B14F-4D97-AF65-F5344CB8AC3E}">
        <p14:creationId xmlns:p14="http://schemas.microsoft.com/office/powerpoint/2010/main" val="3245909001"/>
      </p:ext>
    </p:extLst>
  </p:cSld>
  <p:clrMap bg1="lt1" tx1="dk1" bg2="lt2" tx2="dk2" accent1="accent1" accent2="accent2" accent3="accent3" accent4="accent4" accent5="accent5" accent6="accent6" hlink="hlink" folHlink="folHlink"/>
  <p:sldLayoutIdLst>
    <p:sldLayoutId id="2147483679" r:id="rId1"/>
    <p:sldLayoutId id="2147483719" r:id="rId2"/>
    <p:sldLayoutId id="2147483722" r:id="rId3"/>
    <p:sldLayoutId id="2147483727" r:id="rId4"/>
    <p:sldLayoutId id="2147483724" r:id="rId5"/>
    <p:sldLayoutId id="2147483725" r:id="rId6"/>
    <p:sldLayoutId id="2147483650" r:id="rId7"/>
    <p:sldLayoutId id="2147483721" r:id="rId8"/>
    <p:sldLayoutId id="2147483720" r:id="rId9"/>
    <p:sldLayoutId id="2147483664" r:id="rId10"/>
    <p:sldLayoutId id="2147483711" r:id="rId11"/>
    <p:sldLayoutId id="2147483713" r:id="rId12"/>
    <p:sldLayoutId id="2147483714" r:id="rId13"/>
    <p:sldLayoutId id="2147483663" r:id="rId14"/>
    <p:sldLayoutId id="2147483715" r:id="rId15"/>
    <p:sldLayoutId id="2147483716" r:id="rId16"/>
    <p:sldLayoutId id="2147483717" r:id="rId17"/>
    <p:sldLayoutId id="2147483728" r:id="rId18"/>
    <p:sldLayoutId id="2147483718" r:id="rId19"/>
    <p:sldLayoutId id="2147483709" r:id="rId20"/>
    <p:sldLayoutId id="2147483779" r:id="rId21"/>
    <p:sldLayoutId id="2147483780" r:id="rId22"/>
    <p:sldLayoutId id="2147483781" r:id="rId23"/>
  </p:sldLayoutIdLst>
  <p:txStyles>
    <p:titleStyle>
      <a:lvl1pPr algn="l" defTabSz="685800" rtl="0" eaLnBrk="1" latinLnBrk="0" hangingPunct="1">
        <a:lnSpc>
          <a:spcPct val="90000"/>
        </a:lnSpc>
        <a:spcBef>
          <a:spcPct val="0"/>
        </a:spcBef>
        <a:buNone/>
        <a:defRPr sz="2100" b="1" kern="1200" cap="none" spc="-23" baseline="0">
          <a:solidFill>
            <a:schemeClr val="accent1"/>
          </a:solidFill>
          <a:latin typeface="+mj-lt"/>
          <a:ea typeface="+mj-ea"/>
          <a:cs typeface="+mj-cs"/>
        </a:defRPr>
      </a:lvl1pPr>
    </p:titleStyle>
    <p:bodyStyle>
      <a:lvl1pPr marL="123825" indent="-123825" algn="l" defTabSz="685800" rtl="0" eaLnBrk="1" latinLnBrk="0" hangingPunct="1">
        <a:lnSpc>
          <a:spcPct val="120000"/>
        </a:lnSpc>
        <a:spcBef>
          <a:spcPts val="225"/>
        </a:spcBef>
        <a:buFont typeface="Arial" panose="020B0604020202020204" pitchFamily="34" charset="0"/>
        <a:buChar char="•"/>
        <a:defRPr sz="1350" kern="1200">
          <a:solidFill>
            <a:schemeClr val="tx1"/>
          </a:solidFill>
          <a:latin typeface="+mn-lt"/>
          <a:ea typeface="+mn-ea"/>
          <a:cs typeface="+mn-cs"/>
        </a:defRPr>
      </a:lvl1pPr>
      <a:lvl2pPr marL="253604" indent="-136922" algn="l" defTabSz="685800" rtl="0" eaLnBrk="1" latinLnBrk="0" hangingPunct="1">
        <a:lnSpc>
          <a:spcPct val="120000"/>
        </a:lnSpc>
        <a:spcBef>
          <a:spcPts val="225"/>
        </a:spcBef>
        <a:buFont typeface="Arial" panose="020B0604020202020204" pitchFamily="34" charset="0"/>
        <a:buChar char="•"/>
        <a:defRPr sz="1200" kern="1200">
          <a:solidFill>
            <a:schemeClr val="tx1"/>
          </a:solidFill>
          <a:latin typeface="+mn-lt"/>
          <a:ea typeface="+mn-ea"/>
          <a:cs typeface="+mn-cs"/>
        </a:defRPr>
      </a:lvl2pPr>
      <a:lvl3pPr marL="397669" indent="-136922" algn="l" defTabSz="685800" rtl="0" eaLnBrk="1" latinLnBrk="0" hangingPunct="1">
        <a:lnSpc>
          <a:spcPct val="120000"/>
        </a:lnSpc>
        <a:spcBef>
          <a:spcPts val="225"/>
        </a:spcBef>
        <a:buFont typeface="Arial" panose="020B0604020202020204" pitchFamily="34" charset="0"/>
        <a:buChar char="•"/>
        <a:defRPr sz="1050" kern="1200">
          <a:solidFill>
            <a:schemeClr val="tx1"/>
          </a:solidFill>
          <a:latin typeface="+mn-lt"/>
          <a:ea typeface="+mn-ea"/>
          <a:cs typeface="+mn-cs"/>
        </a:defRPr>
      </a:lvl3pPr>
      <a:lvl4pPr marL="507206" indent="-116681" algn="l" defTabSz="685800" rtl="0" eaLnBrk="1" latinLnBrk="0" hangingPunct="1">
        <a:lnSpc>
          <a:spcPct val="120000"/>
        </a:lnSpc>
        <a:spcBef>
          <a:spcPts val="225"/>
        </a:spcBef>
        <a:buFont typeface="Arial" panose="020B0604020202020204" pitchFamily="34" charset="0"/>
        <a:buChar char="•"/>
        <a:defRPr sz="900" kern="1200">
          <a:solidFill>
            <a:schemeClr val="tx1"/>
          </a:solidFill>
          <a:latin typeface="+mn-lt"/>
          <a:ea typeface="+mn-ea"/>
          <a:cs typeface="+mn-cs"/>
        </a:defRPr>
      </a:lvl4pPr>
      <a:lvl5pPr marL="616744" indent="-102394" algn="l" defTabSz="685800" rtl="0" eaLnBrk="1" latinLnBrk="0" hangingPunct="1">
        <a:lnSpc>
          <a:spcPct val="120000"/>
        </a:lnSpc>
        <a:spcBef>
          <a:spcPts val="225"/>
        </a:spcBef>
        <a:buFont typeface="Arial" panose="020B0604020202020204" pitchFamily="34" charset="0"/>
        <a:buChar char="•"/>
        <a:defRPr sz="7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70" userDrawn="1">
          <p15:clr>
            <a:srgbClr val="F26B43"/>
          </p15:clr>
        </p15:guide>
        <p15:guide id="2" pos="232" userDrawn="1">
          <p15:clr>
            <a:srgbClr val="F26B43"/>
          </p15:clr>
        </p15:guide>
        <p15:guide id="3" pos="7447" userDrawn="1">
          <p15:clr>
            <a:srgbClr val="F26B43"/>
          </p15:clr>
        </p15:guide>
        <p15:guide id="4" orient="horz" pos="79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BD04589-AFBE-6949-ABDD-94C7263FE673}"/>
              </a:ext>
            </a:extLst>
          </p:cNvPr>
          <p:cNvSpPr/>
          <p:nvPr userDrawn="1"/>
        </p:nvSpPr>
        <p:spPr>
          <a:xfrm>
            <a:off x="0" y="-23150"/>
            <a:ext cx="12192000" cy="688114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4" name="Picture 13" descr="Logo, company name&#10;&#10;Description automatically generated">
            <a:extLst>
              <a:ext uri="{FF2B5EF4-FFF2-40B4-BE49-F238E27FC236}">
                <a16:creationId xmlns:a16="http://schemas.microsoft.com/office/drawing/2014/main" id="{77877640-AB00-6A44-9A23-4057DE50C73C}"/>
              </a:ext>
            </a:extLst>
          </p:cNvPr>
          <p:cNvPicPr>
            <a:picLocks noChangeAspect="1"/>
          </p:cNvPicPr>
          <p:nvPr userDrawn="1"/>
        </p:nvPicPr>
        <p:blipFill>
          <a:blip r:embed="rId13"/>
          <a:stretch>
            <a:fillRect/>
          </a:stretch>
        </p:blipFill>
        <p:spPr>
          <a:xfrm>
            <a:off x="10534380" y="5979065"/>
            <a:ext cx="1397644" cy="739749"/>
          </a:xfrm>
          <a:prstGeom prst="rect">
            <a:avLst/>
          </a:prstGeom>
        </p:spPr>
      </p:pic>
      <p:sp>
        <p:nvSpPr>
          <p:cNvPr id="9" name="Title Placeholder 1">
            <a:extLst>
              <a:ext uri="{FF2B5EF4-FFF2-40B4-BE49-F238E27FC236}">
                <a16:creationId xmlns:a16="http://schemas.microsoft.com/office/drawing/2014/main" id="{DB2C15ED-B7BB-F444-9F89-BCBEF7E5C5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10" name="Text Placeholder 2">
            <a:extLst>
              <a:ext uri="{FF2B5EF4-FFF2-40B4-BE49-F238E27FC236}">
                <a16:creationId xmlns:a16="http://schemas.microsoft.com/office/drawing/2014/main" id="{064695D9-0847-444A-95CF-10FCDB1D0C37}"/>
              </a:ext>
            </a:extLst>
          </p:cNvPr>
          <p:cNvSpPr>
            <a:spLocks noGrp="1"/>
          </p:cNvSpPr>
          <p:nvPr>
            <p:ph type="body" idx="1"/>
          </p:nvPr>
        </p:nvSpPr>
        <p:spPr>
          <a:xfrm>
            <a:off x="838200" y="1825625"/>
            <a:ext cx="10515600" cy="3577515"/>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cxnSp>
        <p:nvCxnSpPr>
          <p:cNvPr id="11" name="Straight Connector 10">
            <a:extLst>
              <a:ext uri="{FF2B5EF4-FFF2-40B4-BE49-F238E27FC236}">
                <a16:creationId xmlns:a16="http://schemas.microsoft.com/office/drawing/2014/main" id="{F754505B-A492-5F46-B15A-632E011599C3}"/>
              </a:ext>
            </a:extLst>
          </p:cNvPr>
          <p:cNvCxnSpPr>
            <a:cxnSpLocks/>
          </p:cNvCxnSpPr>
          <p:nvPr userDrawn="1"/>
        </p:nvCxnSpPr>
        <p:spPr>
          <a:xfrm>
            <a:off x="331693" y="5772473"/>
            <a:ext cx="10242731" cy="0"/>
          </a:xfrm>
          <a:prstGeom prst="line">
            <a:avLst/>
          </a:prstGeom>
          <a:ln w="28575">
            <a:solidFill>
              <a:srgbClr val="EC6422"/>
            </a:solidFill>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C2DC8861-22BF-2749-B8A2-216FDE7CFF7A}"/>
              </a:ext>
            </a:extLst>
          </p:cNvPr>
          <p:cNvSpPr txBox="1"/>
          <p:nvPr userDrawn="1"/>
        </p:nvSpPr>
        <p:spPr>
          <a:xfrm>
            <a:off x="9806770" y="6241218"/>
            <a:ext cx="493060" cy="215444"/>
          </a:xfrm>
          <a:prstGeom prst="rect">
            <a:avLst/>
          </a:prstGeom>
          <a:noFill/>
        </p:spPr>
        <p:txBody>
          <a:bodyPr wrap="squar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US" sz="750" b="1" i="0" u="none" strike="noStrike" kern="1200" spc="0" baseline="0" dirty="0">
                <a:solidFill>
                  <a:schemeClr val="bg1"/>
                </a:solidFill>
                <a:latin typeface="+mn-lt"/>
                <a:ea typeface="+mn-ea"/>
                <a:cs typeface="+mn-cs"/>
              </a:rPr>
              <a:t>       </a:t>
            </a:r>
            <a:fld id="{B85E10F6-AA81-46B5-AAF7-516B34FC585A}" type="slidenum">
              <a:rPr lang="en-US" sz="750" b="1" i="0" u="none" strike="noStrike" kern="1200" spc="0" baseline="0" smtClean="0">
                <a:solidFill>
                  <a:schemeClr val="bg1"/>
                </a:solidFill>
                <a:latin typeface="+mn-l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ZA" sz="750" b="1" spc="0" baseline="0" dirty="0">
              <a:solidFill>
                <a:schemeClr val="bg1"/>
              </a:solidFill>
            </a:endParaRPr>
          </a:p>
        </p:txBody>
      </p:sp>
      <p:grpSp>
        <p:nvGrpSpPr>
          <p:cNvPr id="8" name="Group 7">
            <a:extLst>
              <a:ext uri="{FF2B5EF4-FFF2-40B4-BE49-F238E27FC236}">
                <a16:creationId xmlns:a16="http://schemas.microsoft.com/office/drawing/2014/main" id="{E6089398-C440-F94C-9B54-C15896E73FD2}"/>
              </a:ext>
            </a:extLst>
          </p:cNvPr>
          <p:cNvGrpSpPr/>
          <p:nvPr userDrawn="1"/>
        </p:nvGrpSpPr>
        <p:grpSpPr>
          <a:xfrm rot="16200000">
            <a:off x="8465681" y="1717218"/>
            <a:ext cx="1900172" cy="5552467"/>
            <a:chOff x="7788222" y="-853784"/>
            <a:chExt cx="1142236" cy="3337712"/>
          </a:xfrm>
        </p:grpSpPr>
        <p:sp>
          <p:nvSpPr>
            <p:cNvPr id="13" name="Rectangle 12">
              <a:extLst>
                <a:ext uri="{FF2B5EF4-FFF2-40B4-BE49-F238E27FC236}">
                  <a16:creationId xmlns:a16="http://schemas.microsoft.com/office/drawing/2014/main" id="{2B29C395-C8B0-984A-89C8-81C2213D3F34}"/>
                </a:ext>
              </a:extLst>
            </p:cNvPr>
            <p:cNvSpPr/>
            <p:nvPr userDrawn="1"/>
          </p:nvSpPr>
          <p:spPr>
            <a:xfrm>
              <a:off x="7810052" y="322729"/>
              <a:ext cx="1098576" cy="1098576"/>
            </a:xfrm>
            <a:prstGeom prst="rect">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2DCE435-FCC2-B54B-AFD1-BF1C1ADE0EDD}"/>
                </a:ext>
              </a:extLst>
            </p:cNvPr>
            <p:cNvSpPr/>
            <p:nvPr userDrawn="1"/>
          </p:nvSpPr>
          <p:spPr>
            <a:xfrm>
              <a:off x="7790737" y="-853784"/>
              <a:ext cx="1098576" cy="1098576"/>
            </a:xfrm>
            <a:prstGeom prst="ellips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riangle 15">
              <a:extLst>
                <a:ext uri="{FF2B5EF4-FFF2-40B4-BE49-F238E27FC236}">
                  <a16:creationId xmlns:a16="http://schemas.microsoft.com/office/drawing/2014/main" id="{D29ECD59-62EB-0F46-9F3F-6CF2D26C9A26}"/>
                </a:ext>
              </a:extLst>
            </p:cNvPr>
            <p:cNvSpPr/>
            <p:nvPr userDrawn="1"/>
          </p:nvSpPr>
          <p:spPr>
            <a:xfrm>
              <a:off x="7788222" y="1499242"/>
              <a:ext cx="1142236" cy="984686"/>
            </a:xfrm>
            <a:prstGeom prst="triangle">
              <a:avLst/>
            </a:prstGeom>
            <a:noFill/>
            <a:ln>
              <a:solidFill>
                <a:srgbClr val="EB6625">
                  <a:alpha val="14668"/>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989618418"/>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 id="2147483766" r:id="rId11"/>
  </p:sldLayoutIdLst>
  <p:txStyles>
    <p:titleStyle>
      <a:lvl1pPr algn="l" defTabSz="914400" rtl="0" eaLnBrk="1" latinLnBrk="0" hangingPunct="1">
        <a:lnSpc>
          <a:spcPct val="90000"/>
        </a:lnSpc>
        <a:spcBef>
          <a:spcPct val="0"/>
        </a:spcBef>
        <a:buNone/>
        <a:defRPr sz="3000" b="1" kern="1200">
          <a:solidFill>
            <a:srgbClr val="EC642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EC6727"/>
        </a:buClr>
        <a:buFont typeface="Wingdings" pitchFamily="2" charset="2"/>
        <a:buChar char="§"/>
        <a:defRPr sz="280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EC6727"/>
        </a:buClr>
        <a:buFont typeface="Wingdings" pitchFamily="2" charset="2"/>
        <a:buChar char="§"/>
        <a:defRPr sz="2400" kern="1200">
          <a:solidFill>
            <a:schemeClr val="bg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EC6727"/>
        </a:buClr>
        <a:buFont typeface="Wingdings" pitchFamily="2" charset="2"/>
        <a:buChar char="§"/>
        <a:defRPr sz="2000" kern="1200">
          <a:solidFill>
            <a:schemeClr val="bg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EC6727"/>
        </a:buClr>
        <a:buFont typeface="Wingdings" pitchFamily="2" charset="2"/>
        <a:buChar char="§"/>
        <a:defRPr sz="1800" kern="1200">
          <a:solidFill>
            <a:schemeClr val="bg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EC6727"/>
        </a:buClr>
        <a:buFont typeface="Wingdings" pitchFamily="2" charset="2"/>
        <a:buChar char="§"/>
        <a:defRPr sz="1800" kern="1200">
          <a:solidFill>
            <a:schemeClr val="bg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4F2BB95-6AF3-9A4D-B787-E59BADF12856}"/>
              </a:ext>
            </a:extLst>
          </p:cNvPr>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10534380" y="5985167"/>
            <a:ext cx="1397644" cy="739451"/>
          </a:xfrm>
          <a:prstGeom prst="rect">
            <a:avLst/>
          </a:prstGeom>
        </p:spPr>
      </p:pic>
      <p:sp>
        <p:nvSpPr>
          <p:cNvPr id="8" name="Title Placeholder 1">
            <a:extLst>
              <a:ext uri="{FF2B5EF4-FFF2-40B4-BE49-F238E27FC236}">
                <a16:creationId xmlns:a16="http://schemas.microsoft.com/office/drawing/2014/main" id="{EBD1BA88-100A-8A4A-B645-D13FB12B9E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9" name="Text Placeholder 2">
            <a:extLst>
              <a:ext uri="{FF2B5EF4-FFF2-40B4-BE49-F238E27FC236}">
                <a16:creationId xmlns:a16="http://schemas.microsoft.com/office/drawing/2014/main" id="{C7838B27-3B41-734D-BD74-A36E80AD6E56}"/>
              </a:ext>
            </a:extLst>
          </p:cNvPr>
          <p:cNvSpPr>
            <a:spLocks noGrp="1"/>
          </p:cNvSpPr>
          <p:nvPr>
            <p:ph type="body" idx="1"/>
          </p:nvPr>
        </p:nvSpPr>
        <p:spPr>
          <a:xfrm>
            <a:off x="838200" y="1825625"/>
            <a:ext cx="10515600" cy="3577515"/>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cxnSp>
        <p:nvCxnSpPr>
          <p:cNvPr id="10" name="Straight Connector 9">
            <a:extLst>
              <a:ext uri="{FF2B5EF4-FFF2-40B4-BE49-F238E27FC236}">
                <a16:creationId xmlns:a16="http://schemas.microsoft.com/office/drawing/2014/main" id="{BC87FA68-E501-1642-83D6-E4184A33EC3E}"/>
              </a:ext>
            </a:extLst>
          </p:cNvPr>
          <p:cNvCxnSpPr>
            <a:cxnSpLocks/>
          </p:cNvCxnSpPr>
          <p:nvPr userDrawn="1"/>
        </p:nvCxnSpPr>
        <p:spPr>
          <a:xfrm>
            <a:off x="331693" y="5772473"/>
            <a:ext cx="10242731" cy="0"/>
          </a:xfrm>
          <a:prstGeom prst="line">
            <a:avLst/>
          </a:prstGeom>
          <a:ln w="28575">
            <a:solidFill>
              <a:srgbClr val="EC6422"/>
            </a:solidFill>
          </a:ln>
        </p:spPr>
        <p:style>
          <a:lnRef idx="1">
            <a:schemeClr val="accent2"/>
          </a:lnRef>
          <a:fillRef idx="0">
            <a:schemeClr val="accent2"/>
          </a:fillRef>
          <a:effectRef idx="0">
            <a:schemeClr val="accent2"/>
          </a:effectRef>
          <a:fontRef idx="minor">
            <a:schemeClr val="tx1"/>
          </a:fontRef>
        </p:style>
      </p:cxnSp>
      <p:sp>
        <p:nvSpPr>
          <p:cNvPr id="11" name="TextBox 10">
            <a:extLst>
              <a:ext uri="{FF2B5EF4-FFF2-40B4-BE49-F238E27FC236}">
                <a16:creationId xmlns:a16="http://schemas.microsoft.com/office/drawing/2014/main" id="{AB31587A-98CB-5644-84BF-E194DFE611A2}"/>
              </a:ext>
            </a:extLst>
          </p:cNvPr>
          <p:cNvSpPr txBox="1"/>
          <p:nvPr userDrawn="1"/>
        </p:nvSpPr>
        <p:spPr>
          <a:xfrm>
            <a:off x="9806770" y="6241218"/>
            <a:ext cx="493060" cy="215444"/>
          </a:xfrm>
          <a:prstGeom prst="rect">
            <a:avLst/>
          </a:prstGeom>
          <a:noFill/>
        </p:spPr>
        <p:txBody>
          <a:bodyPr wrap="squar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US" sz="750" b="1" i="0" u="none" strike="noStrike" kern="1200" spc="0" baseline="0" dirty="0">
                <a:solidFill>
                  <a:schemeClr val="tx1"/>
                </a:solidFill>
                <a:latin typeface="+mn-lt"/>
                <a:ea typeface="+mn-ea"/>
                <a:cs typeface="+mn-cs"/>
              </a:rPr>
              <a:t>       </a:t>
            </a:r>
            <a:fld id="{B85E10F6-AA81-46B5-AAF7-516B34FC585A}" type="slidenum">
              <a:rPr lang="en-US" sz="750" b="1" i="0" u="none" strike="noStrike" kern="1200" spc="0" baseline="0" smtClean="0">
                <a:solidFill>
                  <a:schemeClr val="tx1"/>
                </a:solidFill>
                <a:latin typeface="+mn-l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ZA" sz="750" b="1" spc="0" baseline="0" dirty="0">
              <a:solidFill>
                <a:schemeClr val="tx1"/>
              </a:solidFill>
            </a:endParaRPr>
          </a:p>
        </p:txBody>
      </p:sp>
    </p:spTree>
    <p:extLst>
      <p:ext uri="{BB962C8B-B14F-4D97-AF65-F5344CB8AC3E}">
        <p14:creationId xmlns:p14="http://schemas.microsoft.com/office/powerpoint/2010/main" val="486591503"/>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90000"/>
        </a:lnSpc>
        <a:spcBef>
          <a:spcPct val="0"/>
        </a:spcBef>
        <a:buNone/>
        <a:defRPr sz="4400"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rgbClr val="EC6422"/>
        </a:buClr>
        <a:buFont typeface="Wingdings" pitchFamily="2" charset="2"/>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rgbClr val="EC6422"/>
        </a:buClr>
        <a:buFont typeface="Wingdings"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rgbClr val="EC6422"/>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rgbClr val="EC6422"/>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EC6422"/>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1AB6C5D3-2D8F-2343-BF53-6836AE1963DD}"/>
              </a:ext>
            </a:extLst>
          </p:cNvPr>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10574424" y="5944643"/>
            <a:ext cx="1397644" cy="739451"/>
          </a:xfrm>
          <a:prstGeom prst="rect">
            <a:avLst/>
          </a:prstGeom>
        </p:spPr>
      </p:pic>
      <p:pic>
        <p:nvPicPr>
          <p:cNvPr id="8" name="Picture 7">
            <a:extLst>
              <a:ext uri="{FF2B5EF4-FFF2-40B4-BE49-F238E27FC236}">
                <a16:creationId xmlns:a16="http://schemas.microsoft.com/office/drawing/2014/main" id="{03B24AD0-2F30-3D4A-80C4-56B0A357B1A1}"/>
              </a:ext>
            </a:extLst>
          </p:cNvPr>
          <p:cNvPicPr>
            <a:picLocks noChangeAspect="1"/>
          </p:cNvPicPr>
          <p:nvPr userDrawn="1"/>
        </p:nvPicPr>
        <p:blipFill>
          <a:blip r:embed="rId14"/>
          <a:stretch>
            <a:fillRect/>
          </a:stretch>
        </p:blipFill>
        <p:spPr>
          <a:xfrm>
            <a:off x="331693" y="5984779"/>
            <a:ext cx="1037519" cy="659181"/>
          </a:xfrm>
          <a:prstGeom prst="rect">
            <a:avLst/>
          </a:prstGeom>
        </p:spPr>
      </p:pic>
      <p:cxnSp>
        <p:nvCxnSpPr>
          <p:cNvPr id="9" name="Straight Connector 8">
            <a:extLst>
              <a:ext uri="{FF2B5EF4-FFF2-40B4-BE49-F238E27FC236}">
                <a16:creationId xmlns:a16="http://schemas.microsoft.com/office/drawing/2014/main" id="{CDD6F676-17F4-134D-A196-877D8780A10A}"/>
              </a:ext>
            </a:extLst>
          </p:cNvPr>
          <p:cNvCxnSpPr>
            <a:cxnSpLocks/>
          </p:cNvCxnSpPr>
          <p:nvPr userDrawn="1"/>
        </p:nvCxnSpPr>
        <p:spPr>
          <a:xfrm>
            <a:off x="331693" y="5772473"/>
            <a:ext cx="10242731" cy="0"/>
          </a:xfrm>
          <a:prstGeom prst="line">
            <a:avLst/>
          </a:prstGeom>
          <a:ln w="28575">
            <a:solidFill>
              <a:srgbClr val="EC6422"/>
            </a:solidFill>
          </a:ln>
        </p:spPr>
        <p:style>
          <a:lnRef idx="1">
            <a:schemeClr val="accent2"/>
          </a:lnRef>
          <a:fillRef idx="0">
            <a:schemeClr val="accent2"/>
          </a:fillRef>
          <a:effectRef idx="0">
            <a:schemeClr val="accent2"/>
          </a:effectRef>
          <a:fontRef idx="minor">
            <a:schemeClr val="tx1"/>
          </a:fontRef>
        </p:style>
      </p:cxnSp>
      <p:sp>
        <p:nvSpPr>
          <p:cNvPr id="12" name="TextBox 11">
            <a:extLst>
              <a:ext uri="{FF2B5EF4-FFF2-40B4-BE49-F238E27FC236}">
                <a16:creationId xmlns:a16="http://schemas.microsoft.com/office/drawing/2014/main" id="{5132F5C6-5BD2-B14C-A2BD-A79571943E8A}"/>
              </a:ext>
            </a:extLst>
          </p:cNvPr>
          <p:cNvSpPr txBox="1"/>
          <p:nvPr userDrawn="1"/>
        </p:nvSpPr>
        <p:spPr>
          <a:xfrm>
            <a:off x="9806770" y="6206647"/>
            <a:ext cx="493060" cy="215444"/>
          </a:xfrm>
          <a:prstGeom prst="rect">
            <a:avLst/>
          </a:prstGeom>
          <a:noFill/>
        </p:spPr>
        <p:txBody>
          <a:bodyPr wrap="squar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US" sz="750" b="1" i="0" u="none" strike="noStrike" kern="1200" spc="0" baseline="0" dirty="0">
                <a:solidFill>
                  <a:schemeClr val="accent2"/>
                </a:solidFill>
                <a:latin typeface="+mn-lt"/>
                <a:ea typeface="+mn-ea"/>
                <a:cs typeface="+mn-cs"/>
              </a:rPr>
              <a:t>       </a:t>
            </a:r>
            <a:fld id="{B85E10F6-AA81-46B5-AAF7-516B34FC585A}" type="slidenum">
              <a:rPr lang="en-US" sz="750" b="1" i="0" u="none" strike="noStrike" kern="1200" spc="0" baseline="0" smtClean="0">
                <a:solidFill>
                  <a:schemeClr val="tx1">
                    <a:lumMod val="50000"/>
                  </a:schemeClr>
                </a:solidFill>
                <a:latin typeface="+mn-l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ZA" sz="750" b="1" spc="0" baseline="0" dirty="0">
              <a:solidFill>
                <a:schemeClr val="tx1">
                  <a:lumMod val="50000"/>
                </a:schemeClr>
              </a:solidFill>
            </a:endParaRPr>
          </a:p>
        </p:txBody>
      </p:sp>
    </p:spTree>
    <p:extLst>
      <p:ext uri="{BB962C8B-B14F-4D97-AF65-F5344CB8AC3E}">
        <p14:creationId xmlns:p14="http://schemas.microsoft.com/office/powerpoint/2010/main" val="344566764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4A824924-CE92-6647-BEFD-3B53E39C9028}"/>
              </a:ext>
            </a:extLst>
          </p:cNvPr>
          <p:cNvSpPr/>
          <p:nvPr userDrawn="1"/>
        </p:nvSpPr>
        <p:spPr>
          <a:xfrm>
            <a:off x="0" y="-23149"/>
            <a:ext cx="12192000" cy="589503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87933E36-1F97-F246-B1F5-99F0AC6BBE18}"/>
              </a:ext>
            </a:extLst>
          </p:cNvPr>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10534380" y="5985167"/>
            <a:ext cx="1397644" cy="739451"/>
          </a:xfrm>
          <a:prstGeom prst="rect">
            <a:avLst/>
          </a:prstGeom>
        </p:spPr>
      </p:pic>
      <p:sp>
        <p:nvSpPr>
          <p:cNvPr id="2" name="Title Placeholder 1">
            <a:extLst>
              <a:ext uri="{FF2B5EF4-FFF2-40B4-BE49-F238E27FC236}">
                <a16:creationId xmlns:a16="http://schemas.microsoft.com/office/drawing/2014/main" id="{1702F5BD-0A9E-254D-989B-6D31706236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6DD9ECBE-7D01-1F48-A197-A1525080724C}"/>
              </a:ext>
            </a:extLst>
          </p:cNvPr>
          <p:cNvSpPr>
            <a:spLocks noGrp="1"/>
          </p:cNvSpPr>
          <p:nvPr>
            <p:ph type="body" idx="1"/>
          </p:nvPr>
        </p:nvSpPr>
        <p:spPr>
          <a:xfrm>
            <a:off x="838200" y="1825625"/>
            <a:ext cx="10515600" cy="3577515"/>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8" name="Picture 7">
            <a:extLst>
              <a:ext uri="{FF2B5EF4-FFF2-40B4-BE49-F238E27FC236}">
                <a16:creationId xmlns:a16="http://schemas.microsoft.com/office/drawing/2014/main" id="{B1273D59-39A0-584F-BBF8-C2BC8FC6E26E}"/>
              </a:ext>
            </a:extLst>
          </p:cNvPr>
          <p:cNvPicPr>
            <a:picLocks noChangeAspect="1"/>
          </p:cNvPicPr>
          <p:nvPr userDrawn="1"/>
        </p:nvPicPr>
        <p:blipFill>
          <a:blip r:embed="rId14"/>
          <a:stretch>
            <a:fillRect/>
          </a:stretch>
        </p:blipFill>
        <p:spPr>
          <a:xfrm>
            <a:off x="331693" y="5984779"/>
            <a:ext cx="1037519" cy="659181"/>
          </a:xfrm>
          <a:prstGeom prst="rect">
            <a:avLst/>
          </a:prstGeom>
        </p:spPr>
      </p:pic>
      <p:cxnSp>
        <p:nvCxnSpPr>
          <p:cNvPr id="9" name="Straight Connector 8">
            <a:extLst>
              <a:ext uri="{FF2B5EF4-FFF2-40B4-BE49-F238E27FC236}">
                <a16:creationId xmlns:a16="http://schemas.microsoft.com/office/drawing/2014/main" id="{AE9F17CD-5D89-BA4E-BE03-78353D65AECD}"/>
              </a:ext>
            </a:extLst>
          </p:cNvPr>
          <p:cNvCxnSpPr>
            <a:cxnSpLocks/>
          </p:cNvCxnSpPr>
          <p:nvPr userDrawn="1"/>
        </p:nvCxnSpPr>
        <p:spPr>
          <a:xfrm>
            <a:off x="331693" y="5772473"/>
            <a:ext cx="10242731" cy="0"/>
          </a:xfrm>
          <a:prstGeom prst="line">
            <a:avLst/>
          </a:prstGeom>
          <a:ln w="28575">
            <a:solidFill>
              <a:srgbClr val="EC6422"/>
            </a:solidFill>
          </a:ln>
        </p:spPr>
        <p:style>
          <a:lnRef idx="1">
            <a:schemeClr val="accent2"/>
          </a:lnRef>
          <a:fillRef idx="0">
            <a:schemeClr val="accent2"/>
          </a:fillRef>
          <a:effectRef idx="0">
            <a:schemeClr val="accent2"/>
          </a:effectRef>
          <a:fontRef idx="minor">
            <a:schemeClr val="tx1"/>
          </a:fontRef>
        </p:style>
      </p:cxnSp>
      <p:sp>
        <p:nvSpPr>
          <p:cNvPr id="10" name="TextBox 9">
            <a:extLst>
              <a:ext uri="{FF2B5EF4-FFF2-40B4-BE49-F238E27FC236}">
                <a16:creationId xmlns:a16="http://schemas.microsoft.com/office/drawing/2014/main" id="{5B8FBEA6-495C-8F44-B473-5412CC36DD1A}"/>
              </a:ext>
            </a:extLst>
          </p:cNvPr>
          <p:cNvSpPr txBox="1"/>
          <p:nvPr userDrawn="1"/>
        </p:nvSpPr>
        <p:spPr>
          <a:xfrm>
            <a:off x="9806770" y="6241218"/>
            <a:ext cx="493060" cy="215444"/>
          </a:xfrm>
          <a:prstGeom prst="rect">
            <a:avLst/>
          </a:prstGeom>
          <a:noFill/>
        </p:spPr>
        <p:txBody>
          <a:bodyPr wrap="square" lIns="0" tIns="0" rIns="0" bIns="0" rtlCol="0" anchor="ctr">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r>
              <a:rPr lang="en-US" sz="750" b="1" i="0" u="none" strike="noStrike" kern="1200" spc="0" baseline="0" dirty="0">
                <a:solidFill>
                  <a:schemeClr val="tx1"/>
                </a:solidFill>
                <a:latin typeface="+mn-lt"/>
                <a:ea typeface="+mn-ea"/>
                <a:cs typeface="+mn-cs"/>
              </a:rPr>
              <a:t>       </a:t>
            </a:r>
            <a:fld id="{B85E10F6-AA81-46B5-AAF7-516B34FC585A}" type="slidenum">
              <a:rPr lang="en-US" sz="750" b="1" i="0" u="none" strike="noStrike" kern="1200" spc="0" baseline="0" smtClean="0">
                <a:solidFill>
                  <a:schemeClr val="tx1"/>
                </a:solidFill>
                <a:latin typeface="+mn-lt"/>
                <a:ea typeface="+mn-ea"/>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lang="en-ZA" sz="750" b="1" spc="0" baseline="0" dirty="0">
              <a:solidFill>
                <a:schemeClr val="tx1"/>
              </a:solidFill>
            </a:endParaRPr>
          </a:p>
        </p:txBody>
      </p:sp>
    </p:spTree>
    <p:extLst>
      <p:ext uri="{BB962C8B-B14F-4D97-AF65-F5344CB8AC3E}">
        <p14:creationId xmlns:p14="http://schemas.microsoft.com/office/powerpoint/2010/main" val="932795025"/>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Lst>
  <p:txStyles>
    <p:titleStyle>
      <a:lvl1pPr algn="l" defTabSz="914400" rtl="0" eaLnBrk="1" latinLnBrk="0" hangingPunct="1">
        <a:lnSpc>
          <a:spcPct val="90000"/>
        </a:lnSpc>
        <a:spcBef>
          <a:spcPct val="0"/>
        </a:spcBef>
        <a:buNone/>
        <a:defRPr sz="3000" b="1" kern="1200">
          <a:solidFill>
            <a:srgbClr val="F26522"/>
          </a:solidFill>
          <a:latin typeface="Arial" panose="020B0604020202020204" pitchFamily="34" charset="0"/>
          <a:ea typeface="+mj-ea"/>
          <a:cs typeface="Arial" panose="020B0604020202020204" pitchFamily="34" charset="0"/>
        </a:defRPr>
      </a:lvl1pPr>
    </p:titleStyle>
    <p:bodyStyle>
      <a:lvl1pPr marL="457200" indent="-457200" algn="l" defTabSz="914400" rtl="0" eaLnBrk="1" latinLnBrk="0" hangingPunct="1">
        <a:lnSpc>
          <a:spcPct val="90000"/>
        </a:lnSpc>
        <a:spcBef>
          <a:spcPts val="1000"/>
        </a:spcBef>
        <a:buClr>
          <a:srgbClr val="F26522"/>
        </a:buClr>
        <a:buFont typeface="Wingdings" pitchFamily="2" charset="2"/>
        <a:buChar char="§"/>
        <a:defRPr sz="2000" kern="1200">
          <a:solidFill>
            <a:srgbClr val="FFFFFF"/>
          </a:solidFill>
          <a:latin typeface="Arial" panose="020B0604020202020204" pitchFamily="34" charset="0"/>
          <a:ea typeface="+mn-ea"/>
          <a:cs typeface="Arial" panose="020B0604020202020204" pitchFamily="34" charset="0"/>
        </a:defRPr>
      </a:lvl1pPr>
      <a:lvl2pPr marL="800100" indent="-342900" algn="l" defTabSz="914400" rtl="0" eaLnBrk="1" latinLnBrk="0" hangingPunct="1">
        <a:lnSpc>
          <a:spcPct val="90000"/>
        </a:lnSpc>
        <a:spcBef>
          <a:spcPts val="500"/>
        </a:spcBef>
        <a:buClr>
          <a:srgbClr val="F26522"/>
        </a:buClr>
        <a:buFont typeface="Wingdings" pitchFamily="2" charset="2"/>
        <a:buChar char="§"/>
        <a:defRPr sz="1800" kern="1200">
          <a:solidFill>
            <a:srgbClr val="FFFFFF"/>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Clr>
          <a:srgbClr val="F26522"/>
        </a:buClr>
        <a:buFont typeface="Wingdings" pitchFamily="2" charset="2"/>
        <a:buChar char="§"/>
        <a:defRPr sz="1600" kern="1200">
          <a:solidFill>
            <a:srgbClr val="FFFFFF"/>
          </a:solidFill>
          <a:latin typeface="Arial" panose="020B0604020202020204" pitchFamily="34" charset="0"/>
          <a:ea typeface="+mn-ea"/>
          <a:cs typeface="Arial" panose="020B0604020202020204" pitchFamily="34" charset="0"/>
        </a:defRPr>
      </a:lvl3pPr>
      <a:lvl4pPr marL="1714500" indent="-342900" algn="l" defTabSz="914400" rtl="0" eaLnBrk="1" latinLnBrk="0" hangingPunct="1">
        <a:lnSpc>
          <a:spcPct val="90000"/>
        </a:lnSpc>
        <a:spcBef>
          <a:spcPts val="500"/>
        </a:spcBef>
        <a:buClr>
          <a:srgbClr val="F26522"/>
        </a:buClr>
        <a:buFont typeface="Wingdings" pitchFamily="2" charset="2"/>
        <a:buChar char="§"/>
        <a:defRPr sz="1400" kern="1200">
          <a:solidFill>
            <a:srgbClr val="FFFFFF"/>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rgbClr val="F26522"/>
        </a:buClr>
        <a:buFont typeface="Wingdings" pitchFamily="2" charset="2"/>
        <a:buChar char="§"/>
        <a:defRPr sz="1200" kern="1200">
          <a:solidFill>
            <a:srgbClr val="FFFFFF"/>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Layout" Target="../slideLayouts/slideLayout35.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6.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6.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6.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6.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6.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6.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6.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6.xml"/></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6.xm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6.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3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36.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6.xml"/><Relationship Id="rId4" Type="http://schemas.openxmlformats.org/officeDocument/2006/relationships/image" Target="../media/image41.png"/></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3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6.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44.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6.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36.xml"/><Relationship Id="rId4" Type="http://schemas.openxmlformats.org/officeDocument/2006/relationships/image" Target="../media/image49.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36.xml"/></Relationships>
</file>

<file path=ppt/slides/_rels/slide4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36.xml"/></Relationships>
</file>

<file path=ppt/slides/_rels/slide4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36.xml"/></Relationships>
</file>

<file path=ppt/slides/_rels/slide5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36.xml"/></Relationships>
</file>

<file path=ppt/slides/_rels/slide5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6.xml"/></Relationships>
</file>

<file path=ppt/slides/_rels/slide5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36.xml"/></Relationships>
</file>

<file path=ppt/slides/_rels/slide54.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36.xml"/></Relationships>
</file>

<file path=ppt/slides/_rels/slide5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36.xml"/><Relationship Id="rId5" Type="http://schemas.openxmlformats.org/officeDocument/2006/relationships/image" Target="../media/image61.png"/><Relationship Id="rId4" Type="http://schemas.openxmlformats.org/officeDocument/2006/relationships/image" Target="../media/image60.png"/></Relationships>
</file>

<file path=ppt/slides/_rels/slide56.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3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6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63.png"/><Relationship Id="rId1" Type="http://schemas.openxmlformats.org/officeDocument/2006/relationships/slideLayout" Target="../slideLayouts/slideLayout35.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6.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A330509-2BA7-9FC4-3CB3-0123737CB4FB}"/>
              </a:ext>
            </a:extLst>
          </p:cNvPr>
          <p:cNvPicPr>
            <a:picLocks noChangeAspect="1"/>
          </p:cNvPicPr>
          <p:nvPr/>
        </p:nvPicPr>
        <p:blipFill>
          <a:blip r:embed="rId2"/>
          <a:srcRect t="6039" b="6039"/>
          <a:stretch/>
        </p:blipFill>
        <p:spPr>
          <a:xfrm>
            <a:off x="-119929" y="-207776"/>
            <a:ext cx="12311929" cy="7203533"/>
          </a:xfrm>
          <a:prstGeom prst="rect">
            <a:avLst/>
          </a:prstGeom>
        </p:spPr>
      </p:pic>
      <p:pic>
        <p:nvPicPr>
          <p:cNvPr id="10" name="Picture 9">
            <a:extLst>
              <a:ext uri="{FF2B5EF4-FFF2-40B4-BE49-F238E27FC236}">
                <a16:creationId xmlns:a16="http://schemas.microsoft.com/office/drawing/2014/main" id="{57F13D61-09B6-6980-8F5D-EEDC82361283}"/>
              </a:ext>
            </a:extLst>
          </p:cNvPr>
          <p:cNvPicPr>
            <a:picLocks noChangeAspect="1"/>
          </p:cNvPicPr>
          <p:nvPr/>
        </p:nvPicPr>
        <p:blipFill>
          <a:blip r:embed="rId3"/>
          <a:stretch>
            <a:fillRect/>
          </a:stretch>
        </p:blipFill>
        <p:spPr>
          <a:xfrm>
            <a:off x="10525892" y="6053181"/>
            <a:ext cx="1419420" cy="609167"/>
          </a:xfrm>
          <a:prstGeom prst="rect">
            <a:avLst/>
          </a:prstGeom>
        </p:spPr>
      </p:pic>
      <p:sp>
        <p:nvSpPr>
          <p:cNvPr id="11" name="TextBox 10">
            <a:extLst>
              <a:ext uri="{FF2B5EF4-FFF2-40B4-BE49-F238E27FC236}">
                <a16:creationId xmlns:a16="http://schemas.microsoft.com/office/drawing/2014/main" id="{F5A360CD-D3B7-9AC4-E3E3-36101E96C7F3}"/>
              </a:ext>
            </a:extLst>
          </p:cNvPr>
          <p:cNvSpPr txBox="1"/>
          <p:nvPr/>
        </p:nvSpPr>
        <p:spPr>
          <a:xfrm>
            <a:off x="-1" y="2125761"/>
            <a:ext cx="7438031" cy="1015663"/>
          </a:xfrm>
          <a:prstGeom prst="rect">
            <a:avLst/>
          </a:prstGeom>
          <a:noFill/>
        </p:spPr>
        <p:txBody>
          <a:bodyPr wrap="square" rtlCol="0">
            <a:spAutoFit/>
          </a:bodyPr>
          <a:lstStyle/>
          <a:p>
            <a:r>
              <a:rPr lang="en-US" sz="3200" b="1" dirty="0">
                <a:solidFill>
                  <a:srgbClr val="F26522"/>
                </a:solidFill>
                <a:latin typeface="Arial" panose="020B0604020202020204" pitchFamily="34" charset="0"/>
                <a:cs typeface="Arial" panose="020B0604020202020204" pitchFamily="34" charset="0"/>
              </a:rPr>
              <a:t>VIRTUAL</a:t>
            </a:r>
            <a:r>
              <a:rPr lang="en-US" sz="2800" b="1" dirty="0">
                <a:solidFill>
                  <a:srgbClr val="F26522"/>
                </a:solidFill>
                <a:latin typeface="Arial" panose="020B0604020202020204" pitchFamily="34" charset="0"/>
                <a:cs typeface="Arial" panose="020B0604020202020204" pitchFamily="34" charset="0"/>
              </a:rPr>
              <a:t> REALITY </a:t>
            </a:r>
          </a:p>
          <a:p>
            <a:r>
              <a:rPr lang="en-US" sz="2800" b="1" dirty="0">
                <a:solidFill>
                  <a:srgbClr val="F26522"/>
                </a:solidFill>
                <a:latin typeface="Arial" panose="020B0604020202020204" pitchFamily="34" charset="0"/>
                <a:cs typeface="Arial" panose="020B0604020202020204" pitchFamily="34" charset="0"/>
              </a:rPr>
              <a:t>WELDING TRAINING</a:t>
            </a:r>
          </a:p>
        </p:txBody>
      </p:sp>
      <p:pic>
        <p:nvPicPr>
          <p:cNvPr id="14" name="Picture 13" descr="Logo, company name&#10;&#10;Description automatically generated">
            <a:extLst>
              <a:ext uri="{FF2B5EF4-FFF2-40B4-BE49-F238E27FC236}">
                <a16:creationId xmlns:a16="http://schemas.microsoft.com/office/drawing/2014/main" id="{BCBEADD7-02D1-7B5D-58CA-A13D3EE95068}"/>
              </a:ext>
            </a:extLst>
          </p:cNvPr>
          <p:cNvPicPr>
            <a:picLocks noChangeAspect="1"/>
          </p:cNvPicPr>
          <p:nvPr/>
        </p:nvPicPr>
        <p:blipFill>
          <a:blip r:embed="rId4"/>
          <a:stretch>
            <a:fillRect/>
          </a:stretch>
        </p:blipFill>
        <p:spPr>
          <a:xfrm>
            <a:off x="-119929" y="0"/>
            <a:ext cx="3625106" cy="1917985"/>
          </a:xfrm>
          <a:prstGeom prst="rect">
            <a:avLst/>
          </a:prstGeom>
        </p:spPr>
      </p:pic>
      <p:sp>
        <p:nvSpPr>
          <p:cNvPr id="9" name="Subtitle 2">
            <a:extLst>
              <a:ext uri="{FF2B5EF4-FFF2-40B4-BE49-F238E27FC236}">
                <a16:creationId xmlns:a16="http://schemas.microsoft.com/office/drawing/2014/main" id="{781DE440-4D2F-2730-ECD9-8CA65F7DDEC8}"/>
              </a:ext>
            </a:extLst>
          </p:cNvPr>
          <p:cNvSpPr>
            <a:spLocks noGrp="1"/>
          </p:cNvSpPr>
          <p:nvPr>
            <p:ph type="subTitle" idx="1"/>
          </p:nvPr>
        </p:nvSpPr>
        <p:spPr>
          <a:xfrm>
            <a:off x="-119929" y="3376337"/>
            <a:ext cx="5036026" cy="1445277"/>
          </a:xfrm>
        </p:spPr>
        <p:txBody>
          <a:bodyPr>
            <a:noAutofit/>
          </a:bodyPr>
          <a:lstStyle/>
          <a:p>
            <a:pPr algn="l"/>
            <a:r>
              <a:rPr lang="en-ZA" sz="2000" b="1" dirty="0">
                <a:solidFill>
                  <a:schemeClr val="bg1"/>
                </a:solidFill>
                <a:effectLst>
                  <a:outerShdw blurRad="38100" dist="38100" dir="2700000" algn="tl">
                    <a:srgbClr val="000000">
                      <a:alpha val="43137"/>
                    </a:srgbClr>
                  </a:outerShdw>
                </a:effectLst>
              </a:rPr>
              <a:t>CODED WELDER: OFO 651202-02</a:t>
            </a:r>
          </a:p>
          <a:p>
            <a:pPr algn="l"/>
            <a:r>
              <a:rPr lang="en-US" sz="2000" b="1" dirty="0">
                <a:solidFill>
                  <a:schemeClr val="bg1"/>
                </a:solidFill>
                <a:effectLst>
                  <a:outerShdw blurRad="38100" dist="38100" dir="2700000" algn="tl">
                    <a:srgbClr val="000000">
                      <a:alpha val="43137"/>
                    </a:srgbClr>
                  </a:outerShdw>
                </a:effectLst>
              </a:rPr>
              <a:t>KM-06: SAFELY USE, CARE AND STORE ENGINEERING HAND TOOLS, NQF LEVEL 2, CREDITS </a:t>
            </a:r>
            <a:r>
              <a:rPr lang="en-US" sz="1600" dirty="0"/>
              <a:t>4 </a:t>
            </a:r>
            <a:endParaRPr lang="en-US" sz="2000" b="1" dirty="0">
              <a:solidFill>
                <a:schemeClr val="bg1"/>
              </a:solidFill>
            </a:endParaRPr>
          </a:p>
        </p:txBody>
      </p:sp>
      <p:cxnSp>
        <p:nvCxnSpPr>
          <p:cNvPr id="22" name="Straight Connector 21">
            <a:extLst>
              <a:ext uri="{FF2B5EF4-FFF2-40B4-BE49-F238E27FC236}">
                <a16:creationId xmlns:a16="http://schemas.microsoft.com/office/drawing/2014/main" id="{7C02999C-1C4F-A810-3E03-4C2354084044}"/>
              </a:ext>
            </a:extLst>
          </p:cNvPr>
          <p:cNvCxnSpPr>
            <a:cxnSpLocks/>
          </p:cNvCxnSpPr>
          <p:nvPr/>
        </p:nvCxnSpPr>
        <p:spPr>
          <a:xfrm>
            <a:off x="-119929" y="3185013"/>
            <a:ext cx="7012048" cy="0"/>
          </a:xfrm>
          <a:prstGeom prst="line">
            <a:avLst/>
          </a:prstGeom>
          <a:ln w="28575">
            <a:solidFill>
              <a:srgbClr val="F2652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04740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C4DDB-A6A0-1935-E683-0941886C4416}"/>
              </a:ext>
            </a:extLst>
          </p:cNvPr>
          <p:cNvSpPr>
            <a:spLocks noGrp="1"/>
          </p:cNvSpPr>
          <p:nvPr>
            <p:ph type="title"/>
          </p:nvPr>
        </p:nvSpPr>
        <p:spPr/>
        <p:txBody>
          <a:bodyPr/>
          <a:lstStyle/>
          <a:p>
            <a:r>
              <a:rPr lang="en-ZA" dirty="0"/>
              <a:t>Assessment Activity</a:t>
            </a:r>
          </a:p>
        </p:txBody>
      </p:sp>
      <p:sp>
        <p:nvSpPr>
          <p:cNvPr id="4" name="Content Placeholder 3">
            <a:extLst>
              <a:ext uri="{FF2B5EF4-FFF2-40B4-BE49-F238E27FC236}">
                <a16:creationId xmlns:a16="http://schemas.microsoft.com/office/drawing/2014/main" id="{6EF5F033-F2F6-0150-40B7-58E9CF1DF090}"/>
              </a:ext>
            </a:extLst>
          </p:cNvPr>
          <p:cNvSpPr>
            <a:spLocks noGrp="1"/>
          </p:cNvSpPr>
          <p:nvPr>
            <p:ph idx="1"/>
          </p:nvPr>
        </p:nvSpPr>
        <p:spPr>
          <a:xfrm>
            <a:off x="492211" y="1451039"/>
            <a:ext cx="10515600" cy="4351338"/>
          </a:xfrm>
        </p:spPr>
        <p:txBody>
          <a:bodyPr>
            <a:normAutofit fontScale="92500" lnSpcReduction="10000"/>
          </a:bodyPr>
          <a:lstStyle/>
          <a:p>
            <a:pPr marL="514350" indent="-514350">
              <a:buFont typeface="+mj-lt"/>
              <a:buAutoNum type="arabicPeriod"/>
            </a:pPr>
            <a:r>
              <a:rPr lang="en-US" dirty="0"/>
              <a:t>Name three ways in which you can avoid accidents with sharp or pointed tools. </a:t>
            </a:r>
          </a:p>
          <a:p>
            <a:pPr marL="514350" indent="-514350">
              <a:buFont typeface="+mj-lt"/>
              <a:buAutoNum type="arabicPeriod"/>
            </a:pPr>
            <a:r>
              <a:rPr lang="en-US" dirty="0"/>
              <a:t>Why do bench workers have accidents? Give three reasons</a:t>
            </a:r>
          </a:p>
          <a:p>
            <a:pPr marL="514350" indent="-514350">
              <a:buFont typeface="+mj-lt"/>
              <a:buAutoNum type="arabicPeriod"/>
            </a:pPr>
            <a:r>
              <a:rPr lang="en-US" dirty="0"/>
              <a:t>Give two reasons why you must wear safety shoes in a machines shop. </a:t>
            </a:r>
          </a:p>
          <a:p>
            <a:pPr marL="514350" indent="-514350">
              <a:buFont typeface="+mj-lt"/>
              <a:buAutoNum type="arabicPeriod"/>
            </a:pPr>
            <a:r>
              <a:rPr lang="en-US" dirty="0"/>
              <a:t>Why must you wear safety glasses in a machine shop? Give two reasons </a:t>
            </a:r>
          </a:p>
          <a:p>
            <a:pPr marL="514350" indent="-514350">
              <a:buFont typeface="+mj-lt"/>
              <a:buAutoNum type="arabicPeriod"/>
            </a:pPr>
            <a:r>
              <a:rPr lang="en-US" dirty="0"/>
              <a:t>Why is it safer to roll up your sleeves than to button them in a machine shop? </a:t>
            </a:r>
          </a:p>
          <a:p>
            <a:pPr marL="514350" indent="-514350">
              <a:buFont typeface="+mj-lt"/>
              <a:buAutoNum type="arabicPeriod"/>
            </a:pPr>
            <a:r>
              <a:rPr lang="en-US" dirty="0"/>
              <a:t>You must not operate a machine if its guards have been removed. Why not? Give two reasons</a:t>
            </a:r>
            <a:endParaRPr lang="en-ZA" dirty="0"/>
          </a:p>
        </p:txBody>
      </p:sp>
    </p:spTree>
    <p:extLst>
      <p:ext uri="{BB962C8B-B14F-4D97-AF65-F5344CB8AC3E}">
        <p14:creationId xmlns:p14="http://schemas.microsoft.com/office/powerpoint/2010/main" val="3447350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6C4DDB-A6A0-1935-E683-0941886C4416}"/>
              </a:ext>
            </a:extLst>
          </p:cNvPr>
          <p:cNvSpPr>
            <a:spLocks noGrp="1"/>
          </p:cNvSpPr>
          <p:nvPr>
            <p:ph type="title"/>
          </p:nvPr>
        </p:nvSpPr>
        <p:spPr/>
        <p:txBody>
          <a:bodyPr/>
          <a:lstStyle/>
          <a:p>
            <a:r>
              <a:rPr lang="en-ZA" dirty="0"/>
              <a:t>Assessment Activity (p2)</a:t>
            </a:r>
          </a:p>
        </p:txBody>
      </p:sp>
      <p:sp>
        <p:nvSpPr>
          <p:cNvPr id="4" name="Content Placeholder 3">
            <a:extLst>
              <a:ext uri="{FF2B5EF4-FFF2-40B4-BE49-F238E27FC236}">
                <a16:creationId xmlns:a16="http://schemas.microsoft.com/office/drawing/2014/main" id="{6EF5F033-F2F6-0150-40B7-58E9CF1DF090}"/>
              </a:ext>
            </a:extLst>
          </p:cNvPr>
          <p:cNvSpPr>
            <a:spLocks noGrp="1"/>
          </p:cNvSpPr>
          <p:nvPr>
            <p:ph idx="1"/>
          </p:nvPr>
        </p:nvSpPr>
        <p:spPr>
          <a:xfrm>
            <a:off x="492211" y="1451039"/>
            <a:ext cx="10515600" cy="4351338"/>
          </a:xfrm>
        </p:spPr>
        <p:txBody>
          <a:bodyPr>
            <a:normAutofit/>
          </a:bodyPr>
          <a:lstStyle/>
          <a:p>
            <a:r>
              <a:rPr lang="en-US" dirty="0"/>
              <a:t>State three reasons for wearing gloves in a machine shop. </a:t>
            </a:r>
          </a:p>
          <a:p>
            <a:r>
              <a:rPr lang="en-US" dirty="0"/>
              <a:t>Why does oil or grease on the shop floor create a safety hazard? Give three reasons. </a:t>
            </a:r>
          </a:p>
          <a:p>
            <a:r>
              <a:rPr lang="en-US" dirty="0"/>
              <a:t>Why do we not leave hand tools on machines? </a:t>
            </a:r>
          </a:p>
          <a:p>
            <a:r>
              <a:rPr lang="en-US" dirty="0"/>
              <a:t>Regulation dealing with disobedience. What does is state? </a:t>
            </a:r>
          </a:p>
          <a:p>
            <a:r>
              <a:rPr lang="en-US" dirty="0"/>
              <a:t>Why do we use color codes to identify pipes in a workshop?</a:t>
            </a:r>
          </a:p>
          <a:p>
            <a:r>
              <a:rPr lang="en-US" dirty="0"/>
              <a:t>Name four distinct colors we use to identify different pipelines</a:t>
            </a:r>
            <a:endParaRPr lang="en-ZA" dirty="0"/>
          </a:p>
        </p:txBody>
      </p:sp>
    </p:spTree>
    <p:extLst>
      <p:ext uri="{BB962C8B-B14F-4D97-AF65-F5344CB8AC3E}">
        <p14:creationId xmlns:p14="http://schemas.microsoft.com/office/powerpoint/2010/main" val="587478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77EC2-B302-72A8-EC46-17B0F2EF3DE3}"/>
              </a:ext>
            </a:extLst>
          </p:cNvPr>
          <p:cNvSpPr>
            <a:spLocks noGrp="1"/>
          </p:cNvSpPr>
          <p:nvPr>
            <p:ph type="title"/>
          </p:nvPr>
        </p:nvSpPr>
        <p:spPr>
          <a:xfrm>
            <a:off x="591065" y="681037"/>
            <a:ext cx="10515600" cy="672843"/>
          </a:xfrm>
        </p:spPr>
        <p:txBody>
          <a:bodyPr>
            <a:normAutofit fontScale="90000"/>
          </a:bodyPr>
          <a:lstStyle/>
          <a:p>
            <a:r>
              <a:rPr lang="en-US" i="1" dirty="0"/>
              <a:t>KT0102 Identified, select, and safely use for all related engineering hand tools.</a:t>
            </a:r>
            <a:endParaRPr lang="en-ZA" i="1" dirty="0"/>
          </a:p>
        </p:txBody>
      </p:sp>
      <p:sp>
        <p:nvSpPr>
          <p:cNvPr id="4" name="Content Placeholder 3">
            <a:extLst>
              <a:ext uri="{FF2B5EF4-FFF2-40B4-BE49-F238E27FC236}">
                <a16:creationId xmlns:a16="http://schemas.microsoft.com/office/drawing/2014/main" id="{010DA22D-DAA2-93FB-87A8-C797D1CFF39E}"/>
              </a:ext>
            </a:extLst>
          </p:cNvPr>
          <p:cNvSpPr>
            <a:spLocks noGrp="1"/>
          </p:cNvSpPr>
          <p:nvPr>
            <p:ph idx="1"/>
          </p:nvPr>
        </p:nvSpPr>
        <p:spPr/>
        <p:txBody>
          <a:bodyPr/>
          <a:lstStyle/>
          <a:p>
            <a:r>
              <a:rPr lang="en-US" dirty="0"/>
              <a:t>The selection and safe use of hand tools allow the welder to develop appropriate skills in engineering fabrication. </a:t>
            </a:r>
          </a:p>
          <a:p>
            <a:r>
              <a:rPr lang="en-US" dirty="0"/>
              <a:t>The skills which are derived from hand tools are cutting, forming marking off and measuring. </a:t>
            </a:r>
          </a:p>
          <a:p>
            <a:r>
              <a:rPr lang="en-US" dirty="0"/>
              <a:t>The following tools play an important role:</a:t>
            </a:r>
            <a:endParaRPr lang="en-ZA" dirty="0"/>
          </a:p>
        </p:txBody>
      </p:sp>
    </p:spTree>
    <p:extLst>
      <p:ext uri="{BB962C8B-B14F-4D97-AF65-F5344CB8AC3E}">
        <p14:creationId xmlns:p14="http://schemas.microsoft.com/office/powerpoint/2010/main" val="6399521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326DA-0F84-30F7-A3CC-25102969AADB}"/>
              </a:ext>
            </a:extLst>
          </p:cNvPr>
          <p:cNvSpPr>
            <a:spLocks noGrp="1"/>
          </p:cNvSpPr>
          <p:nvPr>
            <p:ph type="title"/>
          </p:nvPr>
        </p:nvSpPr>
        <p:spPr>
          <a:xfrm>
            <a:off x="876692" y="462844"/>
            <a:ext cx="6847581" cy="617495"/>
          </a:xfrm>
        </p:spPr>
        <p:txBody>
          <a:bodyPr anchor="b">
            <a:normAutofit fontScale="90000"/>
          </a:bodyPr>
          <a:lstStyle/>
          <a:p>
            <a:r>
              <a:rPr lang="en-US" sz="3600" dirty="0"/>
              <a:t>(a) </a:t>
            </a:r>
            <a:r>
              <a:rPr lang="en-ZA" sz="3600" dirty="0"/>
              <a:t>Line marking techniques- Scriber</a:t>
            </a:r>
          </a:p>
        </p:txBody>
      </p:sp>
      <p:sp>
        <p:nvSpPr>
          <p:cNvPr id="3" name="Content Placeholder 2">
            <a:extLst>
              <a:ext uri="{FF2B5EF4-FFF2-40B4-BE49-F238E27FC236}">
                <a16:creationId xmlns:a16="http://schemas.microsoft.com/office/drawing/2014/main" id="{D347BE1D-DD41-7BCD-3ABF-972A3E2322C5}"/>
              </a:ext>
            </a:extLst>
          </p:cNvPr>
          <p:cNvSpPr>
            <a:spLocks noGrp="1"/>
          </p:cNvSpPr>
          <p:nvPr>
            <p:ph idx="1"/>
          </p:nvPr>
        </p:nvSpPr>
        <p:spPr>
          <a:xfrm>
            <a:off x="876693" y="1709685"/>
            <a:ext cx="4602497" cy="4685471"/>
          </a:xfrm>
        </p:spPr>
        <p:txBody>
          <a:bodyPr anchor="t">
            <a:normAutofit/>
          </a:bodyPr>
          <a:lstStyle/>
          <a:p>
            <a:r>
              <a:rPr lang="en-US" b="1" dirty="0"/>
              <a:t>Scriber</a:t>
            </a:r>
            <a:r>
              <a:rPr lang="en-US" dirty="0"/>
              <a:t> for scribing lines – is done by using a sharp and hardened tool for making thin, permanent lines accurately. This tool is called a scriber.</a:t>
            </a:r>
          </a:p>
          <a:p>
            <a:endParaRPr lang="en-US" dirty="0"/>
          </a:p>
          <a:p>
            <a:endParaRPr lang="en-ZA" sz="2000" dirty="0"/>
          </a:p>
        </p:txBody>
      </p:sp>
      <p:pic>
        <p:nvPicPr>
          <p:cNvPr id="5" name="Picture 4">
            <a:extLst>
              <a:ext uri="{FF2B5EF4-FFF2-40B4-BE49-F238E27FC236}">
                <a16:creationId xmlns:a16="http://schemas.microsoft.com/office/drawing/2014/main" id="{11952DDA-1BE2-B8D2-A974-34D99A9F60EA}"/>
              </a:ext>
            </a:extLst>
          </p:cNvPr>
          <p:cNvPicPr>
            <a:picLocks noChangeAspect="1"/>
          </p:cNvPicPr>
          <p:nvPr/>
        </p:nvPicPr>
        <p:blipFill rotWithShape="1">
          <a:blip r:embed="rId2"/>
          <a:srcRect l="7516"/>
          <a:stretch/>
        </p:blipFill>
        <p:spPr>
          <a:xfrm>
            <a:off x="5467900" y="1358886"/>
            <a:ext cx="5909118" cy="4149538"/>
          </a:xfrm>
          <a:prstGeom prst="rect">
            <a:avLst/>
          </a:prstGeom>
        </p:spPr>
      </p:pic>
      <p:grpSp>
        <p:nvGrpSpPr>
          <p:cNvPr id="18" name="Group 17">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73487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A7610A-E26F-FF62-FBB4-D7A4A1F8016A}"/>
              </a:ext>
            </a:extLst>
          </p:cNvPr>
          <p:cNvSpPr>
            <a:spLocks noGrp="1"/>
          </p:cNvSpPr>
          <p:nvPr>
            <p:ph type="title"/>
          </p:nvPr>
        </p:nvSpPr>
        <p:spPr>
          <a:xfrm>
            <a:off x="838200" y="365125"/>
            <a:ext cx="10515600" cy="789907"/>
          </a:xfrm>
        </p:spPr>
        <p:txBody>
          <a:bodyPr/>
          <a:lstStyle/>
          <a:p>
            <a:r>
              <a:rPr lang="en-ZA" sz="4400" dirty="0"/>
              <a:t>Line marking techniques- Scriber (p2)</a:t>
            </a:r>
            <a:endParaRPr lang="en-ZA" dirty="0"/>
          </a:p>
        </p:txBody>
      </p:sp>
      <p:sp>
        <p:nvSpPr>
          <p:cNvPr id="3" name="Content Placeholder 2">
            <a:extLst>
              <a:ext uri="{FF2B5EF4-FFF2-40B4-BE49-F238E27FC236}">
                <a16:creationId xmlns:a16="http://schemas.microsoft.com/office/drawing/2014/main" id="{5B158465-1977-E1C5-294A-0FB7568C417D}"/>
              </a:ext>
            </a:extLst>
          </p:cNvPr>
          <p:cNvSpPr>
            <a:spLocks noGrp="1"/>
          </p:cNvSpPr>
          <p:nvPr>
            <p:ph idx="1"/>
          </p:nvPr>
        </p:nvSpPr>
        <p:spPr>
          <a:xfrm>
            <a:off x="463718" y="1155032"/>
            <a:ext cx="7934324" cy="4908884"/>
          </a:xfrm>
        </p:spPr>
        <p:txBody>
          <a:bodyPr>
            <a:normAutofit fontScale="70000" lnSpcReduction="20000"/>
          </a:bodyPr>
          <a:lstStyle/>
          <a:p>
            <a:pPr marL="0" indent="0" algn="just">
              <a:buNone/>
            </a:pPr>
            <a:r>
              <a:rPr lang="en-ZA" sz="3100" b="1" i="0" dirty="0">
                <a:solidFill>
                  <a:srgbClr val="0F0F0F"/>
                </a:solidFill>
                <a:effectLst/>
              </a:rPr>
              <a:t>Scriber Grinding: </a:t>
            </a:r>
          </a:p>
          <a:p>
            <a:pPr algn="just">
              <a:buFont typeface="Arial" panose="020B0604020202020204" pitchFamily="34" charset="0"/>
              <a:buChar char="•"/>
            </a:pPr>
            <a:r>
              <a:rPr lang="en-US" sz="3100" b="0" i="0" dirty="0">
                <a:effectLst/>
              </a:rPr>
              <a:t>Grind scriber to a point, rotating it to keep the point centered.</a:t>
            </a:r>
          </a:p>
          <a:p>
            <a:pPr algn="just">
              <a:buFont typeface="Arial" panose="020B0604020202020204" pitchFamily="34" charset="0"/>
              <a:buChar char="•"/>
            </a:pPr>
            <a:r>
              <a:rPr lang="en-US" sz="3100" b="0" i="0" dirty="0">
                <a:effectLst/>
              </a:rPr>
              <a:t>Exercise caution to prevent the revolving wheel from catching the point and causing injury.</a:t>
            </a:r>
          </a:p>
          <a:p>
            <a:pPr algn="just">
              <a:buFont typeface="Arial" panose="020B0604020202020204" pitchFamily="34" charset="0"/>
              <a:buChar char="•"/>
            </a:pPr>
            <a:r>
              <a:rPr lang="en-US" sz="3100" b="0" i="0" dirty="0">
                <a:effectLst/>
              </a:rPr>
              <a:t>Dip the blade frequently in water or wet grind to prevent overheating and maintain effectiveness.</a:t>
            </a:r>
          </a:p>
          <a:p>
            <a:pPr marL="0" indent="0" algn="just">
              <a:buNone/>
            </a:pPr>
            <a:r>
              <a:rPr lang="en-ZA" sz="3100" b="1" dirty="0"/>
              <a:t>Storage and maintenance</a:t>
            </a:r>
            <a:r>
              <a:rPr lang="en-ZA" sz="3100" b="1" dirty="0">
                <a:solidFill>
                  <a:srgbClr val="0F0F0F"/>
                </a:solidFill>
              </a:rPr>
              <a:t>:</a:t>
            </a:r>
          </a:p>
          <a:p>
            <a:pPr algn="just">
              <a:buFont typeface="Arial" panose="020B0604020202020204" pitchFamily="34" charset="0"/>
              <a:buChar char="•"/>
            </a:pPr>
            <a:r>
              <a:rPr lang="en-US" sz="3100" b="0" i="0" dirty="0">
                <a:effectLst/>
              </a:rPr>
              <a:t>Dip scriber point in rust preventive compound for a thin film.</a:t>
            </a:r>
          </a:p>
          <a:p>
            <a:pPr algn="just">
              <a:buFont typeface="Arial" panose="020B0604020202020204" pitchFamily="34" charset="0"/>
              <a:buChar char="•"/>
            </a:pPr>
            <a:r>
              <a:rPr lang="en-US" sz="3100" b="0" i="0" dirty="0">
                <a:effectLst/>
              </a:rPr>
              <a:t>Protect the point by inserting it into a small cork or soft wood block.</a:t>
            </a:r>
          </a:p>
          <a:p>
            <a:pPr algn="just">
              <a:buFont typeface="Arial" panose="020B0604020202020204" pitchFamily="34" charset="0"/>
              <a:buChar char="•"/>
            </a:pPr>
            <a:r>
              <a:rPr lang="en-US" sz="3100" b="0" i="0" dirty="0">
                <a:effectLst/>
              </a:rPr>
              <a:t>Store in a dry place, avoiding contact with metals.</a:t>
            </a:r>
          </a:p>
          <a:p>
            <a:pPr algn="just">
              <a:buFont typeface="Arial" panose="020B0604020202020204" pitchFamily="34" charset="0"/>
              <a:buChar char="•"/>
            </a:pPr>
            <a:r>
              <a:rPr lang="en-US" sz="3100" b="0" i="0" dirty="0">
                <a:effectLst/>
              </a:rPr>
              <a:t>Before use, wash metal parts with dry cleaning solvent to remove rust preventive compound.</a:t>
            </a:r>
          </a:p>
          <a:p>
            <a:endParaRPr lang="en-ZA" b="1" dirty="0">
              <a:solidFill>
                <a:srgbClr val="0F0F0F"/>
              </a:solidFill>
              <a:latin typeface="Söhne"/>
            </a:endParaRPr>
          </a:p>
          <a:p>
            <a:endParaRPr lang="en-ZA" dirty="0"/>
          </a:p>
        </p:txBody>
      </p:sp>
      <p:pic>
        <p:nvPicPr>
          <p:cNvPr id="5" name="Picture 4">
            <a:extLst>
              <a:ext uri="{FF2B5EF4-FFF2-40B4-BE49-F238E27FC236}">
                <a16:creationId xmlns:a16="http://schemas.microsoft.com/office/drawing/2014/main" id="{1943BD6E-FBA2-874C-4445-C3C9CDF94E39}"/>
              </a:ext>
            </a:extLst>
          </p:cNvPr>
          <p:cNvPicPr>
            <a:picLocks noChangeAspect="1"/>
          </p:cNvPicPr>
          <p:nvPr/>
        </p:nvPicPr>
        <p:blipFill>
          <a:blip r:embed="rId2"/>
          <a:stretch>
            <a:fillRect/>
          </a:stretch>
        </p:blipFill>
        <p:spPr>
          <a:xfrm>
            <a:off x="8398042" y="2218823"/>
            <a:ext cx="3433755" cy="2420353"/>
          </a:xfrm>
          <a:prstGeom prst="rect">
            <a:avLst/>
          </a:prstGeom>
        </p:spPr>
      </p:pic>
    </p:spTree>
    <p:extLst>
      <p:ext uri="{BB962C8B-B14F-4D97-AF65-F5344CB8AC3E}">
        <p14:creationId xmlns:p14="http://schemas.microsoft.com/office/powerpoint/2010/main" val="31031889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B5347-A8DD-B45C-C816-0212FD9EAC7C}"/>
              </a:ext>
            </a:extLst>
          </p:cNvPr>
          <p:cNvSpPr>
            <a:spLocks noGrp="1"/>
          </p:cNvSpPr>
          <p:nvPr>
            <p:ph type="title"/>
          </p:nvPr>
        </p:nvSpPr>
        <p:spPr>
          <a:xfrm>
            <a:off x="356937" y="365125"/>
            <a:ext cx="10996863" cy="1325563"/>
          </a:xfrm>
        </p:spPr>
        <p:txBody>
          <a:bodyPr/>
          <a:lstStyle/>
          <a:p>
            <a:r>
              <a:rPr lang="en-ZA" sz="4400" dirty="0"/>
              <a:t>Line marking techniques (p3) -</a:t>
            </a:r>
            <a:r>
              <a:rPr lang="en-US" dirty="0"/>
              <a:t> </a:t>
            </a:r>
            <a:r>
              <a:rPr lang="en-ZA" dirty="0"/>
              <a:t>Centre punches</a:t>
            </a:r>
          </a:p>
        </p:txBody>
      </p:sp>
      <p:sp>
        <p:nvSpPr>
          <p:cNvPr id="3" name="Content Placeholder 2">
            <a:extLst>
              <a:ext uri="{FF2B5EF4-FFF2-40B4-BE49-F238E27FC236}">
                <a16:creationId xmlns:a16="http://schemas.microsoft.com/office/drawing/2014/main" id="{91A6DBDE-9C10-1C68-BE00-C1F4B9596D2D}"/>
              </a:ext>
            </a:extLst>
          </p:cNvPr>
          <p:cNvSpPr>
            <a:spLocks noGrp="1"/>
          </p:cNvSpPr>
          <p:nvPr>
            <p:ph idx="1"/>
          </p:nvPr>
        </p:nvSpPr>
        <p:spPr>
          <a:xfrm>
            <a:off x="356937" y="1600702"/>
            <a:ext cx="10515600" cy="4351338"/>
          </a:xfrm>
        </p:spPr>
        <p:txBody>
          <a:bodyPr>
            <a:normAutofit fontScale="92500" lnSpcReduction="10000"/>
          </a:bodyPr>
          <a:lstStyle/>
          <a:p>
            <a:r>
              <a:rPr lang="en-US" dirty="0"/>
              <a:t>These punches are made of tool steel, machined heat treated and ground to give maximum performance. </a:t>
            </a:r>
          </a:p>
          <a:p>
            <a:r>
              <a:rPr lang="en-US" dirty="0"/>
              <a:t>The steel body is usually knurled for finger grip, diameters range from 5-13 mm depending on the application and they have a round or square head. </a:t>
            </a:r>
          </a:p>
          <a:p>
            <a:r>
              <a:rPr lang="en-US" dirty="0"/>
              <a:t>Automatic centre punches are also available. </a:t>
            </a:r>
          </a:p>
          <a:p>
            <a:r>
              <a:rPr lang="en-US" dirty="0"/>
              <a:t>Metal fabricators use centre punches to: </a:t>
            </a:r>
          </a:p>
          <a:p>
            <a:pPr lvl="1"/>
            <a:r>
              <a:rPr lang="en-US" dirty="0"/>
              <a:t>Mark out patterns </a:t>
            </a:r>
          </a:p>
          <a:p>
            <a:pPr lvl="1"/>
            <a:r>
              <a:rPr lang="en-US" dirty="0"/>
              <a:t>Locate hole positions </a:t>
            </a:r>
          </a:p>
          <a:p>
            <a:pPr lvl="1"/>
            <a:r>
              <a:rPr lang="en-US" dirty="0"/>
              <a:t>Witness pop when thermal cutting. </a:t>
            </a:r>
          </a:p>
          <a:p>
            <a:pPr lvl="1"/>
            <a:r>
              <a:rPr lang="en-US" dirty="0"/>
              <a:t>Note Do not use a centre punch with a mushroomed head. </a:t>
            </a:r>
            <a:endParaRPr lang="en-ZA" dirty="0"/>
          </a:p>
        </p:txBody>
      </p:sp>
      <p:pic>
        <p:nvPicPr>
          <p:cNvPr id="4" name="Picture 3">
            <a:extLst>
              <a:ext uri="{FF2B5EF4-FFF2-40B4-BE49-F238E27FC236}">
                <a16:creationId xmlns:a16="http://schemas.microsoft.com/office/drawing/2014/main" id="{6EC5856B-F8E1-E02F-9182-1EA95DE5BC1C}"/>
              </a:ext>
            </a:extLst>
          </p:cNvPr>
          <p:cNvPicPr>
            <a:picLocks noChangeAspect="1"/>
          </p:cNvPicPr>
          <p:nvPr/>
        </p:nvPicPr>
        <p:blipFill rotWithShape="1">
          <a:blip r:embed="rId2"/>
          <a:srcRect b="4671"/>
          <a:stretch/>
        </p:blipFill>
        <p:spPr>
          <a:xfrm>
            <a:off x="7474379" y="3429000"/>
            <a:ext cx="3879421" cy="1431758"/>
          </a:xfrm>
          <a:prstGeom prst="rect">
            <a:avLst/>
          </a:prstGeom>
        </p:spPr>
      </p:pic>
    </p:spTree>
    <p:extLst>
      <p:ext uri="{BB962C8B-B14F-4D97-AF65-F5344CB8AC3E}">
        <p14:creationId xmlns:p14="http://schemas.microsoft.com/office/powerpoint/2010/main" val="3673052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B5347-A8DD-B45C-C816-0212FD9EAC7C}"/>
              </a:ext>
            </a:extLst>
          </p:cNvPr>
          <p:cNvSpPr>
            <a:spLocks noGrp="1"/>
          </p:cNvSpPr>
          <p:nvPr>
            <p:ph type="title"/>
          </p:nvPr>
        </p:nvSpPr>
        <p:spPr>
          <a:xfrm>
            <a:off x="585537" y="-43161"/>
            <a:ext cx="11020925" cy="1133918"/>
          </a:xfrm>
        </p:spPr>
        <p:txBody>
          <a:bodyPr anchor="b">
            <a:normAutofit/>
          </a:bodyPr>
          <a:lstStyle/>
          <a:p>
            <a:r>
              <a:rPr lang="en-ZA" sz="3200" dirty="0"/>
              <a:t>Line marking techniques (p4)- </a:t>
            </a:r>
            <a:r>
              <a:rPr lang="en-US" sz="3000" dirty="0"/>
              <a:t>Dotting punches are also called prick punches, and a sleeve punch</a:t>
            </a:r>
            <a:endParaRPr lang="en-ZA" sz="3000" dirty="0"/>
          </a:p>
        </p:txBody>
      </p:sp>
      <p:sp>
        <p:nvSpPr>
          <p:cNvPr id="3" name="Content Placeholder 2">
            <a:extLst>
              <a:ext uri="{FF2B5EF4-FFF2-40B4-BE49-F238E27FC236}">
                <a16:creationId xmlns:a16="http://schemas.microsoft.com/office/drawing/2014/main" id="{91A6DBDE-9C10-1C68-BE00-C1F4B9596D2D}"/>
              </a:ext>
            </a:extLst>
          </p:cNvPr>
          <p:cNvSpPr>
            <a:spLocks noGrp="1"/>
          </p:cNvSpPr>
          <p:nvPr>
            <p:ph idx="1"/>
          </p:nvPr>
        </p:nvSpPr>
        <p:spPr>
          <a:xfrm>
            <a:off x="271640" y="1325069"/>
            <a:ext cx="6620814" cy="4554226"/>
          </a:xfrm>
        </p:spPr>
        <p:txBody>
          <a:bodyPr anchor="t">
            <a:normAutofit/>
          </a:bodyPr>
          <a:lstStyle/>
          <a:p>
            <a:r>
              <a:rPr lang="en-US" sz="2400" dirty="0"/>
              <a:t>The centre punch is ground to 90°. It is used to make an indentation in the surface of the workpiece to prepare for drilling a hole</a:t>
            </a:r>
          </a:p>
          <a:p>
            <a:r>
              <a:rPr lang="en-US" sz="2400" dirty="0"/>
              <a:t>The prick punch is ground with a point of 60° or even smaller and is used to witness dot scribed lines and circles. The conical impression is therefore smaller than that of the centre punch.</a:t>
            </a:r>
          </a:p>
          <a:p>
            <a:r>
              <a:rPr lang="en-US" sz="2400" dirty="0"/>
              <a:t>Sleeve punch – Fits into a sleeve and is used where the pattern is marked</a:t>
            </a:r>
            <a:endParaRPr lang="en-ZA" sz="2400" dirty="0"/>
          </a:p>
        </p:txBody>
      </p:sp>
      <p:pic>
        <p:nvPicPr>
          <p:cNvPr id="8" name="Content Placeholder 3">
            <a:extLst>
              <a:ext uri="{FF2B5EF4-FFF2-40B4-BE49-F238E27FC236}">
                <a16:creationId xmlns:a16="http://schemas.microsoft.com/office/drawing/2014/main" id="{CFA7FCCD-1F48-1F61-F7EA-125F64B60768}"/>
              </a:ext>
            </a:extLst>
          </p:cNvPr>
          <p:cNvPicPr>
            <a:picLocks noChangeAspect="1"/>
          </p:cNvPicPr>
          <p:nvPr/>
        </p:nvPicPr>
        <p:blipFill>
          <a:blip r:embed="rId2"/>
          <a:stretch>
            <a:fillRect/>
          </a:stretch>
        </p:blipFill>
        <p:spPr>
          <a:xfrm>
            <a:off x="6892454" y="1573041"/>
            <a:ext cx="5027906" cy="3447831"/>
          </a:xfrm>
          <a:prstGeom prst="rect">
            <a:avLst/>
          </a:prstGeom>
        </p:spPr>
      </p:pic>
      <p:grpSp>
        <p:nvGrpSpPr>
          <p:cNvPr id="13" name="Group 12">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4" name="Rectangle 13">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27950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F9AAA-10F9-DE83-4A85-FAAA20430AEA}"/>
              </a:ext>
            </a:extLst>
          </p:cNvPr>
          <p:cNvSpPr>
            <a:spLocks noGrp="1"/>
          </p:cNvSpPr>
          <p:nvPr>
            <p:ph type="title"/>
          </p:nvPr>
        </p:nvSpPr>
        <p:spPr>
          <a:xfrm>
            <a:off x="495684" y="153611"/>
            <a:ext cx="11466948" cy="873877"/>
          </a:xfrm>
        </p:spPr>
        <p:txBody>
          <a:bodyPr>
            <a:normAutofit/>
          </a:bodyPr>
          <a:lstStyle/>
          <a:p>
            <a:r>
              <a:rPr lang="en-ZA" sz="3600" dirty="0"/>
              <a:t>Line marking techniques</a:t>
            </a:r>
            <a:r>
              <a:rPr lang="en-US" sz="3600" dirty="0"/>
              <a:t>(p5) - </a:t>
            </a:r>
            <a:r>
              <a:rPr lang="en-ZA" sz="3600" dirty="0"/>
              <a:t>Pin Punch &amp; Drift Punch</a:t>
            </a:r>
          </a:p>
        </p:txBody>
      </p:sp>
      <p:sp>
        <p:nvSpPr>
          <p:cNvPr id="8" name="Content Placeholder 7">
            <a:extLst>
              <a:ext uri="{FF2B5EF4-FFF2-40B4-BE49-F238E27FC236}">
                <a16:creationId xmlns:a16="http://schemas.microsoft.com/office/drawing/2014/main" id="{DFB27BF3-A96D-7E33-388C-C4C958C769E6}"/>
              </a:ext>
            </a:extLst>
          </p:cNvPr>
          <p:cNvSpPr>
            <a:spLocks noGrp="1"/>
          </p:cNvSpPr>
          <p:nvPr>
            <p:ph idx="1"/>
          </p:nvPr>
        </p:nvSpPr>
        <p:spPr>
          <a:xfrm>
            <a:off x="495684" y="1124332"/>
            <a:ext cx="8421086" cy="4351338"/>
          </a:xfrm>
        </p:spPr>
        <p:txBody>
          <a:bodyPr>
            <a:normAutofit fontScale="85000" lnSpcReduction="20000"/>
          </a:bodyPr>
          <a:lstStyle/>
          <a:p>
            <a:r>
              <a:rPr lang="en-US" dirty="0"/>
              <a:t>Pin punches are known as drift or solid punches. </a:t>
            </a:r>
          </a:p>
          <a:p>
            <a:r>
              <a:rPr lang="en-US" dirty="0"/>
              <a:t>They are used for the removal of axis pins, split pins, hollow tensioner pins, etc. </a:t>
            </a:r>
          </a:p>
          <a:p>
            <a:r>
              <a:rPr lang="en-US" dirty="0"/>
              <a:t>Pin punches are available in different diameters to suit the removal of the approximate pin diameter.</a:t>
            </a:r>
          </a:p>
          <a:p>
            <a:pPr marL="0" indent="0">
              <a:buNone/>
            </a:pPr>
            <a:r>
              <a:rPr lang="en-US" b="1" dirty="0"/>
              <a:t>Do</a:t>
            </a:r>
            <a:r>
              <a:rPr lang="en-US" dirty="0"/>
              <a:t>: </a:t>
            </a:r>
          </a:p>
          <a:p>
            <a:pPr marL="0" indent="0">
              <a:buNone/>
            </a:pPr>
            <a:r>
              <a:rPr lang="en-US" dirty="0"/>
              <a:t>Use this tool along with a ball-peen hammer for making dimples in metal before drilling </a:t>
            </a:r>
          </a:p>
          <a:p>
            <a:pPr marL="0" indent="0">
              <a:buNone/>
            </a:pPr>
            <a:r>
              <a:rPr lang="en-US" b="1" dirty="0"/>
              <a:t>Do not</a:t>
            </a:r>
            <a:r>
              <a:rPr lang="en-US" dirty="0"/>
              <a:t>: </a:t>
            </a:r>
          </a:p>
          <a:p>
            <a:pPr marL="0" indent="0">
              <a:buNone/>
            </a:pPr>
            <a:r>
              <a:rPr lang="en-US" dirty="0"/>
              <a:t>Use this tool for any other purpose besides centre punching </a:t>
            </a:r>
          </a:p>
          <a:p>
            <a:pPr marL="0" indent="0">
              <a:buNone/>
            </a:pPr>
            <a:r>
              <a:rPr lang="en-US" b="1" dirty="0"/>
              <a:t>Storage</a:t>
            </a:r>
            <a:r>
              <a:rPr lang="en-US" dirty="0"/>
              <a:t> Coat punches with rust preventive compound (thin film), and store in a dry place. Upon removal from storage, wash with dry cleaning solvent to remove compound.</a:t>
            </a:r>
            <a:endParaRPr lang="en-ZA" dirty="0"/>
          </a:p>
        </p:txBody>
      </p:sp>
      <p:pic>
        <p:nvPicPr>
          <p:cNvPr id="10" name="Picture 9">
            <a:extLst>
              <a:ext uri="{FF2B5EF4-FFF2-40B4-BE49-F238E27FC236}">
                <a16:creationId xmlns:a16="http://schemas.microsoft.com/office/drawing/2014/main" id="{E421FB72-3E4A-73DC-1696-3388D933428B}"/>
              </a:ext>
            </a:extLst>
          </p:cNvPr>
          <p:cNvPicPr>
            <a:picLocks noChangeAspect="1"/>
          </p:cNvPicPr>
          <p:nvPr/>
        </p:nvPicPr>
        <p:blipFill>
          <a:blip r:embed="rId2"/>
          <a:stretch>
            <a:fillRect/>
          </a:stretch>
        </p:blipFill>
        <p:spPr>
          <a:xfrm>
            <a:off x="8650454" y="2569911"/>
            <a:ext cx="3541546" cy="2169864"/>
          </a:xfrm>
          <a:prstGeom prst="rect">
            <a:avLst/>
          </a:prstGeom>
        </p:spPr>
      </p:pic>
    </p:spTree>
    <p:extLst>
      <p:ext uri="{BB962C8B-B14F-4D97-AF65-F5344CB8AC3E}">
        <p14:creationId xmlns:p14="http://schemas.microsoft.com/office/powerpoint/2010/main" val="179146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E6D2B-A98D-871B-8181-AB32F06F5964}"/>
              </a:ext>
            </a:extLst>
          </p:cNvPr>
          <p:cNvSpPr>
            <a:spLocks noGrp="1"/>
          </p:cNvSpPr>
          <p:nvPr>
            <p:ph type="title"/>
          </p:nvPr>
        </p:nvSpPr>
        <p:spPr>
          <a:xfrm>
            <a:off x="679538" y="346697"/>
            <a:ext cx="9537032" cy="524449"/>
          </a:xfrm>
        </p:spPr>
        <p:txBody>
          <a:bodyPr anchor="t">
            <a:noAutofit/>
          </a:bodyPr>
          <a:lstStyle/>
          <a:p>
            <a:r>
              <a:rPr lang="en-US" sz="3600" dirty="0"/>
              <a:t>(b) </a:t>
            </a:r>
            <a:r>
              <a:rPr lang="en-ZA" sz="3600" dirty="0"/>
              <a:t>Chisels - Flat chisel</a:t>
            </a:r>
          </a:p>
        </p:txBody>
      </p:sp>
      <p:cxnSp>
        <p:nvCxnSpPr>
          <p:cNvPr id="10" name="Straight Connector 9">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FF5685B5-4DC4-7552-1F33-582667E90EB3}"/>
              </a:ext>
            </a:extLst>
          </p:cNvPr>
          <p:cNvPicPr>
            <a:picLocks noChangeAspect="1"/>
          </p:cNvPicPr>
          <p:nvPr/>
        </p:nvPicPr>
        <p:blipFill>
          <a:blip r:embed="rId2"/>
          <a:stretch>
            <a:fillRect/>
          </a:stretch>
        </p:blipFill>
        <p:spPr>
          <a:xfrm>
            <a:off x="836353" y="871146"/>
            <a:ext cx="4214445" cy="2214055"/>
          </a:xfrm>
          <a:prstGeom prst="rect">
            <a:avLst/>
          </a:prstGeom>
        </p:spPr>
      </p:pic>
      <p:sp>
        <p:nvSpPr>
          <p:cNvPr id="3" name="Content Placeholder 2">
            <a:extLst>
              <a:ext uri="{FF2B5EF4-FFF2-40B4-BE49-F238E27FC236}">
                <a16:creationId xmlns:a16="http://schemas.microsoft.com/office/drawing/2014/main" id="{4A4BE60B-9B37-2DF6-3BF1-3A79859A2AAB}"/>
              </a:ext>
            </a:extLst>
          </p:cNvPr>
          <p:cNvSpPr>
            <a:spLocks noGrp="1"/>
          </p:cNvSpPr>
          <p:nvPr>
            <p:ph idx="1"/>
          </p:nvPr>
        </p:nvSpPr>
        <p:spPr>
          <a:xfrm>
            <a:off x="5207614" y="1299412"/>
            <a:ext cx="5455840" cy="4184290"/>
          </a:xfrm>
        </p:spPr>
        <p:txBody>
          <a:bodyPr>
            <a:noAutofit/>
          </a:bodyPr>
          <a:lstStyle/>
          <a:p>
            <a:r>
              <a:rPr lang="en-US" sz="2400" b="0" i="0" dirty="0">
                <a:effectLst/>
              </a:rPr>
              <a:t>Chisels for cutting metal have a hardened and tempered cutting end made of high carbon steel. </a:t>
            </a:r>
          </a:p>
          <a:p>
            <a:r>
              <a:rPr lang="en-US" sz="2400" b="0" i="0" dirty="0">
                <a:effectLst/>
              </a:rPr>
              <a:t>The opposite, striking end is not hardened, remaining tough and slightly flexible to prevent chipping during hammer strikes. </a:t>
            </a:r>
          </a:p>
          <a:p>
            <a:r>
              <a:rPr lang="en-US" sz="2400" b="0" i="0" dirty="0">
                <a:effectLst/>
              </a:rPr>
              <a:t>The striking end has a short taper to slow down the mushrooming effect caused by repeated hammer hits.</a:t>
            </a:r>
          </a:p>
          <a:p>
            <a:r>
              <a:rPr lang="en-US" sz="2400" dirty="0"/>
              <a:t>They are used with a hammer to cut metal.</a:t>
            </a:r>
            <a:endParaRPr lang="en-ZA" sz="2400" dirty="0"/>
          </a:p>
        </p:txBody>
      </p:sp>
      <p:pic>
        <p:nvPicPr>
          <p:cNvPr id="6" name="Picture 5">
            <a:extLst>
              <a:ext uri="{FF2B5EF4-FFF2-40B4-BE49-F238E27FC236}">
                <a16:creationId xmlns:a16="http://schemas.microsoft.com/office/drawing/2014/main" id="{BD8A6473-114A-98BF-9F08-E3FF670130CF}"/>
              </a:ext>
            </a:extLst>
          </p:cNvPr>
          <p:cNvPicPr>
            <a:picLocks noChangeAspect="1"/>
          </p:cNvPicPr>
          <p:nvPr/>
        </p:nvPicPr>
        <p:blipFill>
          <a:blip r:embed="rId3"/>
          <a:stretch>
            <a:fillRect/>
          </a:stretch>
        </p:blipFill>
        <p:spPr>
          <a:xfrm>
            <a:off x="1602079" y="3498968"/>
            <a:ext cx="2622194" cy="1737065"/>
          </a:xfrm>
          <a:prstGeom prst="rect">
            <a:avLst/>
          </a:prstGeom>
        </p:spPr>
      </p:pic>
    </p:spTree>
    <p:extLst>
      <p:ext uri="{BB962C8B-B14F-4D97-AF65-F5344CB8AC3E}">
        <p14:creationId xmlns:p14="http://schemas.microsoft.com/office/powerpoint/2010/main" val="26046619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C70F-A86F-55F9-33D7-5E534558AE0C}"/>
              </a:ext>
            </a:extLst>
          </p:cNvPr>
          <p:cNvSpPr>
            <a:spLocks noGrp="1"/>
          </p:cNvSpPr>
          <p:nvPr>
            <p:ph type="title"/>
          </p:nvPr>
        </p:nvSpPr>
        <p:spPr/>
        <p:txBody>
          <a:bodyPr/>
          <a:lstStyle/>
          <a:p>
            <a:r>
              <a:rPr lang="en-ZA" sz="4400" dirty="0"/>
              <a:t>Chisels (p2) - </a:t>
            </a:r>
            <a:r>
              <a:rPr lang="en-ZA" dirty="0"/>
              <a:t>Caring for chisels</a:t>
            </a:r>
          </a:p>
        </p:txBody>
      </p:sp>
      <p:sp>
        <p:nvSpPr>
          <p:cNvPr id="3" name="Content Placeholder 2">
            <a:extLst>
              <a:ext uri="{FF2B5EF4-FFF2-40B4-BE49-F238E27FC236}">
                <a16:creationId xmlns:a16="http://schemas.microsoft.com/office/drawing/2014/main" id="{DC3011C4-E55C-30FA-0D58-79466D4A01FA}"/>
              </a:ext>
            </a:extLst>
          </p:cNvPr>
          <p:cNvSpPr>
            <a:spLocks noGrp="1"/>
          </p:cNvSpPr>
          <p:nvPr>
            <p:ph idx="1"/>
          </p:nvPr>
        </p:nvSpPr>
        <p:spPr>
          <a:xfrm>
            <a:off x="525379" y="1552576"/>
            <a:ext cx="10515600" cy="4351338"/>
          </a:xfrm>
        </p:spPr>
        <p:txBody>
          <a:bodyPr>
            <a:normAutofit fontScale="85000" lnSpcReduction="10000"/>
          </a:bodyPr>
          <a:lstStyle/>
          <a:p>
            <a:pPr algn="l">
              <a:buFont typeface="Arial" panose="020B0604020202020204" pitchFamily="34" charset="0"/>
              <a:buChar char="•"/>
            </a:pPr>
            <a:r>
              <a:rPr lang="en-US" i="0" dirty="0">
                <a:effectLst/>
              </a:rPr>
              <a:t>Before use, inspect the chisel head and cutting edge for any damage.</a:t>
            </a:r>
          </a:p>
          <a:p>
            <a:pPr algn="l">
              <a:buFont typeface="Arial" panose="020B0604020202020204" pitchFamily="34" charset="0"/>
              <a:buChar char="•"/>
            </a:pPr>
            <a:r>
              <a:rPr lang="en-US" i="0" dirty="0">
                <a:effectLst/>
              </a:rPr>
              <a:t>If the head is mushroomed, regrind it flat with a taper to the body.</a:t>
            </a:r>
          </a:p>
          <a:p>
            <a:pPr algn="l">
              <a:buFont typeface="Arial" panose="020B0604020202020204" pitchFamily="34" charset="0"/>
              <a:buChar char="•"/>
            </a:pPr>
            <a:r>
              <a:rPr lang="en-US" i="0" dirty="0">
                <a:effectLst/>
              </a:rPr>
              <a:t>Maintain Cutting Edge, Regrind a chipped or rounded cutting edge to its proper shape.</a:t>
            </a:r>
          </a:p>
          <a:p>
            <a:pPr algn="l">
              <a:buFont typeface="Arial" panose="020B0604020202020204" pitchFamily="34" charset="0"/>
              <a:buChar char="•"/>
            </a:pPr>
            <a:r>
              <a:rPr lang="en-US" i="0" dirty="0">
                <a:effectLst/>
              </a:rPr>
              <a:t>Avoid Heat Build-up</a:t>
            </a:r>
            <a:r>
              <a:rPr lang="en-US" dirty="0"/>
              <a:t> w</a:t>
            </a:r>
            <a:r>
              <a:rPr lang="en-US" i="0" dirty="0">
                <a:effectLst/>
              </a:rPr>
              <a:t>hen regrinding, prevent the cutting edge from getting hot to preserve hardness.</a:t>
            </a:r>
          </a:p>
          <a:p>
            <a:pPr algn="l">
              <a:buFont typeface="Arial" panose="020B0604020202020204" pitchFamily="34" charset="0"/>
              <a:buChar char="•"/>
            </a:pPr>
            <a:r>
              <a:rPr lang="en-US" i="0" dirty="0">
                <a:effectLst/>
              </a:rPr>
              <a:t>A curved or concave shape in chisels eases grinding and allows for chiseling into sharp corners.</a:t>
            </a:r>
          </a:p>
          <a:p>
            <a:pPr algn="l">
              <a:buFont typeface="Arial" panose="020B0604020202020204" pitchFamily="34" charset="0"/>
              <a:buChar char="•"/>
            </a:pPr>
            <a:r>
              <a:rPr lang="en-US" i="0" dirty="0">
                <a:effectLst/>
              </a:rPr>
              <a:t>The concave back face safeguards chisel corners and enhances maneuverability.</a:t>
            </a:r>
          </a:p>
          <a:p>
            <a:pPr algn="l">
              <a:buFont typeface="Arial" panose="020B0604020202020204" pitchFamily="34" charset="0"/>
              <a:buChar char="•"/>
            </a:pPr>
            <a:r>
              <a:rPr lang="en-US" i="0" dirty="0">
                <a:effectLst/>
              </a:rPr>
              <a:t>Remove any oil </a:t>
            </a:r>
            <a:r>
              <a:rPr lang="en-US" b="0" i="0" dirty="0">
                <a:effectLst/>
              </a:rPr>
              <a:t>or grease from the chisel before returning it to the toolbox.</a:t>
            </a:r>
          </a:p>
          <a:p>
            <a:pPr marL="0" indent="0">
              <a:buNone/>
            </a:pPr>
            <a:endParaRPr lang="en-ZA" dirty="0"/>
          </a:p>
        </p:txBody>
      </p:sp>
    </p:spTree>
    <p:extLst>
      <p:ext uri="{BB962C8B-B14F-4D97-AF65-F5344CB8AC3E}">
        <p14:creationId xmlns:p14="http://schemas.microsoft.com/office/powerpoint/2010/main" val="34022478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FA0BE-E62E-3DA2-690A-8229ADA98D53}"/>
              </a:ext>
            </a:extLst>
          </p:cNvPr>
          <p:cNvSpPr>
            <a:spLocks noGrp="1"/>
          </p:cNvSpPr>
          <p:nvPr>
            <p:ph type="title"/>
          </p:nvPr>
        </p:nvSpPr>
        <p:spPr>
          <a:xfrm>
            <a:off x="712800" y="0"/>
            <a:ext cx="10515600" cy="1325563"/>
          </a:xfrm>
        </p:spPr>
        <p:txBody>
          <a:bodyPr>
            <a:normAutofit/>
          </a:bodyPr>
          <a:lstStyle/>
          <a:p>
            <a:r>
              <a:rPr lang="en-ZA" sz="3600" dirty="0"/>
              <a:t>ABOUT THIS MODULE </a:t>
            </a:r>
            <a:endParaRPr lang="en-ZA" sz="5400" dirty="0"/>
          </a:p>
        </p:txBody>
      </p:sp>
      <p:sp>
        <p:nvSpPr>
          <p:cNvPr id="3" name="Content Placeholder 2">
            <a:extLst>
              <a:ext uri="{FF2B5EF4-FFF2-40B4-BE49-F238E27FC236}">
                <a16:creationId xmlns:a16="http://schemas.microsoft.com/office/drawing/2014/main" id="{8A464852-889A-AF49-556B-BD84588322D5}"/>
              </a:ext>
            </a:extLst>
          </p:cNvPr>
          <p:cNvSpPr>
            <a:spLocks noGrp="1"/>
          </p:cNvSpPr>
          <p:nvPr>
            <p:ph idx="1"/>
          </p:nvPr>
        </p:nvSpPr>
        <p:spPr>
          <a:xfrm>
            <a:off x="344774" y="1324800"/>
            <a:ext cx="10883626" cy="4351338"/>
          </a:xfrm>
        </p:spPr>
        <p:txBody>
          <a:bodyPr>
            <a:normAutofit fontScale="77500" lnSpcReduction="20000"/>
          </a:bodyPr>
          <a:lstStyle/>
          <a:p>
            <a:pPr marL="0" indent="0">
              <a:lnSpc>
                <a:spcPct val="150000"/>
              </a:lnSpc>
              <a:buNone/>
            </a:pPr>
            <a:r>
              <a:rPr lang="en-US" sz="2400" dirty="0"/>
              <a:t>The main focus of the learning in this knowledge module is to safely use, care and store for a range of </a:t>
            </a:r>
          </a:p>
          <a:p>
            <a:pPr marL="0" indent="0">
              <a:lnSpc>
                <a:spcPct val="150000"/>
              </a:lnSpc>
              <a:buNone/>
            </a:pPr>
            <a:r>
              <a:rPr lang="en-US" sz="2400" dirty="0"/>
              <a:t>engineering hand tools used for forming, cutting, marking, fastening tools, tooling aids and storing of </a:t>
            </a:r>
          </a:p>
          <a:p>
            <a:pPr marL="0" indent="0">
              <a:lnSpc>
                <a:spcPct val="150000"/>
              </a:lnSpc>
              <a:buNone/>
            </a:pPr>
            <a:r>
              <a:rPr lang="en-US" sz="2400" dirty="0"/>
              <a:t>hand tools in a safe lock up designated area. </a:t>
            </a:r>
          </a:p>
          <a:p>
            <a:pPr marL="0" indent="0">
              <a:lnSpc>
                <a:spcPct val="150000"/>
              </a:lnSpc>
              <a:buNone/>
            </a:pPr>
            <a:r>
              <a:rPr lang="en-US" sz="2400" dirty="0"/>
              <a:t>The learning will enable learners to demonstrate an understanding of:</a:t>
            </a:r>
          </a:p>
          <a:p>
            <a:pPr>
              <a:lnSpc>
                <a:spcPct val="150000"/>
              </a:lnSpc>
            </a:pPr>
            <a:r>
              <a:rPr lang="en-US" sz="2400" dirty="0"/>
              <a:t>KM-06-KT01: Safely use engineering hand tools. (60%)</a:t>
            </a:r>
          </a:p>
          <a:p>
            <a:pPr>
              <a:lnSpc>
                <a:spcPct val="150000"/>
              </a:lnSpc>
            </a:pPr>
            <a:r>
              <a:rPr lang="en-US" sz="2400" dirty="0"/>
              <a:t>KM-06-KT02: Apply care and maintenance of engineering hand tools. (30%)</a:t>
            </a:r>
          </a:p>
          <a:p>
            <a:pPr>
              <a:lnSpc>
                <a:spcPct val="150000"/>
              </a:lnSpc>
            </a:pPr>
            <a:r>
              <a:rPr lang="en-US" sz="2400" dirty="0"/>
              <a:t>KM-06-KT03: Store engineering hand tools in a safely designated area (10%)</a:t>
            </a:r>
            <a:endParaRPr lang="en-ZA" dirty="0"/>
          </a:p>
        </p:txBody>
      </p:sp>
    </p:spTree>
    <p:extLst>
      <p:ext uri="{BB962C8B-B14F-4D97-AF65-F5344CB8AC3E}">
        <p14:creationId xmlns:p14="http://schemas.microsoft.com/office/powerpoint/2010/main" val="1687377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BC70F-A86F-55F9-33D7-5E534558AE0C}"/>
              </a:ext>
            </a:extLst>
          </p:cNvPr>
          <p:cNvSpPr>
            <a:spLocks noGrp="1"/>
          </p:cNvSpPr>
          <p:nvPr>
            <p:ph type="title"/>
          </p:nvPr>
        </p:nvSpPr>
        <p:spPr>
          <a:xfrm>
            <a:off x="0" y="85345"/>
            <a:ext cx="12536905" cy="657203"/>
          </a:xfrm>
        </p:spPr>
        <p:txBody>
          <a:bodyPr>
            <a:noAutofit/>
          </a:bodyPr>
          <a:lstStyle/>
          <a:p>
            <a:r>
              <a:rPr lang="en-ZA" sz="2800" dirty="0"/>
              <a:t>Chisels (p3) – Sharpening, hardening and removing mushrooms from chisels</a:t>
            </a:r>
          </a:p>
        </p:txBody>
      </p:sp>
      <p:sp>
        <p:nvSpPr>
          <p:cNvPr id="3" name="Content Placeholder 2">
            <a:extLst>
              <a:ext uri="{FF2B5EF4-FFF2-40B4-BE49-F238E27FC236}">
                <a16:creationId xmlns:a16="http://schemas.microsoft.com/office/drawing/2014/main" id="{DC3011C4-E55C-30FA-0D58-79466D4A01FA}"/>
              </a:ext>
            </a:extLst>
          </p:cNvPr>
          <p:cNvSpPr>
            <a:spLocks noGrp="1"/>
          </p:cNvSpPr>
          <p:nvPr>
            <p:ph idx="1"/>
          </p:nvPr>
        </p:nvSpPr>
        <p:spPr>
          <a:xfrm>
            <a:off x="525379" y="1552576"/>
            <a:ext cx="10515600" cy="4351338"/>
          </a:xfrm>
        </p:spPr>
        <p:txBody>
          <a:bodyPr>
            <a:normAutofit/>
          </a:bodyPr>
          <a:lstStyle/>
          <a:p>
            <a:pPr algn="l">
              <a:buFont typeface="Arial" panose="020B0604020202020204" pitchFamily="34" charset="0"/>
              <a:buChar char="•"/>
            </a:pPr>
            <a:endParaRPr lang="en-US" b="0" i="0" dirty="0">
              <a:effectLst/>
            </a:endParaRPr>
          </a:p>
          <a:p>
            <a:pPr marL="0" indent="0">
              <a:buNone/>
            </a:pPr>
            <a:endParaRPr lang="en-ZA" dirty="0"/>
          </a:p>
        </p:txBody>
      </p:sp>
      <p:graphicFrame>
        <p:nvGraphicFramePr>
          <p:cNvPr id="4" name="Diagram 3">
            <a:extLst>
              <a:ext uri="{FF2B5EF4-FFF2-40B4-BE49-F238E27FC236}">
                <a16:creationId xmlns:a16="http://schemas.microsoft.com/office/drawing/2014/main" id="{7476728C-B0A7-7614-ADA9-4129ABFFB959}"/>
              </a:ext>
            </a:extLst>
          </p:cNvPr>
          <p:cNvGraphicFramePr/>
          <p:nvPr>
            <p:extLst>
              <p:ext uri="{D42A27DB-BD31-4B8C-83A1-F6EECF244321}">
                <p14:modId xmlns:p14="http://schemas.microsoft.com/office/powerpoint/2010/main" val="280897153"/>
              </p:ext>
            </p:extLst>
          </p:nvPr>
        </p:nvGraphicFramePr>
        <p:xfrm>
          <a:off x="285468" y="846162"/>
          <a:ext cx="11110414" cy="477671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584304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1C9A9-BB01-7F47-5EA6-34454791B23A}"/>
              </a:ext>
            </a:extLst>
          </p:cNvPr>
          <p:cNvSpPr>
            <a:spLocks noGrp="1"/>
          </p:cNvSpPr>
          <p:nvPr>
            <p:ph type="title"/>
          </p:nvPr>
        </p:nvSpPr>
        <p:spPr/>
        <p:txBody>
          <a:bodyPr/>
          <a:lstStyle/>
          <a:p>
            <a:r>
              <a:rPr lang="en-ZA" sz="4400" dirty="0"/>
              <a:t>Chisels (p4) – Demonstrations </a:t>
            </a:r>
            <a:endParaRPr lang="en-ZA" dirty="0"/>
          </a:p>
        </p:txBody>
      </p:sp>
      <p:pic>
        <p:nvPicPr>
          <p:cNvPr id="7" name="Content Placeholder 6">
            <a:extLst>
              <a:ext uri="{FF2B5EF4-FFF2-40B4-BE49-F238E27FC236}">
                <a16:creationId xmlns:a16="http://schemas.microsoft.com/office/drawing/2014/main" id="{C900D946-0DE8-9B2E-204E-D21410707F21}"/>
              </a:ext>
            </a:extLst>
          </p:cNvPr>
          <p:cNvPicPr>
            <a:picLocks noGrp="1" noChangeAspect="1"/>
          </p:cNvPicPr>
          <p:nvPr>
            <p:ph idx="1"/>
          </p:nvPr>
        </p:nvPicPr>
        <p:blipFill>
          <a:blip r:embed="rId2"/>
          <a:stretch>
            <a:fillRect/>
          </a:stretch>
        </p:blipFill>
        <p:spPr>
          <a:xfrm>
            <a:off x="5124701" y="2319813"/>
            <a:ext cx="6453206" cy="2390860"/>
          </a:xfrm>
        </p:spPr>
      </p:pic>
      <p:pic>
        <p:nvPicPr>
          <p:cNvPr id="5" name="Picture 4">
            <a:extLst>
              <a:ext uri="{FF2B5EF4-FFF2-40B4-BE49-F238E27FC236}">
                <a16:creationId xmlns:a16="http://schemas.microsoft.com/office/drawing/2014/main" id="{1EE11B65-DA19-1594-E5B8-108B8D294DA6}"/>
              </a:ext>
            </a:extLst>
          </p:cNvPr>
          <p:cNvPicPr>
            <a:picLocks noChangeAspect="1"/>
          </p:cNvPicPr>
          <p:nvPr/>
        </p:nvPicPr>
        <p:blipFill>
          <a:blip r:embed="rId3"/>
          <a:stretch>
            <a:fillRect/>
          </a:stretch>
        </p:blipFill>
        <p:spPr>
          <a:xfrm>
            <a:off x="838200" y="2297839"/>
            <a:ext cx="3421280" cy="2803549"/>
          </a:xfrm>
          <a:prstGeom prst="rect">
            <a:avLst/>
          </a:prstGeom>
        </p:spPr>
      </p:pic>
    </p:spTree>
    <p:extLst>
      <p:ext uri="{BB962C8B-B14F-4D97-AF65-F5344CB8AC3E}">
        <p14:creationId xmlns:p14="http://schemas.microsoft.com/office/powerpoint/2010/main" val="10936451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36E29-C2EA-A83E-7550-69C042BCD0F7}"/>
              </a:ext>
            </a:extLst>
          </p:cNvPr>
          <p:cNvSpPr>
            <a:spLocks noGrp="1"/>
          </p:cNvSpPr>
          <p:nvPr>
            <p:ph type="title"/>
          </p:nvPr>
        </p:nvSpPr>
        <p:spPr>
          <a:xfrm>
            <a:off x="675820" y="985498"/>
            <a:ext cx="4544762" cy="1401183"/>
          </a:xfrm>
        </p:spPr>
        <p:txBody>
          <a:bodyPr anchor="t">
            <a:normAutofit/>
          </a:bodyPr>
          <a:lstStyle/>
          <a:p>
            <a:r>
              <a:rPr lang="en-ZA" sz="3200" dirty="0"/>
              <a:t>(c) Vice - Bench vice</a:t>
            </a:r>
          </a:p>
        </p:txBody>
      </p:sp>
      <p:cxnSp>
        <p:nvCxnSpPr>
          <p:cNvPr id="10" name="Straight Connector 9">
            <a:extLst>
              <a:ext uri="{FF2B5EF4-FFF2-40B4-BE49-F238E27FC236}">
                <a16:creationId xmlns:a16="http://schemas.microsoft.com/office/drawing/2014/main" id="{FC23E3B9-5ABF-58B3-E2B0-E9A5DAA9003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1462"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AEC2F2C-2616-475D-8167-DA1E8FE88B78}"/>
              </a:ext>
            </a:extLst>
          </p:cNvPr>
          <p:cNvSpPr>
            <a:spLocks noGrp="1"/>
          </p:cNvSpPr>
          <p:nvPr>
            <p:ph idx="1"/>
          </p:nvPr>
        </p:nvSpPr>
        <p:spPr>
          <a:xfrm>
            <a:off x="775092" y="2005265"/>
            <a:ext cx="4544762" cy="3602935"/>
          </a:xfrm>
        </p:spPr>
        <p:txBody>
          <a:bodyPr>
            <a:normAutofit/>
          </a:bodyPr>
          <a:lstStyle/>
          <a:p>
            <a:r>
              <a:rPr lang="en-US" sz="2000" dirty="0"/>
              <a:t>The bench vice indicated in Figure, is used for holding workpieces so that further work may be performed (example, filing, hacksawing, tightening, mechanical strip-down of parts).</a:t>
            </a:r>
          </a:p>
          <a:p>
            <a:r>
              <a:rPr lang="en-US" sz="2000" dirty="0"/>
              <a:t>Jobs are held in a secure position to enable the mechanical process</a:t>
            </a:r>
            <a:endParaRPr lang="en-ZA" sz="2000" dirty="0"/>
          </a:p>
        </p:txBody>
      </p:sp>
      <p:pic>
        <p:nvPicPr>
          <p:cNvPr id="5" name="Picture 4">
            <a:extLst>
              <a:ext uri="{FF2B5EF4-FFF2-40B4-BE49-F238E27FC236}">
                <a16:creationId xmlns:a16="http://schemas.microsoft.com/office/drawing/2014/main" id="{7B00125C-82E2-8639-EF25-9529F8623281}"/>
              </a:ext>
            </a:extLst>
          </p:cNvPr>
          <p:cNvPicPr>
            <a:picLocks noChangeAspect="1"/>
          </p:cNvPicPr>
          <p:nvPr/>
        </p:nvPicPr>
        <p:blipFill>
          <a:blip r:embed="rId2"/>
          <a:stretch>
            <a:fillRect/>
          </a:stretch>
        </p:blipFill>
        <p:spPr>
          <a:xfrm>
            <a:off x="6082748" y="1033707"/>
            <a:ext cx="5334160" cy="4308314"/>
          </a:xfrm>
          <a:prstGeom prst="rect">
            <a:avLst/>
          </a:prstGeom>
        </p:spPr>
      </p:pic>
    </p:spTree>
    <p:extLst>
      <p:ext uri="{BB962C8B-B14F-4D97-AF65-F5344CB8AC3E}">
        <p14:creationId xmlns:p14="http://schemas.microsoft.com/office/powerpoint/2010/main" val="15633218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937ADA-BAC7-CD5F-0C32-8E73130C045D}"/>
              </a:ext>
            </a:extLst>
          </p:cNvPr>
          <p:cNvSpPr>
            <a:spLocks noGrp="1"/>
          </p:cNvSpPr>
          <p:nvPr>
            <p:ph type="title"/>
          </p:nvPr>
        </p:nvSpPr>
        <p:spPr>
          <a:xfrm>
            <a:off x="946206" y="444507"/>
            <a:ext cx="3687041" cy="1052776"/>
          </a:xfrm>
        </p:spPr>
        <p:txBody>
          <a:bodyPr anchor="t">
            <a:normAutofit/>
          </a:bodyPr>
          <a:lstStyle/>
          <a:p>
            <a:r>
              <a:rPr lang="en-ZA" sz="4000" dirty="0"/>
              <a:t>(d) Spanners</a:t>
            </a:r>
          </a:p>
        </p:txBody>
      </p:sp>
      <p:pic>
        <p:nvPicPr>
          <p:cNvPr id="5" name="Picture 4">
            <a:extLst>
              <a:ext uri="{FF2B5EF4-FFF2-40B4-BE49-F238E27FC236}">
                <a16:creationId xmlns:a16="http://schemas.microsoft.com/office/drawing/2014/main" id="{9600A2C0-4E83-29D6-9737-AE44EA7C5113}"/>
              </a:ext>
            </a:extLst>
          </p:cNvPr>
          <p:cNvPicPr>
            <a:picLocks noChangeAspect="1"/>
          </p:cNvPicPr>
          <p:nvPr/>
        </p:nvPicPr>
        <p:blipFill>
          <a:blip r:embed="rId2"/>
          <a:stretch>
            <a:fillRect/>
          </a:stretch>
        </p:blipFill>
        <p:spPr>
          <a:xfrm>
            <a:off x="946206" y="2457727"/>
            <a:ext cx="4128837" cy="2102088"/>
          </a:xfrm>
          <a:prstGeom prst="rect">
            <a:avLst/>
          </a:prstGeom>
        </p:spPr>
      </p:pic>
      <p:sp>
        <p:nvSpPr>
          <p:cNvPr id="3" name="Content Placeholder 2">
            <a:extLst>
              <a:ext uri="{FF2B5EF4-FFF2-40B4-BE49-F238E27FC236}">
                <a16:creationId xmlns:a16="http://schemas.microsoft.com/office/drawing/2014/main" id="{2725BC60-F9E2-4A15-8EF8-82F1CCBC8086}"/>
              </a:ext>
            </a:extLst>
          </p:cNvPr>
          <p:cNvSpPr>
            <a:spLocks noGrp="1"/>
          </p:cNvSpPr>
          <p:nvPr>
            <p:ph idx="1"/>
          </p:nvPr>
        </p:nvSpPr>
        <p:spPr>
          <a:xfrm>
            <a:off x="5348086" y="1035843"/>
            <a:ext cx="6005713" cy="4945857"/>
          </a:xfrm>
        </p:spPr>
        <p:txBody>
          <a:bodyPr>
            <a:normAutofit fontScale="92500" lnSpcReduction="20000"/>
          </a:bodyPr>
          <a:lstStyle/>
          <a:p>
            <a:r>
              <a:rPr lang="en-US" sz="2400" dirty="0"/>
              <a:t>There are several types of spanners that you will use as a fitter. They are all different and have different applications. Let us now look at each of these several types of spanners in more detail.</a:t>
            </a:r>
          </a:p>
          <a:p>
            <a:r>
              <a:rPr lang="en-US" sz="2400" b="1" dirty="0"/>
              <a:t>(</a:t>
            </a:r>
            <a:r>
              <a:rPr lang="en-US" sz="2400" b="1" dirty="0" err="1"/>
              <a:t>i</a:t>
            </a:r>
            <a:r>
              <a:rPr lang="en-US" sz="2400" b="1" dirty="0"/>
              <a:t>) </a:t>
            </a:r>
            <a:r>
              <a:rPr lang="en-ZA" sz="2400" b="1" dirty="0"/>
              <a:t>Adjustable spanners</a:t>
            </a:r>
            <a:r>
              <a:rPr lang="en-US" sz="2400" dirty="0"/>
              <a:t>: </a:t>
            </a:r>
            <a:r>
              <a:rPr lang="en-US" sz="2400" b="0" i="0" dirty="0">
                <a:effectLst/>
                <a:latin typeface="Söhne"/>
              </a:rPr>
              <a:t>these come in various sizes and can be adapted to fit different nut or bolt sizes.</a:t>
            </a:r>
          </a:p>
          <a:p>
            <a:pPr>
              <a:buFont typeface="Arial" panose="020B0604020202020204" pitchFamily="34" charset="0"/>
              <a:buChar char="•"/>
            </a:pPr>
            <a:r>
              <a:rPr lang="en-US" sz="2400" i="0" dirty="0">
                <a:effectLst/>
                <a:latin typeface="Söhne"/>
              </a:rPr>
              <a:t>Provide proper Adjustment which </a:t>
            </a:r>
            <a:r>
              <a:rPr lang="en-US" sz="2400" b="1" i="0" dirty="0">
                <a:effectLst/>
                <a:latin typeface="Söhne"/>
              </a:rPr>
              <a:t>e</a:t>
            </a:r>
            <a:r>
              <a:rPr lang="en-US" sz="2400" b="0" i="0" dirty="0">
                <a:effectLst/>
                <a:latin typeface="Söhne"/>
              </a:rPr>
              <a:t>nsure the jaws are tightly adjusted against the flats of the nut to prevent slipping and rounding of corners.</a:t>
            </a:r>
          </a:p>
          <a:p>
            <a:pPr>
              <a:buFont typeface="Arial" panose="020B0604020202020204" pitchFamily="34" charset="0"/>
              <a:buChar char="•"/>
            </a:pPr>
            <a:r>
              <a:rPr lang="en-US" sz="2400" dirty="0">
                <a:latin typeface="Söhne"/>
              </a:rPr>
              <a:t>It is important to u</a:t>
            </a:r>
            <a:r>
              <a:rPr lang="en-US" sz="2400" i="0" dirty="0">
                <a:effectLst/>
                <a:latin typeface="Söhne"/>
              </a:rPr>
              <a:t>se Proper Technique, when </a:t>
            </a:r>
            <a:r>
              <a:rPr lang="en-US" sz="2400" b="0" i="0" dirty="0">
                <a:effectLst/>
                <a:latin typeface="Söhne"/>
              </a:rPr>
              <a:t>using the spanner, pull against the fixed jaw to prevent springing apart and reduce the likelihood of slipping.</a:t>
            </a:r>
          </a:p>
          <a:p>
            <a:pPr marL="0" indent="0">
              <a:buNone/>
            </a:pPr>
            <a:r>
              <a:rPr lang="en-US" sz="1600" b="1" dirty="0"/>
              <a:t>Do: </a:t>
            </a:r>
          </a:p>
          <a:p>
            <a:pPr>
              <a:buFont typeface="Arial" panose="020B0604020202020204" pitchFamily="34" charset="0"/>
              <a:buChar char="•"/>
            </a:pPr>
            <a:r>
              <a:rPr lang="en-US" sz="1600" dirty="0"/>
              <a:t>Use this to turn nuts and bolts, or for small plumbing work or work with other threaded pieces.</a:t>
            </a:r>
            <a:endParaRPr lang="en-US" sz="2400" b="0" i="0" dirty="0">
              <a:effectLst/>
              <a:latin typeface="Söhne"/>
            </a:endParaRPr>
          </a:p>
          <a:p>
            <a:endParaRPr lang="en-ZA" sz="2000" dirty="0"/>
          </a:p>
        </p:txBody>
      </p:sp>
      <p:grpSp>
        <p:nvGrpSpPr>
          <p:cNvPr id="10" name="Group 9">
            <a:extLst>
              <a:ext uri="{FF2B5EF4-FFF2-40B4-BE49-F238E27FC236}">
                <a16:creationId xmlns:a16="http://schemas.microsoft.com/office/drawing/2014/main" id="{7D2D829D-2830-5F07-E40B-C351944AB1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1" name="Rectangle 10">
              <a:extLst>
                <a:ext uri="{FF2B5EF4-FFF2-40B4-BE49-F238E27FC236}">
                  <a16:creationId xmlns:a16="http://schemas.microsoft.com/office/drawing/2014/main" id="{521FC5EF-435E-F74E-11C5-A935C7066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F3CE81-94AA-585B-379D-CB757AFCC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15212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30DE9-9553-C044-7B4C-36382DE0DBCA}"/>
              </a:ext>
            </a:extLst>
          </p:cNvPr>
          <p:cNvSpPr>
            <a:spLocks noGrp="1"/>
          </p:cNvSpPr>
          <p:nvPr>
            <p:ph type="title"/>
          </p:nvPr>
        </p:nvSpPr>
        <p:spPr>
          <a:xfrm>
            <a:off x="714839" y="333110"/>
            <a:ext cx="3687041" cy="647802"/>
          </a:xfrm>
        </p:spPr>
        <p:txBody>
          <a:bodyPr anchor="t">
            <a:normAutofit/>
          </a:bodyPr>
          <a:lstStyle/>
          <a:p>
            <a:r>
              <a:rPr lang="en-ZA" sz="3600" dirty="0"/>
              <a:t>Spanners (p2)</a:t>
            </a:r>
          </a:p>
        </p:txBody>
      </p:sp>
      <p:pic>
        <p:nvPicPr>
          <p:cNvPr id="7" name="Picture 6">
            <a:extLst>
              <a:ext uri="{FF2B5EF4-FFF2-40B4-BE49-F238E27FC236}">
                <a16:creationId xmlns:a16="http://schemas.microsoft.com/office/drawing/2014/main" id="{A5C5AE6A-EB01-977F-3EA6-DE0A677DFA14}"/>
              </a:ext>
            </a:extLst>
          </p:cNvPr>
          <p:cNvPicPr>
            <a:picLocks noChangeAspect="1"/>
          </p:cNvPicPr>
          <p:nvPr/>
        </p:nvPicPr>
        <p:blipFill>
          <a:blip r:embed="rId2"/>
          <a:stretch>
            <a:fillRect/>
          </a:stretch>
        </p:blipFill>
        <p:spPr>
          <a:xfrm>
            <a:off x="123361" y="2692374"/>
            <a:ext cx="3648941" cy="1632794"/>
          </a:xfrm>
          <a:prstGeom prst="rect">
            <a:avLst/>
          </a:prstGeom>
        </p:spPr>
      </p:pic>
      <p:sp>
        <p:nvSpPr>
          <p:cNvPr id="3" name="Content Placeholder 2">
            <a:extLst>
              <a:ext uri="{FF2B5EF4-FFF2-40B4-BE49-F238E27FC236}">
                <a16:creationId xmlns:a16="http://schemas.microsoft.com/office/drawing/2014/main" id="{2014DC2D-740D-C797-4F12-3BBCDFE728C2}"/>
              </a:ext>
            </a:extLst>
          </p:cNvPr>
          <p:cNvSpPr>
            <a:spLocks noGrp="1"/>
          </p:cNvSpPr>
          <p:nvPr>
            <p:ph idx="1"/>
          </p:nvPr>
        </p:nvSpPr>
        <p:spPr>
          <a:xfrm>
            <a:off x="4401880" y="931231"/>
            <a:ext cx="6828558" cy="4945857"/>
          </a:xfrm>
        </p:spPr>
        <p:txBody>
          <a:bodyPr>
            <a:normAutofit lnSpcReduction="10000"/>
          </a:bodyPr>
          <a:lstStyle/>
          <a:p>
            <a:r>
              <a:rPr lang="en-US" sz="2400" dirty="0"/>
              <a:t>(ii) </a:t>
            </a:r>
            <a:r>
              <a:rPr lang="en-ZA" sz="2400" b="1" dirty="0"/>
              <a:t>Ring spanner</a:t>
            </a:r>
            <a:r>
              <a:rPr lang="en-ZA" sz="2400" dirty="0"/>
              <a:t>: </a:t>
            </a:r>
            <a:r>
              <a:rPr lang="en-US" sz="2400" dirty="0"/>
              <a:t>Designed to fit completely around the bolt or nut being turned. </a:t>
            </a:r>
          </a:p>
          <a:p>
            <a:r>
              <a:rPr lang="en-US" sz="2400" dirty="0"/>
              <a:t>The ring contains a series of grooves or points which engage with all the corners of the bolt or nut. </a:t>
            </a:r>
          </a:p>
          <a:p>
            <a:r>
              <a:rPr lang="en-US" sz="2400" dirty="0"/>
              <a:t>A ring spanner can be used in confined places where a flat spanner cannot be used to turn a nut.</a:t>
            </a:r>
          </a:p>
          <a:p>
            <a:r>
              <a:rPr lang="en-US" sz="2400" dirty="0"/>
              <a:t>The ring spanner must be fitted on the nut from the top, and if top space is not available it cannot be used. </a:t>
            </a:r>
          </a:p>
          <a:p>
            <a:r>
              <a:rPr lang="en-US" sz="2400" dirty="0"/>
              <a:t>Ring spanners can be either straight or offset. </a:t>
            </a:r>
          </a:p>
          <a:p>
            <a:r>
              <a:rPr lang="en-US" sz="2400" dirty="0"/>
              <a:t>This offset-type ring spanner is called a goose-neck ring spanner.</a:t>
            </a:r>
            <a:endParaRPr lang="en-ZA" sz="2400" dirty="0"/>
          </a:p>
        </p:txBody>
      </p:sp>
      <p:grpSp>
        <p:nvGrpSpPr>
          <p:cNvPr id="28" name="Group 27">
            <a:extLst>
              <a:ext uri="{FF2B5EF4-FFF2-40B4-BE49-F238E27FC236}">
                <a16:creationId xmlns:a16="http://schemas.microsoft.com/office/drawing/2014/main" id="{7D2D829D-2830-5F07-E40B-C351944AB1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3" name="Rectangle 12">
              <a:extLst>
                <a:ext uri="{FF2B5EF4-FFF2-40B4-BE49-F238E27FC236}">
                  <a16:creationId xmlns:a16="http://schemas.microsoft.com/office/drawing/2014/main" id="{521FC5EF-435E-F74E-11C5-A935C7066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F3CE81-94AA-585B-379D-CB757AFCC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427398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30DE9-9553-C044-7B4C-36382DE0DBCA}"/>
              </a:ext>
            </a:extLst>
          </p:cNvPr>
          <p:cNvSpPr>
            <a:spLocks noGrp="1"/>
          </p:cNvSpPr>
          <p:nvPr>
            <p:ph type="title"/>
          </p:nvPr>
        </p:nvSpPr>
        <p:spPr>
          <a:xfrm>
            <a:off x="430271" y="188547"/>
            <a:ext cx="3687041" cy="647802"/>
          </a:xfrm>
        </p:spPr>
        <p:txBody>
          <a:bodyPr anchor="t">
            <a:normAutofit/>
          </a:bodyPr>
          <a:lstStyle/>
          <a:p>
            <a:r>
              <a:rPr lang="en-ZA" sz="3600" dirty="0"/>
              <a:t>Spanners (p3)</a:t>
            </a:r>
          </a:p>
        </p:txBody>
      </p:sp>
      <p:sp>
        <p:nvSpPr>
          <p:cNvPr id="3" name="Content Placeholder 2">
            <a:extLst>
              <a:ext uri="{FF2B5EF4-FFF2-40B4-BE49-F238E27FC236}">
                <a16:creationId xmlns:a16="http://schemas.microsoft.com/office/drawing/2014/main" id="{2014DC2D-740D-C797-4F12-3BBCDFE728C2}"/>
              </a:ext>
            </a:extLst>
          </p:cNvPr>
          <p:cNvSpPr>
            <a:spLocks noGrp="1"/>
          </p:cNvSpPr>
          <p:nvPr>
            <p:ph idx="1"/>
          </p:nvPr>
        </p:nvSpPr>
        <p:spPr>
          <a:xfrm>
            <a:off x="3780961" y="657011"/>
            <a:ext cx="7980768" cy="4945857"/>
          </a:xfrm>
        </p:spPr>
        <p:txBody>
          <a:bodyPr>
            <a:noAutofit/>
          </a:bodyPr>
          <a:lstStyle/>
          <a:p>
            <a:r>
              <a:rPr lang="en-US" sz="1800" dirty="0"/>
              <a:t>(iii) </a:t>
            </a:r>
            <a:r>
              <a:rPr lang="en-ZA" sz="1800" b="1" dirty="0"/>
              <a:t>Flay spanner</a:t>
            </a:r>
            <a:r>
              <a:rPr lang="en-ZA" sz="1800" dirty="0"/>
              <a:t>: </a:t>
            </a:r>
            <a:r>
              <a:rPr lang="en-US" sz="1800" dirty="0"/>
              <a:t>The open-ended flat spanner is used in applications where a ring spanner cannot fit over the head of the bolt or nut. </a:t>
            </a:r>
          </a:p>
          <a:p>
            <a:r>
              <a:rPr lang="en-US" sz="1800" dirty="0"/>
              <a:t>The ends of these spanners are offset at 15° to permit complete rotation of bolts and nuts in areas where space is limited by alternately flipping the spanner over. The two ends are usually made in varied sizes.</a:t>
            </a:r>
          </a:p>
          <a:p>
            <a:r>
              <a:rPr lang="en-US" sz="1800" dirty="0"/>
              <a:t>(iv) </a:t>
            </a:r>
            <a:r>
              <a:rPr lang="en-US" sz="1800" b="1" dirty="0"/>
              <a:t>Socket wrench and ratchet handle</a:t>
            </a:r>
            <a:r>
              <a:rPr lang="en-US" sz="1800" dirty="0"/>
              <a:t>: Set with its accessories is the most versatile of all spanners. Socket wrenches are safer and easier to use and will finish the work quicker than other spanners.</a:t>
            </a:r>
          </a:p>
          <a:p>
            <a:pPr algn="l">
              <a:buFont typeface="Arial" panose="020B0604020202020204" pitchFamily="34" charset="0"/>
              <a:buChar char="•"/>
            </a:pPr>
            <a:r>
              <a:rPr lang="en-US" sz="1800" i="0" dirty="0">
                <a:effectLst/>
              </a:rPr>
              <a:t>Socket Openings </a:t>
            </a:r>
            <a:r>
              <a:rPr lang="en-US" sz="1800" b="0" i="0" dirty="0">
                <a:effectLst/>
              </a:rPr>
              <a:t>have a square opening for a ratchet handle and a notched circular opening to grip the bolt head or nut.</a:t>
            </a:r>
          </a:p>
          <a:p>
            <a:pPr algn="l">
              <a:buFont typeface="Arial" panose="020B0604020202020204" pitchFamily="34" charset="0"/>
              <a:buChar char="•"/>
            </a:pPr>
            <a:r>
              <a:rPr lang="en-US" sz="1800" b="0" i="0" dirty="0">
                <a:effectLst/>
              </a:rPr>
              <a:t>Snapping the ratchet shift lever in one direction and pulling tightens; pushing returns to starting position without removing the socket. Snapping in the opposite direction allows pushing to loosen, and pulling returns to the starting position.</a:t>
            </a:r>
          </a:p>
          <a:p>
            <a:r>
              <a:rPr lang="en-US" sz="1800" dirty="0"/>
              <a:t>(v) </a:t>
            </a:r>
            <a:r>
              <a:rPr lang="en-US" sz="1800" b="1" dirty="0"/>
              <a:t>Extension pieces </a:t>
            </a:r>
            <a:r>
              <a:rPr lang="en-US" sz="1800" dirty="0"/>
              <a:t>are available in different lengths and are used to reach deep down a hole or recess where other spanners cannot be used, making the socket wrench even more versatile.</a:t>
            </a:r>
            <a:endParaRPr lang="en-ZA" sz="1800" dirty="0"/>
          </a:p>
        </p:txBody>
      </p:sp>
      <p:grpSp>
        <p:nvGrpSpPr>
          <p:cNvPr id="28" name="Group 27">
            <a:extLst>
              <a:ext uri="{FF2B5EF4-FFF2-40B4-BE49-F238E27FC236}">
                <a16:creationId xmlns:a16="http://schemas.microsoft.com/office/drawing/2014/main" id="{7D2D829D-2830-5F07-E40B-C351944AB1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3" name="Rectangle 12">
              <a:extLst>
                <a:ext uri="{FF2B5EF4-FFF2-40B4-BE49-F238E27FC236}">
                  <a16:creationId xmlns:a16="http://schemas.microsoft.com/office/drawing/2014/main" id="{521FC5EF-435E-F74E-11C5-A935C7066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F3CE81-94AA-585B-379D-CB757AFCC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AC422322-7E1C-7C76-FD04-B129DA8D8668}"/>
              </a:ext>
            </a:extLst>
          </p:cNvPr>
          <p:cNvPicPr>
            <a:picLocks noChangeAspect="1"/>
          </p:cNvPicPr>
          <p:nvPr/>
        </p:nvPicPr>
        <p:blipFill>
          <a:blip r:embed="rId2"/>
          <a:stretch>
            <a:fillRect/>
          </a:stretch>
        </p:blipFill>
        <p:spPr>
          <a:xfrm>
            <a:off x="160203" y="1372313"/>
            <a:ext cx="3248025" cy="847725"/>
          </a:xfrm>
          <a:prstGeom prst="rect">
            <a:avLst/>
          </a:prstGeom>
        </p:spPr>
      </p:pic>
      <p:pic>
        <p:nvPicPr>
          <p:cNvPr id="8" name="Picture 7">
            <a:extLst>
              <a:ext uri="{FF2B5EF4-FFF2-40B4-BE49-F238E27FC236}">
                <a16:creationId xmlns:a16="http://schemas.microsoft.com/office/drawing/2014/main" id="{31BD7720-CCAF-6192-306E-D90E59BB2C7E}"/>
              </a:ext>
            </a:extLst>
          </p:cNvPr>
          <p:cNvPicPr>
            <a:picLocks noChangeAspect="1"/>
          </p:cNvPicPr>
          <p:nvPr/>
        </p:nvPicPr>
        <p:blipFill>
          <a:blip r:embed="rId3"/>
          <a:stretch>
            <a:fillRect/>
          </a:stretch>
        </p:blipFill>
        <p:spPr>
          <a:xfrm>
            <a:off x="160203" y="2644164"/>
            <a:ext cx="3352800" cy="971550"/>
          </a:xfrm>
          <a:prstGeom prst="rect">
            <a:avLst/>
          </a:prstGeom>
        </p:spPr>
      </p:pic>
      <p:pic>
        <p:nvPicPr>
          <p:cNvPr id="10" name="Picture 9">
            <a:extLst>
              <a:ext uri="{FF2B5EF4-FFF2-40B4-BE49-F238E27FC236}">
                <a16:creationId xmlns:a16="http://schemas.microsoft.com/office/drawing/2014/main" id="{EB614180-EE4B-0547-0988-A988C04102E1}"/>
              </a:ext>
            </a:extLst>
          </p:cNvPr>
          <p:cNvPicPr>
            <a:picLocks noChangeAspect="1"/>
          </p:cNvPicPr>
          <p:nvPr/>
        </p:nvPicPr>
        <p:blipFill>
          <a:blip r:embed="rId4"/>
          <a:stretch>
            <a:fillRect/>
          </a:stretch>
        </p:blipFill>
        <p:spPr>
          <a:xfrm>
            <a:off x="160203" y="4269185"/>
            <a:ext cx="3352800" cy="923591"/>
          </a:xfrm>
          <a:prstGeom prst="rect">
            <a:avLst/>
          </a:prstGeom>
        </p:spPr>
      </p:pic>
    </p:spTree>
    <p:extLst>
      <p:ext uri="{BB962C8B-B14F-4D97-AF65-F5344CB8AC3E}">
        <p14:creationId xmlns:p14="http://schemas.microsoft.com/office/powerpoint/2010/main" val="3816394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30DE9-9553-C044-7B4C-36382DE0DBCA}"/>
              </a:ext>
            </a:extLst>
          </p:cNvPr>
          <p:cNvSpPr>
            <a:spLocks noGrp="1"/>
          </p:cNvSpPr>
          <p:nvPr>
            <p:ph type="title"/>
          </p:nvPr>
        </p:nvSpPr>
        <p:spPr>
          <a:xfrm>
            <a:off x="430271" y="188547"/>
            <a:ext cx="3687041" cy="647802"/>
          </a:xfrm>
        </p:spPr>
        <p:txBody>
          <a:bodyPr anchor="t">
            <a:normAutofit/>
          </a:bodyPr>
          <a:lstStyle/>
          <a:p>
            <a:r>
              <a:rPr lang="en-ZA" sz="3600" dirty="0"/>
              <a:t>Spanners (p4)</a:t>
            </a:r>
          </a:p>
        </p:txBody>
      </p:sp>
      <p:sp>
        <p:nvSpPr>
          <p:cNvPr id="3" name="Content Placeholder 2">
            <a:extLst>
              <a:ext uri="{FF2B5EF4-FFF2-40B4-BE49-F238E27FC236}">
                <a16:creationId xmlns:a16="http://schemas.microsoft.com/office/drawing/2014/main" id="{2014DC2D-740D-C797-4F12-3BBCDFE728C2}"/>
              </a:ext>
            </a:extLst>
          </p:cNvPr>
          <p:cNvSpPr>
            <a:spLocks noGrp="1"/>
          </p:cNvSpPr>
          <p:nvPr>
            <p:ph idx="1"/>
          </p:nvPr>
        </p:nvSpPr>
        <p:spPr>
          <a:xfrm>
            <a:off x="3713487" y="530919"/>
            <a:ext cx="7980768" cy="4945857"/>
          </a:xfrm>
        </p:spPr>
        <p:txBody>
          <a:bodyPr>
            <a:noAutofit/>
          </a:bodyPr>
          <a:lstStyle/>
          <a:p>
            <a:r>
              <a:rPr lang="en-US" sz="2000" dirty="0"/>
              <a:t>(vi) </a:t>
            </a:r>
            <a:r>
              <a:rPr lang="en-ZA" sz="2000" b="1" dirty="0"/>
              <a:t>Allen keys</a:t>
            </a:r>
            <a:r>
              <a:rPr lang="en-ZA" sz="2000" dirty="0"/>
              <a:t>: </a:t>
            </a:r>
            <a:r>
              <a:rPr lang="en-US" sz="2000" dirty="0"/>
              <a:t>Many fasteners have an internal hexagon-shaped socket to accept a wrench or key which is commonly known as an “Allen key.”</a:t>
            </a:r>
          </a:p>
          <a:p>
            <a:r>
              <a:rPr lang="en-US" sz="2000" dirty="0"/>
              <a:t>A key of the correct size must always be used to prevent rounding the corners of the key. Greatest leverage is obtained by inserting the short arm of the key into the head of the fastener. The long arm of the key can be used to reach into deep places.</a:t>
            </a:r>
          </a:p>
          <a:p>
            <a:r>
              <a:rPr lang="en-US" sz="2000" dirty="0"/>
              <a:t>(vii) </a:t>
            </a:r>
            <a:r>
              <a:rPr lang="en-ZA" sz="2000" b="1" dirty="0" err="1"/>
              <a:t>Stilson</a:t>
            </a:r>
            <a:r>
              <a:rPr lang="en-ZA" sz="2000" b="1" dirty="0"/>
              <a:t> wrench</a:t>
            </a:r>
            <a:r>
              <a:rPr lang="en-ZA" sz="2000" dirty="0"/>
              <a:t>: </a:t>
            </a:r>
            <a:r>
              <a:rPr lang="en-US" sz="2000" dirty="0"/>
              <a:t>Used to rotate or tighten a round work piece, example, a pipe. It has two hardened jaws with deep serrated teeth. </a:t>
            </a:r>
          </a:p>
          <a:p>
            <a:r>
              <a:rPr lang="en-US" sz="2000" dirty="0"/>
              <a:t>The outer jaw which is adjusted by a knurled or serrated nut is called the hook jaw. It is made with a small amount of play to provide an automatic and increasingly tighter grip on the round work piece when the wrench is turned in the direction of the movable jaw. </a:t>
            </a:r>
          </a:p>
          <a:p>
            <a:r>
              <a:rPr lang="en-US" sz="2000" dirty="0"/>
              <a:t>The heel jaw (which is the non-adjustable jaw) is spring-loaded to give it full floating action to increase the wrench grip. </a:t>
            </a:r>
            <a:endParaRPr lang="en-ZA" sz="2000" dirty="0"/>
          </a:p>
        </p:txBody>
      </p:sp>
      <p:grpSp>
        <p:nvGrpSpPr>
          <p:cNvPr id="28" name="Group 27">
            <a:extLst>
              <a:ext uri="{FF2B5EF4-FFF2-40B4-BE49-F238E27FC236}">
                <a16:creationId xmlns:a16="http://schemas.microsoft.com/office/drawing/2014/main" id="{7D2D829D-2830-5F07-E40B-C351944AB1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2068638" y="0"/>
            <a:ext cx="123362" cy="6858000"/>
            <a:chOff x="12068638" y="0"/>
            <a:chExt cx="123362" cy="6858000"/>
          </a:xfrm>
        </p:grpSpPr>
        <p:sp>
          <p:nvSpPr>
            <p:cNvPr id="13" name="Rectangle 12">
              <a:extLst>
                <a:ext uri="{FF2B5EF4-FFF2-40B4-BE49-F238E27FC236}">
                  <a16:creationId xmlns:a16="http://schemas.microsoft.com/office/drawing/2014/main" id="{521FC5EF-435E-F74E-11C5-A935C70665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F3CE81-94AA-585B-379D-CB757AFCC4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31FC18D8-9EE3-2A8D-330C-BFD809FB8B0D}"/>
              </a:ext>
            </a:extLst>
          </p:cNvPr>
          <p:cNvPicPr>
            <a:picLocks noChangeAspect="1"/>
          </p:cNvPicPr>
          <p:nvPr/>
        </p:nvPicPr>
        <p:blipFill>
          <a:blip r:embed="rId2"/>
          <a:stretch>
            <a:fillRect/>
          </a:stretch>
        </p:blipFill>
        <p:spPr>
          <a:xfrm>
            <a:off x="497745" y="836349"/>
            <a:ext cx="2466975" cy="1533525"/>
          </a:xfrm>
          <a:prstGeom prst="rect">
            <a:avLst/>
          </a:prstGeom>
        </p:spPr>
      </p:pic>
      <p:pic>
        <p:nvPicPr>
          <p:cNvPr id="9" name="Picture 8">
            <a:extLst>
              <a:ext uri="{FF2B5EF4-FFF2-40B4-BE49-F238E27FC236}">
                <a16:creationId xmlns:a16="http://schemas.microsoft.com/office/drawing/2014/main" id="{669869F5-32F7-532C-BA27-433D1F616A17}"/>
              </a:ext>
            </a:extLst>
          </p:cNvPr>
          <p:cNvPicPr>
            <a:picLocks noChangeAspect="1"/>
          </p:cNvPicPr>
          <p:nvPr/>
        </p:nvPicPr>
        <p:blipFill>
          <a:blip r:embed="rId3"/>
          <a:stretch>
            <a:fillRect/>
          </a:stretch>
        </p:blipFill>
        <p:spPr>
          <a:xfrm>
            <a:off x="129774" y="4009926"/>
            <a:ext cx="3583713" cy="1466850"/>
          </a:xfrm>
          <a:prstGeom prst="rect">
            <a:avLst/>
          </a:prstGeom>
        </p:spPr>
      </p:pic>
      <p:pic>
        <p:nvPicPr>
          <p:cNvPr id="5" name="Picture 4">
            <a:extLst>
              <a:ext uri="{FF2B5EF4-FFF2-40B4-BE49-F238E27FC236}">
                <a16:creationId xmlns:a16="http://schemas.microsoft.com/office/drawing/2014/main" id="{14D5898C-16C5-CF58-E378-7D8D008D4CE8}"/>
              </a:ext>
            </a:extLst>
          </p:cNvPr>
          <p:cNvPicPr>
            <a:picLocks noChangeAspect="1"/>
          </p:cNvPicPr>
          <p:nvPr/>
        </p:nvPicPr>
        <p:blipFill>
          <a:blip r:embed="rId4"/>
          <a:stretch>
            <a:fillRect/>
          </a:stretch>
        </p:blipFill>
        <p:spPr>
          <a:xfrm>
            <a:off x="430271" y="2476401"/>
            <a:ext cx="3162300" cy="1381125"/>
          </a:xfrm>
          <a:prstGeom prst="rect">
            <a:avLst/>
          </a:prstGeom>
        </p:spPr>
      </p:pic>
    </p:spTree>
    <p:extLst>
      <p:ext uri="{BB962C8B-B14F-4D97-AF65-F5344CB8AC3E}">
        <p14:creationId xmlns:p14="http://schemas.microsoft.com/office/powerpoint/2010/main" val="38687587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8C637-C7B6-E72F-64FA-6C5510F62205}"/>
              </a:ext>
            </a:extLst>
          </p:cNvPr>
          <p:cNvSpPr>
            <a:spLocks noGrp="1"/>
          </p:cNvSpPr>
          <p:nvPr>
            <p:ph type="title"/>
          </p:nvPr>
        </p:nvSpPr>
        <p:spPr>
          <a:xfrm>
            <a:off x="838200" y="146762"/>
            <a:ext cx="10515600" cy="613024"/>
          </a:xfrm>
        </p:spPr>
        <p:txBody>
          <a:bodyPr>
            <a:normAutofit fontScale="90000"/>
          </a:bodyPr>
          <a:lstStyle/>
          <a:p>
            <a:r>
              <a:rPr lang="en-ZA" dirty="0"/>
              <a:t>Caring for spanners</a:t>
            </a:r>
            <a:r>
              <a:rPr lang="en-ZA" sz="4400" dirty="0"/>
              <a:t> </a:t>
            </a:r>
            <a:endParaRPr lang="en-ZA" dirty="0"/>
          </a:p>
        </p:txBody>
      </p:sp>
      <p:sp>
        <p:nvSpPr>
          <p:cNvPr id="3" name="Content Placeholder 2">
            <a:extLst>
              <a:ext uri="{FF2B5EF4-FFF2-40B4-BE49-F238E27FC236}">
                <a16:creationId xmlns:a16="http://schemas.microsoft.com/office/drawing/2014/main" id="{590D5B1E-DBDF-5F52-7062-F961DCA166C1}"/>
              </a:ext>
            </a:extLst>
          </p:cNvPr>
          <p:cNvSpPr>
            <a:spLocks noGrp="1"/>
          </p:cNvSpPr>
          <p:nvPr>
            <p:ph idx="1"/>
          </p:nvPr>
        </p:nvSpPr>
        <p:spPr>
          <a:xfrm>
            <a:off x="437746" y="928012"/>
            <a:ext cx="10515600" cy="4351338"/>
          </a:xfrm>
        </p:spPr>
        <p:txBody>
          <a:bodyPr>
            <a:normAutofit fontScale="77500" lnSpcReduction="20000"/>
          </a:bodyPr>
          <a:lstStyle/>
          <a:p>
            <a:pPr marL="0" indent="0">
              <a:buNone/>
            </a:pPr>
            <a:r>
              <a:rPr lang="en-US" dirty="0"/>
              <a:t>Spanners should only be used for their specific purpose. Take note of the following points: </a:t>
            </a:r>
          </a:p>
          <a:p>
            <a:r>
              <a:rPr lang="en-US" dirty="0"/>
              <a:t>Leverage must not be increased mechanically by using a pipe or other means. </a:t>
            </a:r>
          </a:p>
          <a:p>
            <a:r>
              <a:rPr lang="en-US" dirty="0"/>
              <a:t>The spanners described should never be struck with a hammer. This will cause burrs and mushrooming which may later cause injuries. </a:t>
            </a:r>
          </a:p>
          <a:p>
            <a:r>
              <a:rPr lang="en-US" dirty="0"/>
              <a:t>Always wipe spanners clean of oil or grease to prevent them from slipping from your hand. </a:t>
            </a:r>
          </a:p>
          <a:p>
            <a:r>
              <a:rPr lang="en-US" dirty="0"/>
              <a:t>After completion of the work clean and store them properly.</a:t>
            </a:r>
          </a:p>
          <a:p>
            <a:pPr marL="0" indent="0">
              <a:buNone/>
            </a:pPr>
            <a:r>
              <a:rPr lang="en-US" b="1" dirty="0"/>
              <a:t>Storage: </a:t>
            </a:r>
            <a:r>
              <a:rPr lang="en-US" dirty="0"/>
              <a:t> </a:t>
            </a:r>
          </a:p>
          <a:p>
            <a:r>
              <a:rPr lang="en-US" dirty="0"/>
              <a:t>Coat wrenches with rust preventive compound (thin film) and store in a dry place. </a:t>
            </a:r>
          </a:p>
          <a:p>
            <a:r>
              <a:rPr lang="en-US" dirty="0"/>
              <a:t>Upon removal from storage, wash with dry cleaning solvent to remove rust preventive compound.</a:t>
            </a:r>
            <a:endParaRPr lang="en-ZA" dirty="0"/>
          </a:p>
        </p:txBody>
      </p:sp>
    </p:spTree>
    <p:extLst>
      <p:ext uri="{BB962C8B-B14F-4D97-AF65-F5344CB8AC3E}">
        <p14:creationId xmlns:p14="http://schemas.microsoft.com/office/powerpoint/2010/main" val="39673580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7D0EF-8CA9-1116-649D-9528DFFF0689}"/>
              </a:ext>
            </a:extLst>
          </p:cNvPr>
          <p:cNvSpPr>
            <a:spLocks noGrp="1"/>
          </p:cNvSpPr>
          <p:nvPr>
            <p:ph type="title"/>
          </p:nvPr>
        </p:nvSpPr>
        <p:spPr/>
        <p:txBody>
          <a:bodyPr/>
          <a:lstStyle/>
          <a:p>
            <a:r>
              <a:rPr lang="en-ZA" dirty="0"/>
              <a:t>(e) Hacksaw</a:t>
            </a:r>
          </a:p>
        </p:txBody>
      </p:sp>
      <p:sp>
        <p:nvSpPr>
          <p:cNvPr id="3" name="Content Placeholder 2">
            <a:extLst>
              <a:ext uri="{FF2B5EF4-FFF2-40B4-BE49-F238E27FC236}">
                <a16:creationId xmlns:a16="http://schemas.microsoft.com/office/drawing/2014/main" id="{06E4723E-2D7A-2EB5-3A14-F9065F0E070F}"/>
              </a:ext>
            </a:extLst>
          </p:cNvPr>
          <p:cNvSpPr>
            <a:spLocks noGrp="1"/>
          </p:cNvSpPr>
          <p:nvPr>
            <p:ph idx="1"/>
          </p:nvPr>
        </p:nvSpPr>
        <p:spPr>
          <a:xfrm>
            <a:off x="645694" y="1456323"/>
            <a:ext cx="10515600" cy="4351338"/>
          </a:xfrm>
        </p:spPr>
        <p:txBody>
          <a:bodyPr>
            <a:normAutofit/>
          </a:bodyPr>
          <a:lstStyle/>
          <a:p>
            <a:r>
              <a:rPr lang="en-US" sz="2000" dirty="0"/>
              <a:t>Like hammers, we can use hacksaws for many different purposes.</a:t>
            </a:r>
          </a:p>
          <a:p>
            <a:pPr lvl="1">
              <a:buFont typeface="Arial" panose="020B0604020202020204" pitchFamily="34" charset="0"/>
              <a:buChar char="•"/>
            </a:pPr>
            <a:r>
              <a:rPr lang="en-US" sz="2000" dirty="0"/>
              <a:t>Understanding the different hammer parts:</a:t>
            </a:r>
          </a:p>
          <a:p>
            <a:r>
              <a:rPr lang="en-US" sz="2000" dirty="0"/>
              <a:t>The adjustable frame can be adjusted to different cutting angles which lie at angles 90° to each other. This also makes it possible for us to fit different blade lengths. </a:t>
            </a:r>
          </a:p>
          <a:p>
            <a:r>
              <a:rPr lang="en-US" sz="2000" dirty="0"/>
              <a:t>The handle is usually made from plastic or a lightweight metal such as </a:t>
            </a:r>
            <a:r>
              <a:rPr lang="en-US" sz="2000" dirty="0" err="1"/>
              <a:t>aluminium</a:t>
            </a:r>
            <a:r>
              <a:rPr lang="en-US" sz="2000" dirty="0"/>
              <a:t>. </a:t>
            </a:r>
          </a:p>
          <a:p>
            <a:r>
              <a:rPr lang="en-US" sz="2000" dirty="0"/>
              <a:t>We adjust the length of the frame with the adjusting screw. </a:t>
            </a:r>
          </a:p>
          <a:p>
            <a:r>
              <a:rPr lang="en-US" sz="2000" dirty="0"/>
              <a:t>We use the blade to do the actual cutting work. The blade usually has teeth which are hardened and tempered. Different blades are used to cut diverse types of materials. </a:t>
            </a:r>
          </a:p>
          <a:p>
            <a:r>
              <a:rPr lang="en-US" sz="2000" dirty="0"/>
              <a:t>There are two square pins on either side of the blade to hold the blade in place between the handle and the frame. These square pins allow the blade to fit in any of four positions.</a:t>
            </a:r>
          </a:p>
          <a:p>
            <a:r>
              <a:rPr lang="en-US" sz="2000" dirty="0"/>
              <a:t>We use the tensioning wing nut which fastens the blade to the frame to adjust the tension of the blade. </a:t>
            </a:r>
            <a:endParaRPr lang="en-ZA" sz="2000" dirty="0"/>
          </a:p>
        </p:txBody>
      </p:sp>
    </p:spTree>
    <p:extLst>
      <p:ext uri="{BB962C8B-B14F-4D97-AF65-F5344CB8AC3E}">
        <p14:creationId xmlns:p14="http://schemas.microsoft.com/office/powerpoint/2010/main" val="3826252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CE76E-1310-2FE3-98EB-30B8BCFEC655}"/>
              </a:ext>
            </a:extLst>
          </p:cNvPr>
          <p:cNvSpPr>
            <a:spLocks noGrp="1"/>
          </p:cNvSpPr>
          <p:nvPr>
            <p:ph type="title"/>
          </p:nvPr>
        </p:nvSpPr>
        <p:spPr>
          <a:xfrm>
            <a:off x="838200" y="-259601"/>
            <a:ext cx="10515600" cy="1325563"/>
          </a:xfrm>
        </p:spPr>
        <p:txBody>
          <a:bodyPr/>
          <a:lstStyle/>
          <a:p>
            <a:r>
              <a:rPr lang="en-ZA" dirty="0"/>
              <a:t>Hacksaw(p2)</a:t>
            </a:r>
          </a:p>
        </p:txBody>
      </p:sp>
      <p:sp>
        <p:nvSpPr>
          <p:cNvPr id="3" name="Content Placeholder 2">
            <a:extLst>
              <a:ext uri="{FF2B5EF4-FFF2-40B4-BE49-F238E27FC236}">
                <a16:creationId xmlns:a16="http://schemas.microsoft.com/office/drawing/2014/main" id="{B339A2CD-5261-2477-B5AA-068E699106EE}"/>
              </a:ext>
            </a:extLst>
          </p:cNvPr>
          <p:cNvSpPr>
            <a:spLocks noGrp="1"/>
          </p:cNvSpPr>
          <p:nvPr>
            <p:ph idx="1"/>
          </p:nvPr>
        </p:nvSpPr>
        <p:spPr>
          <a:xfrm>
            <a:off x="429127" y="1065962"/>
            <a:ext cx="7632031" cy="4351338"/>
          </a:xfrm>
        </p:spPr>
        <p:txBody>
          <a:bodyPr>
            <a:normAutofit fontScale="85000" lnSpcReduction="10000"/>
          </a:bodyPr>
          <a:lstStyle/>
          <a:p>
            <a:r>
              <a:rPr lang="en-US" dirty="0"/>
              <a:t>The general shape of a hacksaw does not change, but we often must change the type of blade we use so that we can cut a specific material properly. </a:t>
            </a:r>
          </a:p>
          <a:p>
            <a:r>
              <a:rPr lang="en-US" dirty="0"/>
              <a:t>Hacksaw blades vary in length and in the size of their teeth, which we call the pitch of the teeth. This pitch is specified in mm and because the mm is a decimal unit of measurement, we call the tooth pitches metric pitches. Common pitches which are used are the 1,8mm, 1,4mm, 1,0mm and 0,8mm pitches.</a:t>
            </a:r>
          </a:p>
          <a:p>
            <a:pPr marL="0" indent="0">
              <a:buNone/>
            </a:pPr>
            <a:r>
              <a:rPr lang="en-US" b="1" dirty="0"/>
              <a:t>Do: </a:t>
            </a:r>
          </a:p>
          <a:p>
            <a:r>
              <a:rPr lang="en-US" dirty="0"/>
              <a:t>Wear safety glasses </a:t>
            </a:r>
          </a:p>
          <a:p>
            <a:r>
              <a:rPr lang="en-US" dirty="0"/>
              <a:t>Use this to cut wood, metal, or plastic</a:t>
            </a:r>
            <a:endParaRPr lang="en-ZA" dirty="0"/>
          </a:p>
        </p:txBody>
      </p:sp>
      <p:pic>
        <p:nvPicPr>
          <p:cNvPr id="9" name="Picture 8">
            <a:extLst>
              <a:ext uri="{FF2B5EF4-FFF2-40B4-BE49-F238E27FC236}">
                <a16:creationId xmlns:a16="http://schemas.microsoft.com/office/drawing/2014/main" id="{D22520E1-137A-A2AA-91F9-77DAEF70A928}"/>
              </a:ext>
            </a:extLst>
          </p:cNvPr>
          <p:cNvPicPr>
            <a:picLocks noChangeAspect="1"/>
          </p:cNvPicPr>
          <p:nvPr/>
        </p:nvPicPr>
        <p:blipFill>
          <a:blip r:embed="rId2"/>
          <a:stretch>
            <a:fillRect/>
          </a:stretch>
        </p:blipFill>
        <p:spPr>
          <a:xfrm>
            <a:off x="7314698" y="3647656"/>
            <a:ext cx="4448175" cy="1769644"/>
          </a:xfrm>
          <a:prstGeom prst="rect">
            <a:avLst/>
          </a:prstGeom>
        </p:spPr>
      </p:pic>
    </p:spTree>
    <p:extLst>
      <p:ext uri="{BB962C8B-B14F-4D97-AF65-F5344CB8AC3E}">
        <p14:creationId xmlns:p14="http://schemas.microsoft.com/office/powerpoint/2010/main" val="37134566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4E56B-F335-B1E3-39B7-B9BCA000CE10}"/>
              </a:ext>
            </a:extLst>
          </p:cNvPr>
          <p:cNvSpPr>
            <a:spLocks noGrp="1"/>
          </p:cNvSpPr>
          <p:nvPr>
            <p:ph type="title"/>
          </p:nvPr>
        </p:nvSpPr>
        <p:spPr>
          <a:xfrm>
            <a:off x="382137" y="153192"/>
            <a:ext cx="11247156" cy="1325563"/>
          </a:xfrm>
        </p:spPr>
        <p:txBody>
          <a:bodyPr>
            <a:normAutofit/>
          </a:bodyPr>
          <a:lstStyle/>
          <a:p>
            <a:r>
              <a:rPr lang="en-US" sz="4000" dirty="0"/>
              <a:t>KM-06-KT01: Safely use engineering hand tools</a:t>
            </a:r>
            <a:endParaRPr lang="en-ZA" sz="4000" dirty="0"/>
          </a:p>
        </p:txBody>
      </p:sp>
      <p:sp>
        <p:nvSpPr>
          <p:cNvPr id="3" name="Content Placeholder 2">
            <a:extLst>
              <a:ext uri="{FF2B5EF4-FFF2-40B4-BE49-F238E27FC236}">
                <a16:creationId xmlns:a16="http://schemas.microsoft.com/office/drawing/2014/main" id="{273D42A6-ED73-46D4-38FF-2A3EDE8E4CC8}"/>
              </a:ext>
            </a:extLst>
          </p:cNvPr>
          <p:cNvSpPr>
            <a:spLocks noGrp="1"/>
          </p:cNvSpPr>
          <p:nvPr>
            <p:ph idx="1"/>
          </p:nvPr>
        </p:nvSpPr>
        <p:spPr>
          <a:xfrm>
            <a:off x="382137" y="1478755"/>
            <a:ext cx="11247156" cy="4218660"/>
          </a:xfrm>
        </p:spPr>
        <p:txBody>
          <a:bodyPr>
            <a:normAutofit fontScale="92500" lnSpcReduction="10000"/>
          </a:bodyPr>
          <a:lstStyle/>
          <a:p>
            <a:pPr marL="0" indent="0">
              <a:buNone/>
            </a:pPr>
            <a:r>
              <a:rPr lang="en-US" dirty="0"/>
              <a:t>Topic elements to be covered include</a:t>
            </a:r>
          </a:p>
          <a:p>
            <a:r>
              <a:rPr lang="en-US" dirty="0"/>
              <a:t> KT0101 Demonstrate safe working practices, apply worksite practice and generic health, safety and environmental protection concepts while using engineering hand tools</a:t>
            </a:r>
          </a:p>
          <a:p>
            <a:r>
              <a:rPr lang="en-US" dirty="0"/>
              <a:t>KT0102 Identified, select, and safely use for all related engineering hand tools.</a:t>
            </a:r>
          </a:p>
          <a:p>
            <a:r>
              <a:rPr lang="en-US" dirty="0"/>
              <a:t>KT0103 Demonstrate the ability to use the different engineering hand tools in their different </a:t>
            </a:r>
          </a:p>
          <a:p>
            <a:r>
              <a:rPr lang="en-US" dirty="0"/>
              <a:t>applications and practice</a:t>
            </a:r>
          </a:p>
          <a:p>
            <a:r>
              <a:rPr lang="en-US" dirty="0"/>
              <a:t>KT0104 Recognize and report problems, changes and/or malfunctions while working with engineering hand tools</a:t>
            </a:r>
          </a:p>
        </p:txBody>
      </p:sp>
    </p:spTree>
    <p:extLst>
      <p:ext uri="{BB962C8B-B14F-4D97-AF65-F5344CB8AC3E}">
        <p14:creationId xmlns:p14="http://schemas.microsoft.com/office/powerpoint/2010/main" val="18520733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4ACCE-8AC8-3DA0-6769-66157CE1EF62}"/>
              </a:ext>
            </a:extLst>
          </p:cNvPr>
          <p:cNvSpPr>
            <a:spLocks noGrp="1"/>
          </p:cNvSpPr>
          <p:nvPr>
            <p:ph type="title"/>
          </p:nvPr>
        </p:nvSpPr>
        <p:spPr>
          <a:xfrm>
            <a:off x="554636" y="363221"/>
            <a:ext cx="6019165" cy="529689"/>
          </a:xfrm>
        </p:spPr>
        <p:txBody>
          <a:bodyPr anchor="t">
            <a:normAutofit fontScale="90000"/>
          </a:bodyPr>
          <a:lstStyle/>
          <a:p>
            <a:r>
              <a:rPr lang="en-ZA" sz="3200" dirty="0"/>
              <a:t>Hacksaw(p3) - Teeth patterns</a:t>
            </a:r>
          </a:p>
        </p:txBody>
      </p:sp>
      <p:sp>
        <p:nvSpPr>
          <p:cNvPr id="3" name="Content Placeholder 2">
            <a:extLst>
              <a:ext uri="{FF2B5EF4-FFF2-40B4-BE49-F238E27FC236}">
                <a16:creationId xmlns:a16="http://schemas.microsoft.com/office/drawing/2014/main" id="{9273A800-1648-DE60-D7F5-0C0DB2D4C052}"/>
              </a:ext>
            </a:extLst>
          </p:cNvPr>
          <p:cNvSpPr>
            <a:spLocks noGrp="1"/>
          </p:cNvSpPr>
          <p:nvPr>
            <p:ph idx="1"/>
          </p:nvPr>
        </p:nvSpPr>
        <p:spPr>
          <a:xfrm>
            <a:off x="659567" y="1178773"/>
            <a:ext cx="10508097" cy="2463836"/>
          </a:xfrm>
        </p:spPr>
        <p:txBody>
          <a:bodyPr anchor="t">
            <a:normAutofit/>
          </a:bodyPr>
          <a:lstStyle/>
          <a:p>
            <a:r>
              <a:rPr lang="en-US" sz="1600" dirty="0"/>
              <a:t>The teeth of hacksaw blades are arranged, or set, in a particular pattern so that the cut which the blade makes is wider than the thickness of the blade. </a:t>
            </a:r>
          </a:p>
          <a:p>
            <a:r>
              <a:rPr lang="en-US" sz="1600" dirty="0"/>
              <a:t>This pattern makes a clearance, or space, between the teeth of the blade and the cut in the work piece. This clearance stops the blade from sticking in the cut. </a:t>
            </a:r>
          </a:p>
          <a:p>
            <a:r>
              <a:rPr lang="en-US" sz="1600" dirty="0"/>
              <a:t>You can see two types of patterns which we find on hacksaw blades (fig), shows a staggered tooth set for blades with a coarse pitch where the teeth tilt out slightly on either side. We call the pattern, a wave set, and we find this pattern on blades with a fine pitch.</a:t>
            </a:r>
            <a:endParaRPr lang="en-ZA" sz="1600" dirty="0"/>
          </a:p>
        </p:txBody>
      </p:sp>
      <p:pic>
        <p:nvPicPr>
          <p:cNvPr id="5" name="Picture 4">
            <a:extLst>
              <a:ext uri="{FF2B5EF4-FFF2-40B4-BE49-F238E27FC236}">
                <a16:creationId xmlns:a16="http://schemas.microsoft.com/office/drawing/2014/main" id="{FB9ADD61-8173-93A4-EF78-7CB7DC1F249F}"/>
              </a:ext>
            </a:extLst>
          </p:cNvPr>
          <p:cNvPicPr>
            <a:picLocks noChangeAspect="1"/>
          </p:cNvPicPr>
          <p:nvPr/>
        </p:nvPicPr>
        <p:blipFill rotWithShape="1">
          <a:blip r:embed="rId2"/>
          <a:srcRect t="10092" b="10728"/>
          <a:stretch/>
        </p:blipFill>
        <p:spPr>
          <a:xfrm>
            <a:off x="904410" y="3642609"/>
            <a:ext cx="10383176" cy="1993693"/>
          </a:xfrm>
          <a:prstGeom prst="rect">
            <a:avLst/>
          </a:prstGeom>
        </p:spPr>
      </p:pic>
      <p:grpSp>
        <p:nvGrpSpPr>
          <p:cNvPr id="10" name="Group 9">
            <a:extLst>
              <a:ext uri="{FF2B5EF4-FFF2-40B4-BE49-F238E27FC236}">
                <a16:creationId xmlns:a16="http://schemas.microsoft.com/office/drawing/2014/main" id="{E4A41B9E-A0C8-F78B-E5B6-A0D02D8810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F27C9029-9BF9-D125-90D6-AB03931B0B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CF84619-412D-A0C9-3DC9-47C3A42B9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041773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D4E346-5E48-E108-FD91-00B54BCA9E7F}"/>
              </a:ext>
            </a:extLst>
          </p:cNvPr>
          <p:cNvSpPr>
            <a:spLocks noGrp="1"/>
          </p:cNvSpPr>
          <p:nvPr>
            <p:ph type="title"/>
          </p:nvPr>
        </p:nvSpPr>
        <p:spPr/>
        <p:txBody>
          <a:bodyPr/>
          <a:lstStyle/>
          <a:p>
            <a:r>
              <a:rPr lang="en-ZA" sz="4400" dirty="0"/>
              <a:t>Hacksaw(p4) - </a:t>
            </a:r>
            <a:r>
              <a:rPr lang="en-US" sz="3600" dirty="0"/>
              <a:t>Caring for hacksaws</a:t>
            </a:r>
            <a:endParaRPr lang="en-ZA" dirty="0"/>
          </a:p>
        </p:txBody>
      </p:sp>
      <p:sp>
        <p:nvSpPr>
          <p:cNvPr id="3" name="Content Placeholder 2">
            <a:extLst>
              <a:ext uri="{FF2B5EF4-FFF2-40B4-BE49-F238E27FC236}">
                <a16:creationId xmlns:a16="http://schemas.microsoft.com/office/drawing/2014/main" id="{18D4D9FD-6A44-3F2E-17C9-AC903A8A024B}"/>
              </a:ext>
            </a:extLst>
          </p:cNvPr>
          <p:cNvSpPr>
            <a:spLocks noGrp="1"/>
          </p:cNvSpPr>
          <p:nvPr>
            <p:ph idx="1"/>
          </p:nvPr>
        </p:nvSpPr>
        <p:spPr>
          <a:xfrm>
            <a:off x="549442" y="1576639"/>
            <a:ext cx="10515600" cy="4351338"/>
          </a:xfrm>
        </p:spPr>
        <p:txBody>
          <a:bodyPr>
            <a:normAutofit/>
          </a:bodyPr>
          <a:lstStyle/>
          <a:p>
            <a:r>
              <a:rPr lang="en-US" dirty="0"/>
              <a:t>After you have chosen a blade, hook it onto the square pins at the end of the frame. Make sure that the teeth point away from the handle. </a:t>
            </a:r>
          </a:p>
          <a:p>
            <a:r>
              <a:rPr lang="en-US" dirty="0"/>
              <a:t>Tighten the tensioning wing nut to take away any looseness in the blade, in other words, to take up the slack. </a:t>
            </a:r>
          </a:p>
          <a:p>
            <a:r>
              <a:rPr lang="en-US" dirty="0"/>
              <a:t>Turn the tensioning wing nut through two more complete turns. This will tension the blade. </a:t>
            </a:r>
          </a:p>
          <a:p>
            <a:r>
              <a:rPr lang="en-US" dirty="0"/>
              <a:t>After you have made a few cuts with the blade, tighten the blade again slightly</a:t>
            </a:r>
            <a:endParaRPr lang="en-ZA" dirty="0"/>
          </a:p>
        </p:txBody>
      </p:sp>
    </p:spTree>
    <p:extLst>
      <p:ext uri="{BB962C8B-B14F-4D97-AF65-F5344CB8AC3E}">
        <p14:creationId xmlns:p14="http://schemas.microsoft.com/office/powerpoint/2010/main" val="31426774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4CEF6-E74F-45DC-0412-94D474AE3858}"/>
              </a:ext>
            </a:extLst>
          </p:cNvPr>
          <p:cNvSpPr>
            <a:spLocks noGrp="1"/>
          </p:cNvSpPr>
          <p:nvPr>
            <p:ph type="title"/>
          </p:nvPr>
        </p:nvSpPr>
        <p:spPr>
          <a:xfrm>
            <a:off x="312821" y="365125"/>
            <a:ext cx="11381874" cy="1325563"/>
          </a:xfrm>
        </p:spPr>
        <p:txBody>
          <a:bodyPr/>
          <a:lstStyle/>
          <a:p>
            <a:r>
              <a:rPr lang="en-ZA" sz="4400" dirty="0"/>
              <a:t>Hacksaw(p5) – Types and selection of blade</a:t>
            </a:r>
            <a:endParaRPr lang="en-ZA" dirty="0"/>
          </a:p>
        </p:txBody>
      </p:sp>
      <p:graphicFrame>
        <p:nvGraphicFramePr>
          <p:cNvPr id="4" name="Content Placeholder 3">
            <a:extLst>
              <a:ext uri="{FF2B5EF4-FFF2-40B4-BE49-F238E27FC236}">
                <a16:creationId xmlns:a16="http://schemas.microsoft.com/office/drawing/2014/main" id="{3B437208-834C-979C-E679-48AE095EA99E}"/>
              </a:ext>
            </a:extLst>
          </p:cNvPr>
          <p:cNvGraphicFramePr>
            <a:graphicFrameLocks noGrp="1"/>
          </p:cNvGraphicFramePr>
          <p:nvPr>
            <p:ph idx="1"/>
            <p:extLst>
              <p:ext uri="{D42A27DB-BD31-4B8C-83A1-F6EECF244321}">
                <p14:modId xmlns:p14="http://schemas.microsoft.com/office/powerpoint/2010/main" val="59485018"/>
              </p:ext>
            </p:extLst>
          </p:nvPr>
        </p:nvGraphicFramePr>
        <p:xfrm>
          <a:off x="633484" y="1375249"/>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17822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447E9-E2F0-DFFC-DD3E-3306A541BE41}"/>
              </a:ext>
            </a:extLst>
          </p:cNvPr>
          <p:cNvSpPr>
            <a:spLocks noGrp="1"/>
          </p:cNvSpPr>
          <p:nvPr>
            <p:ph type="title"/>
          </p:nvPr>
        </p:nvSpPr>
        <p:spPr>
          <a:xfrm>
            <a:off x="838200" y="365126"/>
            <a:ext cx="10515600" cy="931412"/>
          </a:xfrm>
        </p:spPr>
        <p:txBody>
          <a:bodyPr/>
          <a:lstStyle/>
          <a:p>
            <a:r>
              <a:rPr lang="en-ZA" sz="4400" dirty="0"/>
              <a:t>Hacksaw(p6) - </a:t>
            </a:r>
            <a:r>
              <a:rPr lang="en-US" sz="3600" dirty="0"/>
              <a:t>Caring for hacksaws</a:t>
            </a:r>
            <a:endParaRPr lang="en-ZA" dirty="0"/>
          </a:p>
        </p:txBody>
      </p:sp>
      <p:sp>
        <p:nvSpPr>
          <p:cNvPr id="3" name="Content Placeholder 2">
            <a:extLst>
              <a:ext uri="{FF2B5EF4-FFF2-40B4-BE49-F238E27FC236}">
                <a16:creationId xmlns:a16="http://schemas.microsoft.com/office/drawing/2014/main" id="{AF2AB453-C46B-1418-95D7-CF4D4AAD78BC}"/>
              </a:ext>
            </a:extLst>
          </p:cNvPr>
          <p:cNvSpPr>
            <a:spLocks noGrp="1"/>
          </p:cNvSpPr>
          <p:nvPr>
            <p:ph idx="1"/>
          </p:nvPr>
        </p:nvSpPr>
        <p:spPr>
          <a:xfrm>
            <a:off x="501315" y="1296538"/>
            <a:ext cx="10515600" cy="4351338"/>
          </a:xfrm>
        </p:spPr>
        <p:txBody>
          <a:bodyPr>
            <a:normAutofit fontScale="92500" lnSpcReduction="20000"/>
          </a:bodyPr>
          <a:lstStyle/>
          <a:p>
            <a:r>
              <a:rPr lang="en-US" dirty="0"/>
              <a:t>When you finish using the hacksaw, wipe it clean. </a:t>
            </a:r>
          </a:p>
          <a:p>
            <a:r>
              <a:rPr lang="en-US" dirty="0"/>
              <a:t>Before you put the hacksaw away, loosen the tensioning wing nut to release the tension in the blade. If you leave the blade tensioned, the frame can bend. </a:t>
            </a:r>
          </a:p>
          <a:p>
            <a:r>
              <a:rPr lang="en-US" dirty="0"/>
              <a:t>Do not store the hacksaw in the toolbox with other tools on top of it. This can damage the hardened teeth of the blade and then the blade will cut ineffectively or stick in the cutting groove and break off.</a:t>
            </a:r>
          </a:p>
          <a:p>
            <a:pPr marL="0" indent="0">
              <a:buNone/>
            </a:pPr>
            <a:r>
              <a:rPr lang="en-US" b="1" dirty="0"/>
              <a:t>Storage: </a:t>
            </a:r>
          </a:p>
          <a:p>
            <a:r>
              <a:rPr lang="en-US" dirty="0"/>
              <a:t> Apply rust preventive compound (thin film) to blades to prevent rust, and store so teeth will not be dulled by contact with other tools.</a:t>
            </a:r>
          </a:p>
          <a:p>
            <a:r>
              <a:rPr lang="en-US" dirty="0"/>
              <a:t> Upon removal from storage, wash metal parts with dry cleaning solvent to remove compound.</a:t>
            </a:r>
            <a:endParaRPr lang="en-ZA" dirty="0"/>
          </a:p>
        </p:txBody>
      </p:sp>
    </p:spTree>
    <p:extLst>
      <p:ext uri="{BB962C8B-B14F-4D97-AF65-F5344CB8AC3E}">
        <p14:creationId xmlns:p14="http://schemas.microsoft.com/office/powerpoint/2010/main" val="19811836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5A563-E617-E22C-E011-0C292D5B938F}"/>
              </a:ext>
            </a:extLst>
          </p:cNvPr>
          <p:cNvSpPr>
            <a:spLocks noGrp="1"/>
          </p:cNvSpPr>
          <p:nvPr>
            <p:ph type="title"/>
          </p:nvPr>
        </p:nvSpPr>
        <p:spPr>
          <a:xfrm>
            <a:off x="865140" y="261736"/>
            <a:ext cx="4267200" cy="742983"/>
          </a:xfrm>
        </p:spPr>
        <p:txBody>
          <a:bodyPr anchor="t">
            <a:normAutofit/>
          </a:bodyPr>
          <a:lstStyle/>
          <a:p>
            <a:r>
              <a:rPr lang="en-US" sz="3600" dirty="0"/>
              <a:t>(f) </a:t>
            </a:r>
            <a:r>
              <a:rPr lang="en-ZA" sz="3600" dirty="0"/>
              <a:t>Files</a:t>
            </a:r>
          </a:p>
        </p:txBody>
      </p:sp>
      <p:cxnSp>
        <p:nvCxnSpPr>
          <p:cNvPr id="12" name="Straight Connector 11">
            <a:extLst>
              <a:ext uri="{FF2B5EF4-FFF2-40B4-BE49-F238E27FC236}">
                <a16:creationId xmlns:a16="http://schemas.microsoft.com/office/drawing/2014/main" id="{37C77032-C865-6057-7D7A-E2743CFA20F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5D583FA-9BCC-1E5E-44C9-9D4380D41F5E}"/>
              </a:ext>
            </a:extLst>
          </p:cNvPr>
          <p:cNvSpPr>
            <a:spLocks noGrp="1"/>
          </p:cNvSpPr>
          <p:nvPr>
            <p:ph idx="1"/>
          </p:nvPr>
        </p:nvSpPr>
        <p:spPr>
          <a:xfrm>
            <a:off x="735061" y="950659"/>
            <a:ext cx="10591799" cy="2163917"/>
          </a:xfrm>
        </p:spPr>
        <p:txBody>
          <a:bodyPr>
            <a:noAutofit/>
          </a:bodyPr>
          <a:lstStyle/>
          <a:p>
            <a:r>
              <a:rPr lang="en-US" sz="1800" dirty="0"/>
              <a:t>A file is a long flat cutting tool which has a surface covered with sharp tooth-like edges. </a:t>
            </a:r>
          </a:p>
          <a:p>
            <a:r>
              <a:rPr lang="en-US" sz="1800" dirty="0"/>
              <a:t>Used to smooth edges, remove burrs, tiny amounts of metals and shape metal objects to a, or finished, size or shape. </a:t>
            </a:r>
          </a:p>
          <a:p>
            <a:r>
              <a:rPr lang="en-US" sz="1800" dirty="0"/>
              <a:t>File handles are made from wood or plastic and are available in varied sizes to suit different types and sizes of files. </a:t>
            </a:r>
          </a:p>
          <a:p>
            <a:r>
              <a:rPr lang="en-US" sz="1800" dirty="0"/>
              <a:t>The handle should fit tightly onto the tang of the file. Once a handle has been fitted it should remain there for its entire lifespan.</a:t>
            </a:r>
          </a:p>
          <a:p>
            <a:r>
              <a:rPr lang="en-US" sz="1800" b="0" i="0" dirty="0">
                <a:solidFill>
                  <a:srgbClr val="0F0F0F"/>
                </a:solidFill>
                <a:effectLst/>
                <a:latin typeface="Söhne"/>
              </a:rPr>
              <a:t>Each file tooth removes a small piece of metal during cutting strokes across the workpiece. Precision filing demands patience and skill; achieving precise sizes involves applying the file with a reciprocating motion using both hands.</a:t>
            </a:r>
            <a:endParaRPr lang="en-ZA" sz="1800" dirty="0"/>
          </a:p>
        </p:txBody>
      </p:sp>
      <p:pic>
        <p:nvPicPr>
          <p:cNvPr id="7" name="Picture 6">
            <a:extLst>
              <a:ext uri="{FF2B5EF4-FFF2-40B4-BE49-F238E27FC236}">
                <a16:creationId xmlns:a16="http://schemas.microsoft.com/office/drawing/2014/main" id="{87559C1F-2F7D-D11C-613C-9000D43570D3}"/>
              </a:ext>
            </a:extLst>
          </p:cNvPr>
          <p:cNvPicPr>
            <a:picLocks noChangeAspect="1"/>
          </p:cNvPicPr>
          <p:nvPr/>
        </p:nvPicPr>
        <p:blipFill rotWithShape="1">
          <a:blip r:embed="rId2"/>
          <a:srcRect t="9365"/>
          <a:stretch/>
        </p:blipFill>
        <p:spPr>
          <a:xfrm>
            <a:off x="800100" y="4042611"/>
            <a:ext cx="10591800" cy="1697972"/>
          </a:xfrm>
          <a:prstGeom prst="rect">
            <a:avLst/>
          </a:prstGeom>
        </p:spPr>
      </p:pic>
    </p:spTree>
    <p:extLst>
      <p:ext uri="{BB962C8B-B14F-4D97-AF65-F5344CB8AC3E}">
        <p14:creationId xmlns:p14="http://schemas.microsoft.com/office/powerpoint/2010/main" val="30171866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C8186-8AB9-52E8-C5A2-5194324EF8C3}"/>
              </a:ext>
            </a:extLst>
          </p:cNvPr>
          <p:cNvSpPr>
            <a:spLocks noGrp="1"/>
          </p:cNvSpPr>
          <p:nvPr>
            <p:ph type="title"/>
          </p:nvPr>
        </p:nvSpPr>
        <p:spPr/>
        <p:txBody>
          <a:bodyPr/>
          <a:lstStyle/>
          <a:p>
            <a:r>
              <a:rPr lang="en-ZA" sz="4400" dirty="0"/>
              <a:t>Files (p2)</a:t>
            </a:r>
            <a:endParaRPr lang="en-ZA" dirty="0"/>
          </a:p>
        </p:txBody>
      </p:sp>
      <p:sp>
        <p:nvSpPr>
          <p:cNvPr id="3" name="Content Placeholder 2">
            <a:extLst>
              <a:ext uri="{FF2B5EF4-FFF2-40B4-BE49-F238E27FC236}">
                <a16:creationId xmlns:a16="http://schemas.microsoft.com/office/drawing/2014/main" id="{A5F9F413-4B0C-9A28-B1D9-D6736CBAD18F}"/>
              </a:ext>
            </a:extLst>
          </p:cNvPr>
          <p:cNvSpPr>
            <a:spLocks noGrp="1"/>
          </p:cNvSpPr>
          <p:nvPr>
            <p:ph idx="1"/>
          </p:nvPr>
        </p:nvSpPr>
        <p:spPr>
          <a:xfrm>
            <a:off x="669758" y="1600702"/>
            <a:ext cx="10515600" cy="4351338"/>
          </a:xfrm>
        </p:spPr>
        <p:txBody>
          <a:bodyPr/>
          <a:lstStyle/>
          <a:p>
            <a:pPr lvl="1"/>
            <a:r>
              <a:rPr lang="en-ZA" i="1" dirty="0"/>
              <a:t>Types of cuts:</a:t>
            </a:r>
          </a:p>
          <a:p>
            <a:r>
              <a:rPr lang="en-US" dirty="0"/>
              <a:t>Lines are cut across the surface of a file to make the teeth, they can have single-cut teeth or double-cut teeth: </a:t>
            </a:r>
          </a:p>
          <a:p>
            <a:r>
              <a:rPr lang="en-US" dirty="0"/>
              <a:t>If the cut lines run in only one direction, the file has single-cut teeth. We call this type of cut the first or over cut. We use single-cut files to file hard metals. </a:t>
            </a:r>
          </a:p>
          <a:p>
            <a:r>
              <a:rPr lang="en-US" dirty="0"/>
              <a:t>The cut lines of a double-cut file run in two directions and this is done by adding a second or up cut to the first cut. We carry out general filing work with a double-cut file.</a:t>
            </a:r>
            <a:endParaRPr lang="en-ZA" dirty="0"/>
          </a:p>
        </p:txBody>
      </p:sp>
      <p:pic>
        <p:nvPicPr>
          <p:cNvPr id="5" name="Picture 4">
            <a:extLst>
              <a:ext uri="{FF2B5EF4-FFF2-40B4-BE49-F238E27FC236}">
                <a16:creationId xmlns:a16="http://schemas.microsoft.com/office/drawing/2014/main" id="{14A3A450-3F0A-E20C-5DFE-A791896E7A24}"/>
              </a:ext>
            </a:extLst>
          </p:cNvPr>
          <p:cNvPicPr>
            <a:picLocks noChangeAspect="1"/>
          </p:cNvPicPr>
          <p:nvPr/>
        </p:nvPicPr>
        <p:blipFill>
          <a:blip r:embed="rId2"/>
          <a:stretch>
            <a:fillRect/>
          </a:stretch>
        </p:blipFill>
        <p:spPr>
          <a:xfrm>
            <a:off x="6531893" y="633413"/>
            <a:ext cx="4181475" cy="1057275"/>
          </a:xfrm>
          <a:prstGeom prst="rect">
            <a:avLst/>
          </a:prstGeom>
        </p:spPr>
      </p:pic>
    </p:spTree>
    <p:extLst>
      <p:ext uri="{BB962C8B-B14F-4D97-AF65-F5344CB8AC3E}">
        <p14:creationId xmlns:p14="http://schemas.microsoft.com/office/powerpoint/2010/main" val="21903894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E1BEA4-6224-4BA3-BCEE-F549FDF2A52B}"/>
              </a:ext>
            </a:extLst>
          </p:cNvPr>
          <p:cNvSpPr>
            <a:spLocks noGrp="1"/>
          </p:cNvSpPr>
          <p:nvPr>
            <p:ph type="title"/>
          </p:nvPr>
        </p:nvSpPr>
        <p:spPr/>
        <p:txBody>
          <a:bodyPr/>
          <a:lstStyle/>
          <a:p>
            <a:r>
              <a:rPr lang="en-ZA" sz="4400" dirty="0"/>
              <a:t>Files (p3) - </a:t>
            </a:r>
            <a:r>
              <a:rPr lang="en-ZA" dirty="0"/>
              <a:t>Grades of files</a:t>
            </a:r>
          </a:p>
        </p:txBody>
      </p:sp>
      <p:sp>
        <p:nvSpPr>
          <p:cNvPr id="3" name="Content Placeholder 2">
            <a:extLst>
              <a:ext uri="{FF2B5EF4-FFF2-40B4-BE49-F238E27FC236}">
                <a16:creationId xmlns:a16="http://schemas.microsoft.com/office/drawing/2014/main" id="{FCA5E75E-0ED9-216D-C2E0-35559B2F3BEF}"/>
              </a:ext>
            </a:extLst>
          </p:cNvPr>
          <p:cNvSpPr>
            <a:spLocks noGrp="1"/>
          </p:cNvSpPr>
          <p:nvPr>
            <p:ph idx="1"/>
          </p:nvPr>
        </p:nvSpPr>
        <p:spPr>
          <a:xfrm>
            <a:off x="332874" y="1528513"/>
            <a:ext cx="10515600" cy="4351338"/>
          </a:xfrm>
        </p:spPr>
        <p:txBody>
          <a:bodyPr/>
          <a:lstStyle/>
          <a:p>
            <a:r>
              <a:rPr lang="en-US" dirty="0"/>
              <a:t>We say that a file which has only a few teeth per cm is rough or coarse, and a file which has many teeth per cm is smooth. So, the coarseness of a file depends on the number of teeth per cm.</a:t>
            </a:r>
          </a:p>
          <a:p>
            <a:r>
              <a:rPr lang="en-US" dirty="0"/>
              <a:t>We use the term grade to describe how coarse a file is, that is its degree of coarseness. </a:t>
            </a:r>
          </a:p>
          <a:p>
            <a:r>
              <a:rPr lang="en-US" dirty="0"/>
              <a:t>We will discuss three different grades of files and where we use them.</a:t>
            </a:r>
            <a:endParaRPr lang="en-ZA" dirty="0"/>
          </a:p>
        </p:txBody>
      </p:sp>
    </p:spTree>
    <p:extLst>
      <p:ext uri="{BB962C8B-B14F-4D97-AF65-F5344CB8AC3E}">
        <p14:creationId xmlns:p14="http://schemas.microsoft.com/office/powerpoint/2010/main" val="340672987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B2193-5E85-A683-B2CC-AC552902091C}"/>
              </a:ext>
            </a:extLst>
          </p:cNvPr>
          <p:cNvSpPr>
            <a:spLocks noGrp="1"/>
          </p:cNvSpPr>
          <p:nvPr>
            <p:ph type="title"/>
          </p:nvPr>
        </p:nvSpPr>
        <p:spPr/>
        <p:txBody>
          <a:bodyPr/>
          <a:lstStyle/>
          <a:p>
            <a:r>
              <a:rPr lang="en-US" dirty="0"/>
              <a:t>Files (p4) - Different grades of files and their uses</a:t>
            </a:r>
            <a:endParaRPr lang="en-ZA" dirty="0"/>
          </a:p>
        </p:txBody>
      </p:sp>
      <p:graphicFrame>
        <p:nvGraphicFramePr>
          <p:cNvPr id="4" name="Content Placeholder 3">
            <a:extLst>
              <a:ext uri="{FF2B5EF4-FFF2-40B4-BE49-F238E27FC236}">
                <a16:creationId xmlns:a16="http://schemas.microsoft.com/office/drawing/2014/main" id="{57E4445C-F6FE-57C4-CE8B-7A4DA4C83C54}"/>
              </a:ext>
            </a:extLst>
          </p:cNvPr>
          <p:cNvGraphicFramePr>
            <a:graphicFrameLocks noGrp="1"/>
          </p:cNvGraphicFramePr>
          <p:nvPr>
            <p:ph idx="1"/>
            <p:extLst>
              <p:ext uri="{D42A27DB-BD31-4B8C-83A1-F6EECF244321}">
                <p14:modId xmlns:p14="http://schemas.microsoft.com/office/powerpoint/2010/main" val="2194738772"/>
              </p:ext>
            </p:extLst>
          </p:nvPr>
        </p:nvGraphicFramePr>
        <p:xfrm>
          <a:off x="838200" y="1825625"/>
          <a:ext cx="10515600" cy="3756308"/>
        </p:xfrm>
        <a:graphic>
          <a:graphicData uri="http://schemas.openxmlformats.org/drawingml/2006/table">
            <a:tbl>
              <a:tblPr firstRow="1" bandRow="1">
                <a:tableStyleId>{5940675A-B579-460E-94D1-54222C63F5DA}</a:tableStyleId>
              </a:tblPr>
              <a:tblGrid>
                <a:gridCol w="4702791">
                  <a:extLst>
                    <a:ext uri="{9D8B030D-6E8A-4147-A177-3AD203B41FA5}">
                      <a16:colId xmlns:a16="http://schemas.microsoft.com/office/drawing/2014/main" val="257305920"/>
                    </a:ext>
                  </a:extLst>
                </a:gridCol>
                <a:gridCol w="5812809">
                  <a:extLst>
                    <a:ext uri="{9D8B030D-6E8A-4147-A177-3AD203B41FA5}">
                      <a16:colId xmlns:a16="http://schemas.microsoft.com/office/drawing/2014/main" val="3430367617"/>
                    </a:ext>
                  </a:extLst>
                </a:gridCol>
              </a:tblGrid>
              <a:tr h="520869">
                <a:tc>
                  <a:txBody>
                    <a:bodyPr/>
                    <a:lstStyle/>
                    <a:p>
                      <a:r>
                        <a:rPr lang="en-US" dirty="0"/>
                        <a:t>Grade</a:t>
                      </a:r>
                      <a:endParaRPr lang="en-ZA" dirty="0"/>
                    </a:p>
                  </a:txBody>
                  <a:tcPr/>
                </a:tc>
                <a:tc>
                  <a:txBody>
                    <a:bodyPr/>
                    <a:lstStyle/>
                    <a:p>
                      <a:r>
                        <a:rPr lang="en-US" dirty="0"/>
                        <a:t>Use</a:t>
                      </a:r>
                      <a:endParaRPr lang="en-ZA" dirty="0"/>
                    </a:p>
                  </a:txBody>
                  <a:tcPr/>
                </a:tc>
                <a:extLst>
                  <a:ext uri="{0D108BD9-81ED-4DB2-BD59-A6C34878D82A}">
                    <a16:rowId xmlns:a16="http://schemas.microsoft.com/office/drawing/2014/main" val="2134161762"/>
                  </a:ext>
                </a:extLst>
              </a:tr>
              <a:tr h="1117362">
                <a:tc>
                  <a:txBody>
                    <a:bodyPr/>
                    <a:lstStyle/>
                    <a:p>
                      <a:endParaRPr lang="en-ZA" dirty="0"/>
                    </a:p>
                  </a:txBody>
                  <a:tcPr/>
                </a:tc>
                <a:tc>
                  <a:txBody>
                    <a:bodyPr/>
                    <a:lstStyle/>
                    <a:p>
                      <a:r>
                        <a:rPr lang="en-US" dirty="0"/>
                        <a:t>We file iron castings and do general roughing out work to quickly remove a lot of material with the bastard grade.</a:t>
                      </a:r>
                      <a:endParaRPr lang="en-ZA" dirty="0"/>
                    </a:p>
                  </a:txBody>
                  <a:tcPr/>
                </a:tc>
                <a:extLst>
                  <a:ext uri="{0D108BD9-81ED-4DB2-BD59-A6C34878D82A}">
                    <a16:rowId xmlns:a16="http://schemas.microsoft.com/office/drawing/2014/main" val="2843293838"/>
                  </a:ext>
                </a:extLst>
              </a:tr>
              <a:tr h="1000715">
                <a:tc>
                  <a:txBody>
                    <a:bodyPr/>
                    <a:lstStyle/>
                    <a:p>
                      <a:endParaRPr lang="en-ZA" dirty="0"/>
                    </a:p>
                  </a:txBody>
                  <a:tcPr/>
                </a:tc>
                <a:tc>
                  <a:txBody>
                    <a:bodyPr/>
                    <a:lstStyle/>
                    <a:p>
                      <a:r>
                        <a:rPr lang="en-US" dirty="0"/>
                        <a:t>We use a second-cut grade to rough out hard metals and to file the work piece to the size it must be.</a:t>
                      </a:r>
                      <a:endParaRPr lang="en-ZA" dirty="0"/>
                    </a:p>
                  </a:txBody>
                  <a:tcPr/>
                </a:tc>
                <a:extLst>
                  <a:ext uri="{0D108BD9-81ED-4DB2-BD59-A6C34878D82A}">
                    <a16:rowId xmlns:a16="http://schemas.microsoft.com/office/drawing/2014/main" val="573025626"/>
                  </a:ext>
                </a:extLst>
              </a:tr>
              <a:tr h="1117362">
                <a:tc>
                  <a:txBody>
                    <a:bodyPr/>
                    <a:lstStyle/>
                    <a:p>
                      <a:endParaRPr lang="en-ZA" dirty="0"/>
                    </a:p>
                  </a:txBody>
                  <a:tcPr/>
                </a:tc>
                <a:tc>
                  <a:txBody>
                    <a:bodyPr/>
                    <a:lstStyle/>
                    <a:p>
                      <a:r>
                        <a:rPr lang="en-US" dirty="0"/>
                        <a:t>We do the last filing on a work piece to finish it off to size and to give it a good finish with a smooth-cut grade. We also draw file (finishing off) with this grade</a:t>
                      </a:r>
                      <a:endParaRPr lang="en-ZA" dirty="0"/>
                    </a:p>
                  </a:txBody>
                  <a:tcPr/>
                </a:tc>
                <a:extLst>
                  <a:ext uri="{0D108BD9-81ED-4DB2-BD59-A6C34878D82A}">
                    <a16:rowId xmlns:a16="http://schemas.microsoft.com/office/drawing/2014/main" val="377118784"/>
                  </a:ext>
                </a:extLst>
              </a:tr>
            </a:tbl>
          </a:graphicData>
        </a:graphic>
      </p:graphicFrame>
      <p:pic>
        <p:nvPicPr>
          <p:cNvPr id="6" name="Picture 5">
            <a:extLst>
              <a:ext uri="{FF2B5EF4-FFF2-40B4-BE49-F238E27FC236}">
                <a16:creationId xmlns:a16="http://schemas.microsoft.com/office/drawing/2014/main" id="{79A62C2C-D637-68D8-90E7-14AA39604B83}"/>
              </a:ext>
            </a:extLst>
          </p:cNvPr>
          <p:cNvPicPr>
            <a:picLocks noChangeAspect="1"/>
          </p:cNvPicPr>
          <p:nvPr/>
        </p:nvPicPr>
        <p:blipFill>
          <a:blip r:embed="rId2"/>
          <a:stretch>
            <a:fillRect/>
          </a:stretch>
        </p:blipFill>
        <p:spPr>
          <a:xfrm>
            <a:off x="973206" y="2478506"/>
            <a:ext cx="2143125" cy="781050"/>
          </a:xfrm>
          <a:prstGeom prst="rect">
            <a:avLst/>
          </a:prstGeom>
        </p:spPr>
      </p:pic>
      <p:pic>
        <p:nvPicPr>
          <p:cNvPr id="8" name="Picture 7">
            <a:extLst>
              <a:ext uri="{FF2B5EF4-FFF2-40B4-BE49-F238E27FC236}">
                <a16:creationId xmlns:a16="http://schemas.microsoft.com/office/drawing/2014/main" id="{0B5F5167-65B4-0F59-7885-F4DC2219C510}"/>
              </a:ext>
            </a:extLst>
          </p:cNvPr>
          <p:cNvPicPr>
            <a:picLocks noChangeAspect="1"/>
          </p:cNvPicPr>
          <p:nvPr/>
        </p:nvPicPr>
        <p:blipFill>
          <a:blip r:embed="rId3"/>
          <a:stretch>
            <a:fillRect/>
          </a:stretch>
        </p:blipFill>
        <p:spPr>
          <a:xfrm>
            <a:off x="973206" y="3502862"/>
            <a:ext cx="2152650" cy="819150"/>
          </a:xfrm>
          <a:prstGeom prst="rect">
            <a:avLst/>
          </a:prstGeom>
        </p:spPr>
      </p:pic>
      <p:pic>
        <p:nvPicPr>
          <p:cNvPr id="10" name="Picture 9">
            <a:extLst>
              <a:ext uri="{FF2B5EF4-FFF2-40B4-BE49-F238E27FC236}">
                <a16:creationId xmlns:a16="http://schemas.microsoft.com/office/drawing/2014/main" id="{710A1FC6-2FE2-6F7E-ACF8-9A3DCBADCCF4}"/>
              </a:ext>
            </a:extLst>
          </p:cNvPr>
          <p:cNvPicPr>
            <a:picLocks noChangeAspect="1"/>
          </p:cNvPicPr>
          <p:nvPr/>
        </p:nvPicPr>
        <p:blipFill>
          <a:blip r:embed="rId4"/>
          <a:stretch>
            <a:fillRect/>
          </a:stretch>
        </p:blipFill>
        <p:spPr>
          <a:xfrm>
            <a:off x="944631" y="4565318"/>
            <a:ext cx="2171700" cy="790575"/>
          </a:xfrm>
          <a:prstGeom prst="rect">
            <a:avLst/>
          </a:prstGeom>
        </p:spPr>
      </p:pic>
    </p:spTree>
    <p:extLst>
      <p:ext uri="{BB962C8B-B14F-4D97-AF65-F5344CB8AC3E}">
        <p14:creationId xmlns:p14="http://schemas.microsoft.com/office/powerpoint/2010/main" val="4599054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B5096-874B-3359-7432-BBFCBE1B3FA4}"/>
              </a:ext>
            </a:extLst>
          </p:cNvPr>
          <p:cNvSpPr>
            <a:spLocks noGrp="1"/>
          </p:cNvSpPr>
          <p:nvPr>
            <p:ph type="title"/>
          </p:nvPr>
        </p:nvSpPr>
        <p:spPr>
          <a:xfrm>
            <a:off x="838200" y="365126"/>
            <a:ext cx="10515600" cy="159753"/>
          </a:xfrm>
        </p:spPr>
        <p:txBody>
          <a:bodyPr>
            <a:normAutofit fontScale="90000"/>
          </a:bodyPr>
          <a:lstStyle/>
          <a:p>
            <a:r>
              <a:rPr lang="en-US" dirty="0"/>
              <a:t>Files (p5) – Shapes for different files </a:t>
            </a:r>
            <a:endParaRPr lang="en-ZA" dirty="0"/>
          </a:p>
        </p:txBody>
      </p:sp>
      <p:sp>
        <p:nvSpPr>
          <p:cNvPr id="7" name="Content Placeholder 6">
            <a:extLst>
              <a:ext uri="{FF2B5EF4-FFF2-40B4-BE49-F238E27FC236}">
                <a16:creationId xmlns:a16="http://schemas.microsoft.com/office/drawing/2014/main" id="{DF028399-8A85-2FDD-0E8E-BF03B461B126}"/>
              </a:ext>
            </a:extLst>
          </p:cNvPr>
          <p:cNvSpPr>
            <a:spLocks noGrp="1"/>
          </p:cNvSpPr>
          <p:nvPr>
            <p:ph idx="1"/>
          </p:nvPr>
        </p:nvSpPr>
        <p:spPr/>
        <p:txBody>
          <a:bodyPr/>
          <a:lstStyle/>
          <a:p>
            <a:endParaRPr lang="en-ZA"/>
          </a:p>
        </p:txBody>
      </p:sp>
      <p:pic>
        <p:nvPicPr>
          <p:cNvPr id="9" name="Picture 8">
            <a:extLst>
              <a:ext uri="{FF2B5EF4-FFF2-40B4-BE49-F238E27FC236}">
                <a16:creationId xmlns:a16="http://schemas.microsoft.com/office/drawing/2014/main" id="{C97567C6-2131-7097-8BB4-ACEE552EC2CE}"/>
              </a:ext>
            </a:extLst>
          </p:cNvPr>
          <p:cNvPicPr>
            <a:picLocks noChangeAspect="1"/>
          </p:cNvPicPr>
          <p:nvPr/>
        </p:nvPicPr>
        <p:blipFill>
          <a:blip r:embed="rId2"/>
          <a:stretch>
            <a:fillRect/>
          </a:stretch>
        </p:blipFill>
        <p:spPr>
          <a:xfrm>
            <a:off x="1050877" y="681037"/>
            <a:ext cx="10072047" cy="5010151"/>
          </a:xfrm>
          <a:prstGeom prst="rect">
            <a:avLst/>
          </a:prstGeom>
        </p:spPr>
      </p:pic>
    </p:spTree>
    <p:extLst>
      <p:ext uri="{BB962C8B-B14F-4D97-AF65-F5344CB8AC3E}">
        <p14:creationId xmlns:p14="http://schemas.microsoft.com/office/powerpoint/2010/main" val="14491481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AA86F-C50C-EB98-A41F-056071DD8B17}"/>
              </a:ext>
            </a:extLst>
          </p:cNvPr>
          <p:cNvSpPr>
            <a:spLocks noGrp="1"/>
          </p:cNvSpPr>
          <p:nvPr>
            <p:ph type="title"/>
          </p:nvPr>
        </p:nvSpPr>
        <p:spPr>
          <a:xfrm>
            <a:off x="838200" y="-212390"/>
            <a:ext cx="10515600" cy="1325563"/>
          </a:xfrm>
        </p:spPr>
        <p:txBody>
          <a:bodyPr/>
          <a:lstStyle/>
          <a:p>
            <a:r>
              <a:rPr lang="en-US" dirty="0"/>
              <a:t>Files (p6) – Caring for files </a:t>
            </a:r>
            <a:endParaRPr lang="en-ZA" dirty="0"/>
          </a:p>
        </p:txBody>
      </p:sp>
      <p:sp>
        <p:nvSpPr>
          <p:cNvPr id="3" name="Content Placeholder 2">
            <a:extLst>
              <a:ext uri="{FF2B5EF4-FFF2-40B4-BE49-F238E27FC236}">
                <a16:creationId xmlns:a16="http://schemas.microsoft.com/office/drawing/2014/main" id="{9F31FDE4-4EC5-4216-8333-055BAD300DB0}"/>
              </a:ext>
            </a:extLst>
          </p:cNvPr>
          <p:cNvSpPr>
            <a:spLocks noGrp="1"/>
          </p:cNvSpPr>
          <p:nvPr>
            <p:ph idx="1"/>
          </p:nvPr>
        </p:nvSpPr>
        <p:spPr>
          <a:xfrm>
            <a:off x="838200" y="1113173"/>
            <a:ext cx="10515600" cy="4351338"/>
          </a:xfrm>
        </p:spPr>
        <p:txBody>
          <a:bodyPr>
            <a:noAutofit/>
          </a:bodyPr>
          <a:lstStyle/>
          <a:p>
            <a:r>
              <a:rPr lang="en-US" sz="2000" dirty="0"/>
              <a:t>If using a new file on hard, rough surfaces too soon, you will break the sharp edges of the teeth. So first use a new file on soft metals like brass or bronze and if you work on mild steel, only apply light pressure on the new file. Only after using the file in this way on soft metals, you can use it on hard metals, rough surfaces of castings or welds. </a:t>
            </a:r>
          </a:p>
          <a:p>
            <a:r>
              <a:rPr lang="en-US" sz="2000" dirty="0"/>
              <a:t>Never throw or drop files onto one another because this will chip the teeth of the file. </a:t>
            </a:r>
          </a:p>
          <a:p>
            <a:r>
              <a:rPr lang="en-US" sz="2000" dirty="0"/>
              <a:t>Store files on a vertical rack or in a drawer with partitions between the files. Do not store files between other tools. </a:t>
            </a:r>
          </a:p>
          <a:p>
            <a:r>
              <a:rPr lang="en-US" sz="2000" dirty="0"/>
              <a:t>Use a file brush regularly to remove filings from the teeth and do not simply knock the file on its edge. Clean before storage. </a:t>
            </a:r>
          </a:p>
          <a:p>
            <a:r>
              <a:rPr lang="en-US" sz="2000" dirty="0"/>
              <a:t>Do not strike a file with another tool or use the file to strike something. </a:t>
            </a:r>
          </a:p>
          <a:p>
            <a:r>
              <a:rPr lang="en-US" sz="2000" dirty="0"/>
              <a:t>The tang is left soft, that is it is not hardened, and you must not use is as a lever to open lids or to lift heavy objects.  </a:t>
            </a:r>
          </a:p>
          <a:p>
            <a:r>
              <a:rPr lang="en-US" sz="2000" dirty="0"/>
              <a:t>Do not use a file if it does not have a handle, or if the handle is broken, badly fitted or loose. The tang is very sharp and can cause damage</a:t>
            </a:r>
            <a:endParaRPr lang="en-ZA" sz="2000" dirty="0"/>
          </a:p>
        </p:txBody>
      </p:sp>
    </p:spTree>
    <p:extLst>
      <p:ext uri="{BB962C8B-B14F-4D97-AF65-F5344CB8AC3E}">
        <p14:creationId xmlns:p14="http://schemas.microsoft.com/office/powerpoint/2010/main" val="3532408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0BF37C-7054-3AB0-FA76-8330D8D9F4B9}"/>
              </a:ext>
            </a:extLst>
          </p:cNvPr>
          <p:cNvSpPr>
            <a:spLocks noGrp="1"/>
          </p:cNvSpPr>
          <p:nvPr>
            <p:ph type="title"/>
          </p:nvPr>
        </p:nvSpPr>
        <p:spPr>
          <a:xfrm>
            <a:off x="232012" y="365125"/>
            <a:ext cx="11764370" cy="1325563"/>
          </a:xfrm>
        </p:spPr>
        <p:txBody>
          <a:bodyPr>
            <a:noAutofit/>
          </a:bodyPr>
          <a:lstStyle/>
          <a:p>
            <a:pPr algn="just"/>
            <a:r>
              <a:rPr lang="en-US" sz="2800" i="1" dirty="0"/>
              <a:t>KT0101 Demonstrate safe working practices, apply worksite practice and generic health, safety and environmental protection concepts while using engineering hand tools</a:t>
            </a:r>
          </a:p>
        </p:txBody>
      </p:sp>
      <p:sp>
        <p:nvSpPr>
          <p:cNvPr id="5" name="Content Placeholder 4">
            <a:extLst>
              <a:ext uri="{FF2B5EF4-FFF2-40B4-BE49-F238E27FC236}">
                <a16:creationId xmlns:a16="http://schemas.microsoft.com/office/drawing/2014/main" id="{F7251019-0BDA-D240-981A-6C0A40C196FC}"/>
              </a:ext>
            </a:extLst>
          </p:cNvPr>
          <p:cNvSpPr>
            <a:spLocks noGrp="1"/>
          </p:cNvSpPr>
          <p:nvPr>
            <p:ph idx="1"/>
          </p:nvPr>
        </p:nvSpPr>
        <p:spPr>
          <a:xfrm>
            <a:off x="395785" y="1690688"/>
            <a:ext cx="10958015" cy="4351338"/>
          </a:xfrm>
        </p:spPr>
        <p:txBody>
          <a:bodyPr/>
          <a:lstStyle/>
          <a:p>
            <a:r>
              <a:rPr lang="en-US" b="0" i="0" dirty="0">
                <a:solidFill>
                  <a:srgbClr val="0F0F0F"/>
                </a:solidFill>
                <a:effectLst/>
                <a:latin typeface="Söhne"/>
              </a:rPr>
              <a:t>Before starting any work, welders are always advised to familiarize themself with the safety measures for each tool and machine, ensuring personal protection, colleagues, and the measuring equipment by following proper usage guidelines in the potentially hazardous work environment.</a:t>
            </a:r>
            <a:endParaRPr lang="en-US" dirty="0"/>
          </a:p>
          <a:p>
            <a:r>
              <a:rPr lang="en-US" b="0" i="0" dirty="0">
                <a:solidFill>
                  <a:srgbClr val="0F0F0F"/>
                </a:solidFill>
                <a:effectLst/>
                <a:latin typeface="Söhne"/>
              </a:rPr>
              <a:t>Developing responsible and safe working habits early on to prevent accidents. </a:t>
            </a:r>
          </a:p>
          <a:p>
            <a:r>
              <a:rPr lang="en-US" b="0" i="0" dirty="0">
                <a:solidFill>
                  <a:srgbClr val="0F0F0F"/>
                </a:solidFill>
                <a:effectLst/>
                <a:latin typeface="Söhne"/>
              </a:rPr>
              <a:t>Prioritizing the well-being of yourself and your colleagues, fostering a professional attitude towards your job and maintaining awareness of the working environment for a safer workplace</a:t>
            </a:r>
            <a:endParaRPr lang="en-US" dirty="0"/>
          </a:p>
          <a:p>
            <a:endParaRPr lang="en-US" dirty="0"/>
          </a:p>
        </p:txBody>
      </p:sp>
    </p:spTree>
    <p:extLst>
      <p:ext uri="{BB962C8B-B14F-4D97-AF65-F5344CB8AC3E}">
        <p14:creationId xmlns:p14="http://schemas.microsoft.com/office/powerpoint/2010/main" val="315573771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AA86F-C50C-EB98-A41F-056071DD8B17}"/>
              </a:ext>
            </a:extLst>
          </p:cNvPr>
          <p:cNvSpPr>
            <a:spLocks noGrp="1"/>
          </p:cNvSpPr>
          <p:nvPr>
            <p:ph type="title"/>
          </p:nvPr>
        </p:nvSpPr>
        <p:spPr>
          <a:xfrm>
            <a:off x="838200" y="-212390"/>
            <a:ext cx="10515600" cy="963017"/>
          </a:xfrm>
        </p:spPr>
        <p:txBody>
          <a:bodyPr/>
          <a:lstStyle/>
          <a:p>
            <a:r>
              <a:rPr lang="en-US" dirty="0"/>
              <a:t>Files (p7) – Caring for files </a:t>
            </a:r>
            <a:endParaRPr lang="en-ZA" dirty="0"/>
          </a:p>
        </p:txBody>
      </p:sp>
      <p:sp>
        <p:nvSpPr>
          <p:cNvPr id="3" name="Content Placeholder 2">
            <a:extLst>
              <a:ext uri="{FF2B5EF4-FFF2-40B4-BE49-F238E27FC236}">
                <a16:creationId xmlns:a16="http://schemas.microsoft.com/office/drawing/2014/main" id="{9F31FDE4-4EC5-4216-8333-055BAD300DB0}"/>
              </a:ext>
            </a:extLst>
          </p:cNvPr>
          <p:cNvSpPr>
            <a:spLocks noGrp="1"/>
          </p:cNvSpPr>
          <p:nvPr>
            <p:ph idx="1"/>
          </p:nvPr>
        </p:nvSpPr>
        <p:spPr>
          <a:xfrm>
            <a:off x="423081" y="641445"/>
            <a:ext cx="10698707" cy="4618350"/>
          </a:xfrm>
        </p:spPr>
        <p:txBody>
          <a:bodyPr>
            <a:noAutofit/>
          </a:bodyPr>
          <a:lstStyle/>
          <a:p>
            <a:pPr>
              <a:lnSpc>
                <a:spcPct val="100000"/>
              </a:lnSpc>
            </a:pPr>
            <a:r>
              <a:rPr lang="en-US" sz="1800" dirty="0"/>
              <a:t>Preserve sharpness of files. </a:t>
            </a:r>
          </a:p>
          <a:p>
            <a:pPr>
              <a:lnSpc>
                <a:spcPct val="100000"/>
              </a:lnSpc>
            </a:pPr>
            <a:r>
              <a:rPr lang="en-US" sz="1800" dirty="0"/>
              <a:t>Keep them in a rack. If necessary to carry files in a toolbox, wrap them individually in cloth or paper. </a:t>
            </a:r>
          </a:p>
          <a:p>
            <a:pPr>
              <a:lnSpc>
                <a:spcPct val="100000"/>
              </a:lnSpc>
            </a:pPr>
            <a:r>
              <a:rPr lang="en-US" sz="1800" dirty="0"/>
              <a:t>Keep files dry to prevent rusting. </a:t>
            </a:r>
          </a:p>
          <a:p>
            <a:pPr>
              <a:lnSpc>
                <a:spcPct val="100000"/>
              </a:lnSpc>
            </a:pPr>
            <a:r>
              <a:rPr lang="en-US" sz="1800" dirty="0"/>
              <a:t>Do not use rust preventive compound. </a:t>
            </a:r>
          </a:p>
          <a:p>
            <a:pPr>
              <a:lnSpc>
                <a:spcPct val="100000"/>
              </a:lnSpc>
            </a:pPr>
            <a:r>
              <a:rPr lang="en-US" sz="1800" dirty="0"/>
              <a:t>Do not abuse files. They are brittle and extremely dangerous if hammered or used as pry bars.</a:t>
            </a:r>
          </a:p>
          <a:p>
            <a:pPr marL="0" indent="0">
              <a:lnSpc>
                <a:spcPct val="100000"/>
              </a:lnSpc>
              <a:buNone/>
            </a:pPr>
            <a:r>
              <a:rPr lang="en-US" sz="1800" b="1" dirty="0"/>
              <a:t>Do when using files: </a:t>
            </a:r>
          </a:p>
          <a:p>
            <a:pPr lvl="1">
              <a:lnSpc>
                <a:spcPct val="100000"/>
              </a:lnSpc>
              <a:buFont typeface="Arial" panose="020B0604020202020204" pitchFamily="34" charset="0"/>
              <a:buChar char="•"/>
            </a:pPr>
            <a:r>
              <a:rPr lang="en-US" sz="1400" dirty="0"/>
              <a:t>Wear safety glasses and clamp your work piece to a workbench or in a vice </a:t>
            </a:r>
          </a:p>
          <a:p>
            <a:pPr lvl="1">
              <a:lnSpc>
                <a:spcPct val="100000"/>
              </a:lnSpc>
              <a:buFont typeface="Arial" panose="020B0604020202020204" pitchFamily="34" charset="0"/>
              <a:buChar char="•"/>
            </a:pPr>
            <a:r>
              <a:rPr lang="en-US" sz="1400" dirty="0"/>
              <a:t>Hold onto the file’s handle with your dominant hand and hold onto the end of the file with your other hand </a:t>
            </a:r>
          </a:p>
          <a:p>
            <a:pPr lvl="1">
              <a:lnSpc>
                <a:spcPct val="100000"/>
              </a:lnSpc>
              <a:buFont typeface="Arial" panose="020B0604020202020204" pitchFamily="34" charset="0"/>
              <a:buChar char="•"/>
            </a:pPr>
            <a:r>
              <a:rPr lang="en-US" sz="1400" dirty="0"/>
              <a:t>Apply moderate downward force and push the file forward on the work piece, continue using forward strokes of the file to remove material </a:t>
            </a:r>
          </a:p>
          <a:p>
            <a:pPr lvl="1">
              <a:lnSpc>
                <a:spcPct val="100000"/>
              </a:lnSpc>
              <a:buFont typeface="Arial" panose="020B0604020202020204" pitchFamily="34" charset="0"/>
              <a:buChar char="•"/>
            </a:pPr>
            <a:r>
              <a:rPr lang="en-US" sz="1400" dirty="0"/>
              <a:t>Clean the teeth of a clogged file with a file card </a:t>
            </a:r>
          </a:p>
          <a:p>
            <a:pPr marL="0" indent="0">
              <a:lnSpc>
                <a:spcPct val="100000"/>
              </a:lnSpc>
              <a:buNone/>
            </a:pPr>
            <a:r>
              <a:rPr lang="en-US" sz="1800" b="1" dirty="0"/>
              <a:t>Do not’s: </a:t>
            </a:r>
          </a:p>
          <a:p>
            <a:pPr lvl="1">
              <a:lnSpc>
                <a:spcPct val="100000"/>
              </a:lnSpc>
              <a:buFont typeface="Arial" panose="020B0604020202020204" pitchFamily="34" charset="0"/>
              <a:buChar char="•"/>
            </a:pPr>
            <a:r>
              <a:rPr lang="en-US" sz="1400" dirty="0"/>
              <a:t>Use backward strokes. The teeth are angled forward and will not remove any material on backward strokes</a:t>
            </a:r>
          </a:p>
        </p:txBody>
      </p:sp>
    </p:spTree>
    <p:extLst>
      <p:ext uri="{BB962C8B-B14F-4D97-AF65-F5344CB8AC3E}">
        <p14:creationId xmlns:p14="http://schemas.microsoft.com/office/powerpoint/2010/main" val="33182853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AA86F-C50C-EB98-A41F-056071DD8B17}"/>
              </a:ext>
            </a:extLst>
          </p:cNvPr>
          <p:cNvSpPr>
            <a:spLocks noGrp="1"/>
          </p:cNvSpPr>
          <p:nvPr>
            <p:ph type="title"/>
          </p:nvPr>
        </p:nvSpPr>
        <p:spPr>
          <a:xfrm>
            <a:off x="838200" y="-212390"/>
            <a:ext cx="10515600" cy="1325563"/>
          </a:xfrm>
        </p:spPr>
        <p:txBody>
          <a:bodyPr/>
          <a:lstStyle/>
          <a:p>
            <a:r>
              <a:rPr lang="en-US" dirty="0"/>
              <a:t>Files (p8) – Caring for files </a:t>
            </a:r>
            <a:endParaRPr lang="en-ZA" dirty="0"/>
          </a:p>
        </p:txBody>
      </p:sp>
      <p:sp>
        <p:nvSpPr>
          <p:cNvPr id="3" name="Content Placeholder 2">
            <a:extLst>
              <a:ext uri="{FF2B5EF4-FFF2-40B4-BE49-F238E27FC236}">
                <a16:creationId xmlns:a16="http://schemas.microsoft.com/office/drawing/2014/main" id="{9F31FDE4-4EC5-4216-8333-055BAD300DB0}"/>
              </a:ext>
            </a:extLst>
          </p:cNvPr>
          <p:cNvSpPr>
            <a:spLocks noGrp="1"/>
          </p:cNvSpPr>
          <p:nvPr>
            <p:ph idx="1"/>
          </p:nvPr>
        </p:nvSpPr>
        <p:spPr>
          <a:xfrm>
            <a:off x="436728" y="764274"/>
            <a:ext cx="10917072" cy="4913194"/>
          </a:xfrm>
        </p:spPr>
        <p:txBody>
          <a:bodyPr>
            <a:noAutofit/>
          </a:bodyPr>
          <a:lstStyle/>
          <a:p>
            <a:pPr marL="0" indent="0">
              <a:buNone/>
            </a:pPr>
            <a:r>
              <a:rPr lang="en-US" sz="2000" b="1" i="1" dirty="0"/>
              <a:t>Installing handle Caution</a:t>
            </a:r>
            <a:r>
              <a:rPr lang="en-US" sz="2000" b="1" dirty="0"/>
              <a:t>: </a:t>
            </a:r>
          </a:p>
          <a:p>
            <a:pPr lvl="1"/>
            <a:r>
              <a:rPr lang="en-US" sz="1600" dirty="0"/>
              <a:t>It is dangerous to use a file without a handle. </a:t>
            </a:r>
          </a:p>
          <a:p>
            <a:pPr lvl="1"/>
            <a:r>
              <a:rPr lang="en-US" sz="1600" dirty="0"/>
              <a:t>Select handle to fit tang. If necessary to use handle having hole too small for tang, heat same size tang of an old file and insert in handle to burn hole to proper size (snug fit).</a:t>
            </a:r>
          </a:p>
          <a:p>
            <a:pPr lvl="1"/>
            <a:r>
              <a:rPr lang="en-US" sz="1600" dirty="0"/>
              <a:t>Wet tang of file and insert it in handle. Tap back end of handle on a flat surface until file is properly seated. </a:t>
            </a:r>
          </a:p>
          <a:p>
            <a:pPr lvl="1"/>
            <a:r>
              <a:rPr lang="en-US" sz="1600" dirty="0"/>
              <a:t>Do not hammer file into the handle.</a:t>
            </a:r>
          </a:p>
          <a:p>
            <a:pPr marL="0" indent="0">
              <a:buNone/>
            </a:pPr>
            <a:r>
              <a:rPr lang="en-US" sz="2000" b="1" dirty="0"/>
              <a:t>Cleaning Files</a:t>
            </a:r>
            <a:r>
              <a:rPr lang="en-US" sz="2000" dirty="0"/>
              <a:t>:</a:t>
            </a:r>
          </a:p>
          <a:p>
            <a:pPr lvl="1"/>
            <a:r>
              <a:rPr lang="en-US" sz="1600" dirty="0"/>
              <a:t>The cutting action of a file produces small particles or chips called filings. These particles frequently wedge between the teeth of file and impair the free cutting action. Frequent cleaning is necessary to obtain maximum efficiency of file. </a:t>
            </a:r>
          </a:p>
          <a:p>
            <a:pPr lvl="1"/>
            <a:r>
              <a:rPr lang="en-US" sz="1600" dirty="0"/>
              <a:t>Brush filings from between teeth of file with file card or wire brush. Push brush in a direction parallel with teeth.</a:t>
            </a:r>
          </a:p>
          <a:p>
            <a:pPr marL="0" indent="0">
              <a:buNone/>
            </a:pPr>
            <a:r>
              <a:rPr lang="en-US" sz="2000" b="1" dirty="0"/>
              <a:t>Storage</a:t>
            </a:r>
            <a:r>
              <a:rPr lang="en-US" sz="2000" dirty="0"/>
              <a:t>:</a:t>
            </a:r>
          </a:p>
          <a:p>
            <a:pPr lvl="1"/>
            <a:r>
              <a:rPr lang="en-US" sz="1600" dirty="0"/>
              <a:t>Be sure files and rasps are clean and dry. </a:t>
            </a:r>
          </a:p>
          <a:p>
            <a:pPr lvl="1"/>
            <a:r>
              <a:rPr lang="en-US" sz="1600" dirty="0"/>
              <a:t>Do not use lubricants or rust preventive compounds. Wrap them individually in waterproof barrier wrapping paper.</a:t>
            </a:r>
          </a:p>
          <a:p>
            <a:pPr lvl="1"/>
            <a:r>
              <a:rPr lang="en-US" sz="1600" dirty="0"/>
              <a:t>Place in racks or box in a manner which will make it impossible for faces or edges of files to contact each other.</a:t>
            </a:r>
          </a:p>
        </p:txBody>
      </p:sp>
    </p:spTree>
    <p:extLst>
      <p:ext uri="{BB962C8B-B14F-4D97-AF65-F5344CB8AC3E}">
        <p14:creationId xmlns:p14="http://schemas.microsoft.com/office/powerpoint/2010/main" val="1146455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AB97C-3857-561E-C4E1-BE3F8D4927CD}"/>
              </a:ext>
            </a:extLst>
          </p:cNvPr>
          <p:cNvSpPr>
            <a:spLocks noGrp="1"/>
          </p:cNvSpPr>
          <p:nvPr>
            <p:ph type="title"/>
          </p:nvPr>
        </p:nvSpPr>
        <p:spPr/>
        <p:txBody>
          <a:bodyPr/>
          <a:lstStyle/>
          <a:p>
            <a:r>
              <a:rPr lang="en-US" dirty="0"/>
              <a:t>(g) </a:t>
            </a:r>
            <a:r>
              <a:rPr lang="en-ZA" dirty="0"/>
              <a:t>Pliers</a:t>
            </a:r>
          </a:p>
        </p:txBody>
      </p:sp>
      <p:sp>
        <p:nvSpPr>
          <p:cNvPr id="3" name="Content Placeholder 2">
            <a:extLst>
              <a:ext uri="{FF2B5EF4-FFF2-40B4-BE49-F238E27FC236}">
                <a16:creationId xmlns:a16="http://schemas.microsoft.com/office/drawing/2014/main" id="{778568D3-037A-0888-B568-02267678BD0F}"/>
              </a:ext>
            </a:extLst>
          </p:cNvPr>
          <p:cNvSpPr>
            <a:spLocks noGrp="1"/>
          </p:cNvSpPr>
          <p:nvPr>
            <p:ph idx="1"/>
          </p:nvPr>
        </p:nvSpPr>
        <p:spPr>
          <a:xfrm>
            <a:off x="838200" y="1450057"/>
            <a:ext cx="10515600" cy="4351338"/>
          </a:xfrm>
        </p:spPr>
        <p:txBody>
          <a:bodyPr>
            <a:normAutofit fontScale="92500" lnSpcReduction="20000"/>
          </a:bodyPr>
          <a:lstStyle/>
          <a:p>
            <a:r>
              <a:rPr lang="en-US" dirty="0"/>
              <a:t>Used to grip, cut, bend, and form small pieces of sheet metal or wire and to hold fasteners. </a:t>
            </a:r>
          </a:p>
          <a:p>
            <a:r>
              <a:rPr lang="en-US" dirty="0"/>
              <a:t>There are many distinct types and sizes of pliers, but we will only discuss general purpose, or side cutting, long nose, pipe, and circlip pliers here.</a:t>
            </a:r>
          </a:p>
          <a:p>
            <a:r>
              <a:rPr lang="en-US" dirty="0"/>
              <a:t>Avoid using pliers as a substitute for a spanner. </a:t>
            </a:r>
          </a:p>
          <a:p>
            <a:r>
              <a:rPr lang="en-US" dirty="0"/>
              <a:t>Pliers with cutters will deform or break if the tool is used to cut metal sizes that are too large, or work that has been heat-treated. Breakage will also occur if additional leverage is applied to the handles. </a:t>
            </a:r>
          </a:p>
          <a:p>
            <a:r>
              <a:rPr lang="en-US" dirty="0"/>
              <a:t>Clean and oil pliers occasionally. </a:t>
            </a:r>
          </a:p>
          <a:p>
            <a:r>
              <a:rPr lang="en-US" dirty="0"/>
              <a:t>Store pliers in a clean, dry place. Avoid throwing them in a drawer or toolbox with other tools</a:t>
            </a:r>
            <a:endParaRPr lang="en-ZA" dirty="0"/>
          </a:p>
        </p:txBody>
      </p:sp>
    </p:spTree>
    <p:extLst>
      <p:ext uri="{BB962C8B-B14F-4D97-AF65-F5344CB8AC3E}">
        <p14:creationId xmlns:p14="http://schemas.microsoft.com/office/powerpoint/2010/main" val="11726668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190D9-D976-0544-5A5B-C77B7916CED5}"/>
              </a:ext>
            </a:extLst>
          </p:cNvPr>
          <p:cNvSpPr>
            <a:spLocks noGrp="1"/>
          </p:cNvSpPr>
          <p:nvPr>
            <p:ph type="title"/>
          </p:nvPr>
        </p:nvSpPr>
        <p:spPr>
          <a:xfrm>
            <a:off x="838200" y="0"/>
            <a:ext cx="10515600" cy="1325563"/>
          </a:xfrm>
        </p:spPr>
        <p:txBody>
          <a:bodyPr/>
          <a:lstStyle/>
          <a:p>
            <a:r>
              <a:rPr lang="en-US" dirty="0"/>
              <a:t>Pliers (p2) – types </a:t>
            </a:r>
            <a:endParaRPr lang="en-ZA" dirty="0"/>
          </a:p>
        </p:txBody>
      </p:sp>
      <p:graphicFrame>
        <p:nvGraphicFramePr>
          <p:cNvPr id="7" name="Content Placeholder 6">
            <a:extLst>
              <a:ext uri="{FF2B5EF4-FFF2-40B4-BE49-F238E27FC236}">
                <a16:creationId xmlns:a16="http://schemas.microsoft.com/office/drawing/2014/main" id="{5C145353-F8A5-1FC7-8F8E-14CD6932A5AC}"/>
              </a:ext>
            </a:extLst>
          </p:cNvPr>
          <p:cNvGraphicFramePr>
            <a:graphicFrameLocks noGrp="1"/>
          </p:cNvGraphicFramePr>
          <p:nvPr>
            <p:ph idx="1"/>
            <p:extLst>
              <p:ext uri="{D42A27DB-BD31-4B8C-83A1-F6EECF244321}">
                <p14:modId xmlns:p14="http://schemas.microsoft.com/office/powerpoint/2010/main" val="2928057822"/>
              </p:ext>
            </p:extLst>
          </p:nvPr>
        </p:nvGraphicFramePr>
        <p:xfrm>
          <a:off x="838200" y="125333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660080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CE498-DC57-103B-C180-F64F5AF6C5DC}"/>
              </a:ext>
            </a:extLst>
          </p:cNvPr>
          <p:cNvSpPr>
            <a:spLocks noGrp="1"/>
          </p:cNvSpPr>
          <p:nvPr>
            <p:ph type="title"/>
          </p:nvPr>
        </p:nvSpPr>
        <p:spPr/>
        <p:txBody>
          <a:bodyPr/>
          <a:lstStyle/>
          <a:p>
            <a:r>
              <a:rPr lang="en-US" dirty="0"/>
              <a:t>Pliers (p3) - </a:t>
            </a:r>
            <a:r>
              <a:rPr lang="en-ZA" dirty="0"/>
              <a:t>Slip-joint pliers</a:t>
            </a:r>
          </a:p>
        </p:txBody>
      </p:sp>
      <p:sp>
        <p:nvSpPr>
          <p:cNvPr id="3" name="Content Placeholder 2">
            <a:extLst>
              <a:ext uri="{FF2B5EF4-FFF2-40B4-BE49-F238E27FC236}">
                <a16:creationId xmlns:a16="http://schemas.microsoft.com/office/drawing/2014/main" id="{0361D83F-12F2-6F7E-4367-D2DE5009BF10}"/>
              </a:ext>
            </a:extLst>
          </p:cNvPr>
          <p:cNvSpPr>
            <a:spLocks noGrp="1"/>
          </p:cNvSpPr>
          <p:nvPr>
            <p:ph idx="1"/>
          </p:nvPr>
        </p:nvSpPr>
        <p:spPr>
          <a:xfrm>
            <a:off x="374176" y="1514618"/>
            <a:ext cx="8237562" cy="4244596"/>
          </a:xfrm>
        </p:spPr>
        <p:txBody>
          <a:bodyPr>
            <a:normAutofit fontScale="62500" lnSpcReduction="20000"/>
          </a:bodyPr>
          <a:lstStyle/>
          <a:p>
            <a:pPr marL="0" indent="0" algn="just">
              <a:buNone/>
            </a:pPr>
            <a:r>
              <a:rPr lang="en-US" b="1" dirty="0"/>
              <a:t>Straight slip joint pliers </a:t>
            </a:r>
            <a:r>
              <a:rPr lang="en-US" dirty="0"/>
              <a:t>are configured similarly to common or lineman's pliers in that their jaws are in line with their handles. </a:t>
            </a:r>
          </a:p>
          <a:p>
            <a:pPr algn="just"/>
            <a:r>
              <a:rPr lang="en-US" dirty="0"/>
              <a:t>One side of the pliers usually has two holes that connect by a slot for the pivot. The pivot is fastened to the other side and shaped such that it can slide through the slot when the pliers are opened.</a:t>
            </a:r>
          </a:p>
          <a:p>
            <a:pPr marL="0" indent="0" algn="just">
              <a:buNone/>
            </a:pPr>
            <a:r>
              <a:rPr lang="en-US" b="1" dirty="0"/>
              <a:t>Tongue-and-groove pliers </a:t>
            </a:r>
            <a:r>
              <a:rPr lang="en-US" dirty="0"/>
              <a:t>- also known as water pump pliers, adjustable pliers, groove joint pliers, Multi-Grips, and Channel locks, are a type of slip-joint pliers. </a:t>
            </a:r>
          </a:p>
          <a:p>
            <a:pPr algn="just"/>
            <a:r>
              <a:rPr lang="en-US" dirty="0"/>
              <a:t>They have serrated jaws set 45° to 60° from the handles. The lower jaw can be moved to several positions by sliding along a tracking section under the upper jaw. </a:t>
            </a:r>
          </a:p>
          <a:p>
            <a:pPr algn="just"/>
            <a:r>
              <a:rPr lang="en-US" dirty="0"/>
              <a:t>An advantage of this design is that the pliers can adjust to several sizes without the distance in the handle growing wider. These pliers often have long handles—commonly 250 mm to 300 mm long—for increased leverage. </a:t>
            </a:r>
          </a:p>
          <a:p>
            <a:pPr algn="just"/>
            <a:r>
              <a:rPr lang="en-US" dirty="0"/>
              <a:t>Tongue-and-groove pliers are commonly used for turning and holding nuts and bolts, gripping irregularly shaped objects, and clamping materials.</a:t>
            </a:r>
            <a:endParaRPr lang="en-ZA" dirty="0"/>
          </a:p>
        </p:txBody>
      </p:sp>
      <p:pic>
        <p:nvPicPr>
          <p:cNvPr id="6" name="Picture 5">
            <a:extLst>
              <a:ext uri="{FF2B5EF4-FFF2-40B4-BE49-F238E27FC236}">
                <a16:creationId xmlns:a16="http://schemas.microsoft.com/office/drawing/2014/main" id="{060C2A0D-625B-1482-D783-1BC3E199CA91}"/>
              </a:ext>
            </a:extLst>
          </p:cNvPr>
          <p:cNvPicPr>
            <a:picLocks noChangeAspect="1"/>
          </p:cNvPicPr>
          <p:nvPr/>
        </p:nvPicPr>
        <p:blipFill>
          <a:blip r:embed="rId2"/>
          <a:stretch>
            <a:fillRect/>
          </a:stretch>
        </p:blipFill>
        <p:spPr>
          <a:xfrm>
            <a:off x="8611739" y="2131177"/>
            <a:ext cx="3384644" cy="2595646"/>
          </a:xfrm>
          <a:prstGeom prst="rect">
            <a:avLst/>
          </a:prstGeom>
        </p:spPr>
      </p:pic>
    </p:spTree>
    <p:extLst>
      <p:ext uri="{BB962C8B-B14F-4D97-AF65-F5344CB8AC3E}">
        <p14:creationId xmlns:p14="http://schemas.microsoft.com/office/powerpoint/2010/main" val="3868102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CE498-DC57-103B-C180-F64F5AF6C5DC}"/>
              </a:ext>
            </a:extLst>
          </p:cNvPr>
          <p:cNvSpPr>
            <a:spLocks noGrp="1"/>
          </p:cNvSpPr>
          <p:nvPr>
            <p:ph type="title"/>
          </p:nvPr>
        </p:nvSpPr>
        <p:spPr/>
        <p:txBody>
          <a:bodyPr/>
          <a:lstStyle/>
          <a:p>
            <a:r>
              <a:rPr lang="en-US" dirty="0"/>
              <a:t>Pliers (p4) - </a:t>
            </a:r>
            <a:r>
              <a:rPr lang="en-ZA" dirty="0"/>
              <a:t>Caring for pliers</a:t>
            </a:r>
          </a:p>
        </p:txBody>
      </p:sp>
      <p:sp>
        <p:nvSpPr>
          <p:cNvPr id="3" name="Content Placeholder 2">
            <a:extLst>
              <a:ext uri="{FF2B5EF4-FFF2-40B4-BE49-F238E27FC236}">
                <a16:creationId xmlns:a16="http://schemas.microsoft.com/office/drawing/2014/main" id="{0361D83F-12F2-6F7E-4367-D2DE5009BF10}"/>
              </a:ext>
            </a:extLst>
          </p:cNvPr>
          <p:cNvSpPr>
            <a:spLocks noGrp="1"/>
          </p:cNvSpPr>
          <p:nvPr>
            <p:ph idx="1"/>
          </p:nvPr>
        </p:nvSpPr>
        <p:spPr/>
        <p:txBody>
          <a:bodyPr/>
          <a:lstStyle/>
          <a:p>
            <a:r>
              <a:rPr lang="en-US" b="0" i="0" dirty="0">
                <a:solidFill>
                  <a:srgbClr val="0F0F0F"/>
                </a:solidFill>
                <a:effectLst/>
              </a:rPr>
              <a:t>Use pliers for their intended purpose, keep them clean, and periodically apply a drop of light oil to the pivot point for smooth operation.</a:t>
            </a:r>
          </a:p>
          <a:p>
            <a:r>
              <a:rPr lang="en-US" dirty="0">
                <a:solidFill>
                  <a:srgbClr val="0F0F0F"/>
                </a:solidFill>
              </a:rPr>
              <a:t>Other types of pliers: </a:t>
            </a:r>
          </a:p>
          <a:p>
            <a:endParaRPr lang="en-ZA" dirty="0"/>
          </a:p>
        </p:txBody>
      </p:sp>
      <p:pic>
        <p:nvPicPr>
          <p:cNvPr id="5" name="Picture 4">
            <a:extLst>
              <a:ext uri="{FF2B5EF4-FFF2-40B4-BE49-F238E27FC236}">
                <a16:creationId xmlns:a16="http://schemas.microsoft.com/office/drawing/2014/main" id="{DA1B4D98-B5D9-6C30-6EEA-1CD9805D8B96}"/>
              </a:ext>
            </a:extLst>
          </p:cNvPr>
          <p:cNvPicPr>
            <a:picLocks noChangeAspect="1"/>
          </p:cNvPicPr>
          <p:nvPr/>
        </p:nvPicPr>
        <p:blipFill>
          <a:blip r:embed="rId2"/>
          <a:stretch>
            <a:fillRect/>
          </a:stretch>
        </p:blipFill>
        <p:spPr>
          <a:xfrm>
            <a:off x="406441" y="3634901"/>
            <a:ext cx="3126956" cy="1975824"/>
          </a:xfrm>
          <a:prstGeom prst="rect">
            <a:avLst/>
          </a:prstGeom>
        </p:spPr>
      </p:pic>
      <p:pic>
        <p:nvPicPr>
          <p:cNvPr id="7" name="Picture 6">
            <a:extLst>
              <a:ext uri="{FF2B5EF4-FFF2-40B4-BE49-F238E27FC236}">
                <a16:creationId xmlns:a16="http://schemas.microsoft.com/office/drawing/2014/main" id="{EE102F43-480C-5024-8281-C1D41CDE53BD}"/>
              </a:ext>
            </a:extLst>
          </p:cNvPr>
          <p:cNvPicPr>
            <a:picLocks noChangeAspect="1"/>
          </p:cNvPicPr>
          <p:nvPr/>
        </p:nvPicPr>
        <p:blipFill>
          <a:blip r:embed="rId3"/>
          <a:stretch>
            <a:fillRect/>
          </a:stretch>
        </p:blipFill>
        <p:spPr>
          <a:xfrm>
            <a:off x="4217318" y="4090737"/>
            <a:ext cx="2409825" cy="1510213"/>
          </a:xfrm>
          <a:prstGeom prst="rect">
            <a:avLst/>
          </a:prstGeom>
        </p:spPr>
      </p:pic>
      <p:pic>
        <p:nvPicPr>
          <p:cNvPr id="9" name="Picture 8">
            <a:extLst>
              <a:ext uri="{FF2B5EF4-FFF2-40B4-BE49-F238E27FC236}">
                <a16:creationId xmlns:a16="http://schemas.microsoft.com/office/drawing/2014/main" id="{B527F3AC-64FD-B772-9A88-6F32CA02A00F}"/>
              </a:ext>
            </a:extLst>
          </p:cNvPr>
          <p:cNvPicPr>
            <a:picLocks noChangeAspect="1"/>
          </p:cNvPicPr>
          <p:nvPr/>
        </p:nvPicPr>
        <p:blipFill>
          <a:blip r:embed="rId4"/>
          <a:stretch>
            <a:fillRect/>
          </a:stretch>
        </p:blipFill>
        <p:spPr>
          <a:xfrm>
            <a:off x="7278979" y="3946360"/>
            <a:ext cx="3390900" cy="1510212"/>
          </a:xfrm>
          <a:prstGeom prst="rect">
            <a:avLst/>
          </a:prstGeom>
        </p:spPr>
      </p:pic>
    </p:spTree>
    <p:extLst>
      <p:ext uri="{BB962C8B-B14F-4D97-AF65-F5344CB8AC3E}">
        <p14:creationId xmlns:p14="http://schemas.microsoft.com/office/powerpoint/2010/main" val="20175361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CE498-DC57-103B-C180-F64F5AF6C5DC}"/>
              </a:ext>
            </a:extLst>
          </p:cNvPr>
          <p:cNvSpPr>
            <a:spLocks noGrp="1"/>
          </p:cNvSpPr>
          <p:nvPr>
            <p:ph type="title"/>
          </p:nvPr>
        </p:nvSpPr>
        <p:spPr/>
        <p:txBody>
          <a:bodyPr/>
          <a:lstStyle/>
          <a:p>
            <a:r>
              <a:rPr lang="en-US" dirty="0"/>
              <a:t>Pliers (p5) - </a:t>
            </a:r>
            <a:r>
              <a:rPr lang="en-ZA" dirty="0"/>
              <a:t>Caring for pliers</a:t>
            </a:r>
          </a:p>
        </p:txBody>
      </p:sp>
      <p:sp>
        <p:nvSpPr>
          <p:cNvPr id="3" name="Content Placeholder 2">
            <a:extLst>
              <a:ext uri="{FF2B5EF4-FFF2-40B4-BE49-F238E27FC236}">
                <a16:creationId xmlns:a16="http://schemas.microsoft.com/office/drawing/2014/main" id="{0361D83F-12F2-6F7E-4367-D2DE5009BF10}"/>
              </a:ext>
            </a:extLst>
          </p:cNvPr>
          <p:cNvSpPr>
            <a:spLocks noGrp="1"/>
          </p:cNvSpPr>
          <p:nvPr>
            <p:ph idx="1"/>
          </p:nvPr>
        </p:nvSpPr>
        <p:spPr>
          <a:xfrm>
            <a:off x="647131" y="1470783"/>
            <a:ext cx="10515600" cy="4351338"/>
          </a:xfrm>
        </p:spPr>
        <p:txBody>
          <a:bodyPr>
            <a:normAutofit fontScale="85000" lnSpcReduction="10000"/>
          </a:bodyPr>
          <a:lstStyle/>
          <a:p>
            <a:r>
              <a:rPr lang="en-US" dirty="0"/>
              <a:t>Grinding and Sharpening Note: Many modern side cutting pliers and all nippers are designed so they can be reground. Some older models will not close if material is ground from cutting edges.</a:t>
            </a:r>
          </a:p>
          <a:p>
            <a:r>
              <a:rPr lang="en-US" dirty="0"/>
              <a:t>Examine pliers to see if design will permit them to close completely if material is ground from cutting edges. Do not attempt to sharpen pliers not designed to be ground. </a:t>
            </a:r>
          </a:p>
          <a:p>
            <a:r>
              <a:rPr lang="en-US" dirty="0"/>
              <a:t>Grind cutting edges so ground bevel is at right angles with inside machined bevel. Grind same amount of stock from both jaws but no more than necessary to remove nicks. Cool often in water to preserve temper</a:t>
            </a:r>
          </a:p>
          <a:p>
            <a:r>
              <a:rPr lang="en-US" dirty="0"/>
              <a:t>Cleaning Wash pliers in dry cleaning solvent and wipe dry with a clean cloth. Clean dirt from serrated jaw faces with a wire brush. When completely dry, lubricate pivot pin with one or two drops of preservative lubricating oil (special) or engine oil (SAE 10).</a:t>
            </a:r>
          </a:p>
          <a:p>
            <a:endParaRPr lang="en-ZA" dirty="0"/>
          </a:p>
        </p:txBody>
      </p:sp>
    </p:spTree>
    <p:extLst>
      <p:ext uri="{BB962C8B-B14F-4D97-AF65-F5344CB8AC3E}">
        <p14:creationId xmlns:p14="http://schemas.microsoft.com/office/powerpoint/2010/main" val="27231485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58F88-D6B1-DF31-90D7-7083D03325D4}"/>
              </a:ext>
            </a:extLst>
          </p:cNvPr>
          <p:cNvSpPr>
            <a:spLocks noGrp="1"/>
          </p:cNvSpPr>
          <p:nvPr>
            <p:ph type="title"/>
          </p:nvPr>
        </p:nvSpPr>
        <p:spPr>
          <a:xfrm>
            <a:off x="876693" y="741392"/>
            <a:ext cx="4597747" cy="542226"/>
          </a:xfrm>
        </p:spPr>
        <p:txBody>
          <a:bodyPr anchor="b">
            <a:normAutofit/>
          </a:bodyPr>
          <a:lstStyle/>
          <a:p>
            <a:r>
              <a:rPr lang="en-US" sz="3200" dirty="0"/>
              <a:t>(h) Clamps </a:t>
            </a:r>
            <a:endParaRPr lang="en-ZA" sz="3200" dirty="0"/>
          </a:p>
        </p:txBody>
      </p:sp>
      <p:sp>
        <p:nvSpPr>
          <p:cNvPr id="3" name="Content Placeholder 2">
            <a:extLst>
              <a:ext uri="{FF2B5EF4-FFF2-40B4-BE49-F238E27FC236}">
                <a16:creationId xmlns:a16="http://schemas.microsoft.com/office/drawing/2014/main" id="{DA5585F8-8032-458F-1E4B-E161699E0E07}"/>
              </a:ext>
            </a:extLst>
          </p:cNvPr>
          <p:cNvSpPr>
            <a:spLocks noGrp="1"/>
          </p:cNvSpPr>
          <p:nvPr>
            <p:ph idx="1"/>
          </p:nvPr>
        </p:nvSpPr>
        <p:spPr>
          <a:xfrm>
            <a:off x="369067" y="1356545"/>
            <a:ext cx="5726933" cy="4144909"/>
          </a:xfrm>
        </p:spPr>
        <p:txBody>
          <a:bodyPr anchor="t">
            <a:normAutofit fontScale="92500" lnSpcReduction="20000"/>
          </a:bodyPr>
          <a:lstStyle/>
          <a:p>
            <a:r>
              <a:rPr lang="en-US" sz="2000" b="0" i="0" dirty="0">
                <a:effectLst/>
              </a:rPr>
              <a:t>Essential for holding and securing workpieces in place during welding operations. </a:t>
            </a:r>
          </a:p>
          <a:p>
            <a:r>
              <a:rPr lang="en-US" sz="2000" b="0" i="0" dirty="0">
                <a:effectLst/>
              </a:rPr>
              <a:t>There are various types of welding clamps designed for specific applications.</a:t>
            </a:r>
          </a:p>
          <a:p>
            <a:pPr marL="0" indent="0">
              <a:buNone/>
            </a:pPr>
            <a:r>
              <a:rPr lang="en-US" sz="2100" dirty="0"/>
              <a:t>These are heavy-duty but simple tools. Maintenance requirements are few:</a:t>
            </a:r>
          </a:p>
          <a:p>
            <a:r>
              <a:rPr lang="en-US" sz="2100" dirty="0"/>
              <a:t>Keep screws lubricated with a small amount of preventive lubricating oil or SAE 10 engine oil.</a:t>
            </a:r>
          </a:p>
          <a:p>
            <a:r>
              <a:rPr lang="en-US" sz="2100" dirty="0"/>
              <a:t>Avoid excessive lubricant to prevent interference with tool use; keep metal surfaces rust-free.</a:t>
            </a:r>
          </a:p>
          <a:p>
            <a:r>
              <a:rPr lang="en-US" sz="2100" dirty="0"/>
              <a:t>Remove rust or corrosion with crocus cloth or aluminum oxide abrasive cloth. Coat surfaces with preservative lubricating oil or light engine oil.</a:t>
            </a:r>
          </a:p>
          <a:p>
            <a:r>
              <a:rPr lang="en-US" sz="2100" dirty="0"/>
              <a:t>Replace all parts broken or damaged beyond repair for optimal tool functionality.</a:t>
            </a:r>
          </a:p>
          <a:p>
            <a:endParaRPr lang="en-ZA" sz="2000" dirty="0"/>
          </a:p>
        </p:txBody>
      </p:sp>
      <p:pic>
        <p:nvPicPr>
          <p:cNvPr id="5" name="Picture 4">
            <a:extLst>
              <a:ext uri="{FF2B5EF4-FFF2-40B4-BE49-F238E27FC236}">
                <a16:creationId xmlns:a16="http://schemas.microsoft.com/office/drawing/2014/main" id="{D31FEF42-7448-9740-9CDE-B361DBF2B8C2}"/>
              </a:ext>
            </a:extLst>
          </p:cNvPr>
          <p:cNvPicPr>
            <a:picLocks noChangeAspect="1"/>
          </p:cNvPicPr>
          <p:nvPr/>
        </p:nvPicPr>
        <p:blipFill>
          <a:blip r:embed="rId2"/>
          <a:stretch>
            <a:fillRect/>
          </a:stretch>
        </p:blipFill>
        <p:spPr>
          <a:xfrm>
            <a:off x="6273999" y="741391"/>
            <a:ext cx="4145587" cy="4720224"/>
          </a:xfrm>
          <a:prstGeom prst="rect">
            <a:avLst/>
          </a:prstGeom>
        </p:spPr>
      </p:pic>
      <p:grpSp>
        <p:nvGrpSpPr>
          <p:cNvPr id="10" name="Group 9">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816674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58F88-D6B1-DF31-90D7-7083D03325D4}"/>
              </a:ext>
            </a:extLst>
          </p:cNvPr>
          <p:cNvSpPr>
            <a:spLocks noGrp="1"/>
          </p:cNvSpPr>
          <p:nvPr>
            <p:ph type="title"/>
          </p:nvPr>
        </p:nvSpPr>
        <p:spPr>
          <a:xfrm>
            <a:off x="844369" y="430442"/>
            <a:ext cx="4597747" cy="542226"/>
          </a:xfrm>
        </p:spPr>
        <p:txBody>
          <a:bodyPr anchor="b">
            <a:normAutofit/>
          </a:bodyPr>
          <a:lstStyle/>
          <a:p>
            <a:r>
              <a:rPr lang="en-US" sz="3200" dirty="0"/>
              <a:t>(h) Clamps (p2)</a:t>
            </a:r>
            <a:endParaRPr lang="en-ZA" sz="3200" dirty="0"/>
          </a:p>
        </p:txBody>
      </p:sp>
      <p:sp>
        <p:nvSpPr>
          <p:cNvPr id="3" name="Content Placeholder 2">
            <a:extLst>
              <a:ext uri="{FF2B5EF4-FFF2-40B4-BE49-F238E27FC236}">
                <a16:creationId xmlns:a16="http://schemas.microsoft.com/office/drawing/2014/main" id="{DA5585F8-8032-458F-1E4B-E161699E0E07}"/>
              </a:ext>
            </a:extLst>
          </p:cNvPr>
          <p:cNvSpPr>
            <a:spLocks noGrp="1"/>
          </p:cNvSpPr>
          <p:nvPr>
            <p:ph idx="1"/>
          </p:nvPr>
        </p:nvSpPr>
        <p:spPr>
          <a:xfrm>
            <a:off x="718924" y="1152932"/>
            <a:ext cx="6252467" cy="4190710"/>
          </a:xfrm>
        </p:spPr>
        <p:txBody>
          <a:bodyPr anchor="t">
            <a:noAutofit/>
          </a:bodyPr>
          <a:lstStyle/>
          <a:p>
            <a:pPr marL="0" indent="0">
              <a:buNone/>
            </a:pPr>
            <a:r>
              <a:rPr lang="en-US" sz="1600" b="1" i="1" dirty="0"/>
              <a:t>Replace C-Clamp Screw or Jaw </a:t>
            </a:r>
          </a:p>
          <a:p>
            <a:r>
              <a:rPr lang="en-US" sz="1600" dirty="0"/>
              <a:t>Pry open crimped portion of swivel head and remove head from ball on end of screw. Turn the screw out of the jaw.</a:t>
            </a:r>
          </a:p>
          <a:p>
            <a:r>
              <a:rPr lang="en-US" sz="1600" dirty="0"/>
              <a:t> Using new parts as needed, turn the screw into position through its boss at end of jaw. Slip swivel head onto ball on end of screw and crimp head sufficiently to hold it on ball. </a:t>
            </a:r>
          </a:p>
          <a:p>
            <a:pPr marL="0" indent="0">
              <a:buNone/>
            </a:pPr>
            <a:r>
              <a:rPr lang="en-US" sz="1600" b="1" i="1" dirty="0"/>
              <a:t>Replace Handle on Hand Screw Clamp. </a:t>
            </a:r>
          </a:p>
          <a:p>
            <a:r>
              <a:rPr lang="en-US" sz="1600" dirty="0"/>
              <a:t>File off peened ends of pin which attaches handle to screw.</a:t>
            </a:r>
          </a:p>
          <a:p>
            <a:r>
              <a:rPr lang="en-US" sz="1600" dirty="0"/>
              <a:t> Drive out pin. Unscrew or drive handle from screw.</a:t>
            </a:r>
          </a:p>
          <a:p>
            <a:r>
              <a:rPr lang="en-US" sz="1600" dirty="0"/>
              <a:t>Screw new handle in position on screw with pinholes in handle and in screw aligned. Tap in and peen pin.</a:t>
            </a:r>
          </a:p>
          <a:p>
            <a:pPr marL="0" indent="0">
              <a:buNone/>
            </a:pPr>
            <a:r>
              <a:rPr lang="en-US" sz="1600" b="1" i="1" dirty="0"/>
              <a:t>Storage</a:t>
            </a:r>
            <a:r>
              <a:rPr lang="en-US" sz="1600" b="1" dirty="0"/>
              <a:t>: </a:t>
            </a:r>
          </a:p>
          <a:p>
            <a:r>
              <a:rPr lang="en-US" sz="1600" dirty="0"/>
              <a:t>Coat clamps with rust preventive compound (thin film) and store in a dry place. After removal from storage, wash metal parts with dry cleaning solvent to remove rust preventive compound. </a:t>
            </a:r>
            <a:endParaRPr lang="en-ZA" sz="1600" dirty="0"/>
          </a:p>
        </p:txBody>
      </p:sp>
      <p:grpSp>
        <p:nvGrpSpPr>
          <p:cNvPr id="10" name="Group 9">
            <a:extLst>
              <a:ext uri="{FF2B5EF4-FFF2-40B4-BE49-F238E27FC236}">
                <a16:creationId xmlns:a16="http://schemas.microsoft.com/office/drawing/2014/main" id="{1FD67D68-9B83-C338-8342-3348D8F223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1E397F34-6B84-0D3B-0F29-B1D134B3B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BD98075-BFC1-BE9C-7FB7-23FE55E433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75FA529A-9A7B-B594-9516-0EACC4A83561}"/>
              </a:ext>
            </a:extLst>
          </p:cNvPr>
          <p:cNvPicPr>
            <a:picLocks noChangeAspect="1"/>
          </p:cNvPicPr>
          <p:nvPr/>
        </p:nvPicPr>
        <p:blipFill>
          <a:blip r:embed="rId2"/>
          <a:stretch>
            <a:fillRect/>
          </a:stretch>
        </p:blipFill>
        <p:spPr>
          <a:xfrm>
            <a:off x="6971391" y="1001313"/>
            <a:ext cx="4724844" cy="1700944"/>
          </a:xfrm>
          <a:prstGeom prst="rect">
            <a:avLst/>
          </a:prstGeom>
        </p:spPr>
      </p:pic>
      <p:pic>
        <p:nvPicPr>
          <p:cNvPr id="8" name="Picture 7">
            <a:extLst>
              <a:ext uri="{FF2B5EF4-FFF2-40B4-BE49-F238E27FC236}">
                <a16:creationId xmlns:a16="http://schemas.microsoft.com/office/drawing/2014/main" id="{BD2FF312-B19B-D449-019B-85A486855DA0}"/>
              </a:ext>
            </a:extLst>
          </p:cNvPr>
          <p:cNvPicPr>
            <a:picLocks noChangeAspect="1"/>
          </p:cNvPicPr>
          <p:nvPr/>
        </p:nvPicPr>
        <p:blipFill>
          <a:blip r:embed="rId3"/>
          <a:stretch>
            <a:fillRect/>
          </a:stretch>
        </p:blipFill>
        <p:spPr>
          <a:xfrm>
            <a:off x="7520506" y="3478245"/>
            <a:ext cx="3827124" cy="1700944"/>
          </a:xfrm>
          <a:prstGeom prst="rect">
            <a:avLst/>
          </a:prstGeom>
        </p:spPr>
      </p:pic>
    </p:spTree>
    <p:extLst>
      <p:ext uri="{BB962C8B-B14F-4D97-AF65-F5344CB8AC3E}">
        <p14:creationId xmlns:p14="http://schemas.microsoft.com/office/powerpoint/2010/main" val="247642791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468FD-7809-B270-7910-5243D9F2EB9F}"/>
              </a:ext>
            </a:extLst>
          </p:cNvPr>
          <p:cNvSpPr>
            <a:spLocks noGrp="1"/>
          </p:cNvSpPr>
          <p:nvPr>
            <p:ph type="title"/>
          </p:nvPr>
        </p:nvSpPr>
        <p:spPr>
          <a:xfrm>
            <a:off x="838200" y="800994"/>
            <a:ext cx="3687491" cy="2056896"/>
          </a:xfrm>
        </p:spPr>
        <p:txBody>
          <a:bodyPr anchor="t">
            <a:normAutofit/>
          </a:bodyPr>
          <a:lstStyle/>
          <a:p>
            <a:r>
              <a:rPr lang="en-US" sz="3200" dirty="0"/>
              <a:t>(</a:t>
            </a:r>
            <a:r>
              <a:rPr lang="en-US" sz="3200" dirty="0" err="1"/>
              <a:t>i</a:t>
            </a:r>
            <a:r>
              <a:rPr lang="en-US" sz="3200" dirty="0"/>
              <a:t>) </a:t>
            </a:r>
            <a:r>
              <a:rPr lang="en-ZA" sz="3200" dirty="0"/>
              <a:t>Jacks</a:t>
            </a:r>
          </a:p>
        </p:txBody>
      </p:sp>
      <p:sp>
        <p:nvSpPr>
          <p:cNvPr id="3" name="Content Placeholder 2">
            <a:extLst>
              <a:ext uri="{FF2B5EF4-FFF2-40B4-BE49-F238E27FC236}">
                <a16:creationId xmlns:a16="http://schemas.microsoft.com/office/drawing/2014/main" id="{1C7513EC-431D-39A6-8D09-319F40EE0813}"/>
              </a:ext>
            </a:extLst>
          </p:cNvPr>
          <p:cNvSpPr>
            <a:spLocks noGrp="1"/>
          </p:cNvSpPr>
          <p:nvPr>
            <p:ph idx="1"/>
          </p:nvPr>
        </p:nvSpPr>
        <p:spPr>
          <a:xfrm>
            <a:off x="5341545" y="1385868"/>
            <a:ext cx="5946040" cy="3867610"/>
          </a:xfrm>
        </p:spPr>
        <p:txBody>
          <a:bodyPr anchor="t">
            <a:normAutofit lnSpcReduction="10000"/>
          </a:bodyPr>
          <a:lstStyle/>
          <a:p>
            <a:r>
              <a:rPr lang="en-US" sz="2000" dirty="0"/>
              <a:t>Used to lift equipment and are differentiated into three categories: </a:t>
            </a:r>
          </a:p>
          <a:p>
            <a:pPr lvl="1"/>
            <a:r>
              <a:rPr lang="en-US" sz="1700" dirty="0"/>
              <a:t>(</a:t>
            </a:r>
            <a:r>
              <a:rPr lang="en-US" sz="1700" dirty="0" err="1"/>
              <a:t>i</a:t>
            </a:r>
            <a:r>
              <a:rPr lang="en-US" sz="1700" dirty="0"/>
              <a:t>) </a:t>
            </a:r>
            <a:r>
              <a:rPr lang="en-US" sz="1700" b="1" dirty="0"/>
              <a:t>Screw Jacks: </a:t>
            </a:r>
          </a:p>
          <a:p>
            <a:r>
              <a:rPr lang="en-US" sz="2000" b="0" i="0" dirty="0">
                <a:effectLst/>
              </a:rPr>
              <a:t>Screw jacks are one of the oldest types of jacks, known for their mechanical operation and reliability. Consist of body, screwed spindle, and swivel head</a:t>
            </a:r>
            <a:r>
              <a:rPr lang="en-US" sz="2000" b="1" i="0" dirty="0">
                <a:effectLst/>
              </a:rPr>
              <a:t>. </a:t>
            </a:r>
          </a:p>
          <a:p>
            <a:pPr>
              <a:buFont typeface="Arial" panose="020B0604020202020204" pitchFamily="34" charset="0"/>
              <a:buChar char="•"/>
            </a:pPr>
            <a:r>
              <a:rPr lang="en-US" sz="2000" b="0" i="0" dirty="0">
                <a:effectLst/>
              </a:rPr>
              <a:t>Lifting is accomplished by screwing out the spindle, using a rod inserted through holes in the head. Clockwise rotation raises the load, while counterclockwise lowers it.</a:t>
            </a:r>
          </a:p>
          <a:p>
            <a:pPr>
              <a:buFont typeface="Arial" panose="020B0604020202020204" pitchFamily="34" charset="0"/>
              <a:buChar char="•"/>
            </a:pPr>
            <a:r>
              <a:rPr lang="en-US" sz="2000" b="0" i="0" dirty="0">
                <a:effectLst/>
              </a:rPr>
              <a:t>Screw jacks may twist under heavy loads, causing the floating head to bind</a:t>
            </a:r>
            <a:r>
              <a:rPr lang="en-US" sz="1300" b="0" i="0" dirty="0">
                <a:effectLst/>
              </a:rPr>
              <a:t>.</a:t>
            </a:r>
          </a:p>
          <a:p>
            <a:endParaRPr lang="en-ZA" sz="1300" dirty="0"/>
          </a:p>
        </p:txBody>
      </p:sp>
      <p:pic>
        <p:nvPicPr>
          <p:cNvPr id="5" name="Picture 4">
            <a:extLst>
              <a:ext uri="{FF2B5EF4-FFF2-40B4-BE49-F238E27FC236}">
                <a16:creationId xmlns:a16="http://schemas.microsoft.com/office/drawing/2014/main" id="{DA205EC7-5816-F5CB-FE0F-85FBD40EE17A}"/>
              </a:ext>
            </a:extLst>
          </p:cNvPr>
          <p:cNvPicPr>
            <a:picLocks noChangeAspect="1"/>
          </p:cNvPicPr>
          <p:nvPr/>
        </p:nvPicPr>
        <p:blipFill>
          <a:blip r:embed="rId2"/>
          <a:stretch>
            <a:fillRect/>
          </a:stretch>
        </p:blipFill>
        <p:spPr>
          <a:xfrm>
            <a:off x="481262" y="2366343"/>
            <a:ext cx="4860283" cy="3267536"/>
          </a:xfrm>
          <a:prstGeom prst="rect">
            <a:avLst/>
          </a:prstGeom>
        </p:spPr>
      </p:pic>
      <p:grpSp>
        <p:nvGrpSpPr>
          <p:cNvPr id="16" name="Group 15">
            <a:extLst>
              <a:ext uri="{FF2B5EF4-FFF2-40B4-BE49-F238E27FC236}">
                <a16:creationId xmlns:a16="http://schemas.microsoft.com/office/drawing/2014/main" id="{E4A41B9E-A0C8-F78B-E5B6-A0D02D8810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1" name="Rectangle 10">
              <a:extLst>
                <a:ext uri="{FF2B5EF4-FFF2-40B4-BE49-F238E27FC236}">
                  <a16:creationId xmlns:a16="http://schemas.microsoft.com/office/drawing/2014/main" id="{F27C9029-9BF9-D125-90D6-AB03931B0B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CF84619-412D-A0C9-3DC9-47C3A42B9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32786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C6C1A-B303-B4B6-123E-A3262993A867}"/>
              </a:ext>
            </a:extLst>
          </p:cNvPr>
          <p:cNvSpPr>
            <a:spLocks noGrp="1"/>
          </p:cNvSpPr>
          <p:nvPr>
            <p:ph type="title"/>
          </p:nvPr>
        </p:nvSpPr>
        <p:spPr/>
        <p:txBody>
          <a:bodyPr/>
          <a:lstStyle/>
          <a:p>
            <a:r>
              <a:rPr lang="en-US" i="1" dirty="0"/>
              <a:t>Some of the safety measures that will help you develop safe working habits:</a:t>
            </a:r>
            <a:endParaRPr lang="en-ZA" i="1" dirty="0"/>
          </a:p>
        </p:txBody>
      </p:sp>
      <p:graphicFrame>
        <p:nvGraphicFramePr>
          <p:cNvPr id="4" name="Content Placeholder 3">
            <a:extLst>
              <a:ext uri="{FF2B5EF4-FFF2-40B4-BE49-F238E27FC236}">
                <a16:creationId xmlns:a16="http://schemas.microsoft.com/office/drawing/2014/main" id="{F6357C4B-9F38-71F7-33FD-0D4EE2FE4DAC}"/>
              </a:ext>
            </a:extLst>
          </p:cNvPr>
          <p:cNvGraphicFramePr>
            <a:graphicFrameLocks noGrp="1"/>
          </p:cNvGraphicFramePr>
          <p:nvPr>
            <p:ph idx="1"/>
            <p:extLst>
              <p:ext uri="{D42A27DB-BD31-4B8C-83A1-F6EECF244321}">
                <p14:modId xmlns:p14="http://schemas.microsoft.com/office/powerpoint/2010/main" val="119128420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40258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2CBA-ECE8-63A8-FCCC-D2D6F57BD6D9}"/>
              </a:ext>
            </a:extLst>
          </p:cNvPr>
          <p:cNvSpPr>
            <a:spLocks noGrp="1"/>
          </p:cNvSpPr>
          <p:nvPr>
            <p:ph type="title"/>
          </p:nvPr>
        </p:nvSpPr>
        <p:spPr>
          <a:xfrm>
            <a:off x="688074" y="134643"/>
            <a:ext cx="3687491" cy="563249"/>
          </a:xfrm>
        </p:spPr>
        <p:txBody>
          <a:bodyPr anchor="t">
            <a:normAutofit/>
          </a:bodyPr>
          <a:lstStyle/>
          <a:p>
            <a:r>
              <a:rPr lang="en-US" sz="3200" dirty="0"/>
              <a:t>Jacks (p2) </a:t>
            </a:r>
            <a:endParaRPr lang="en-ZA" sz="3200" dirty="0"/>
          </a:p>
        </p:txBody>
      </p:sp>
      <p:sp>
        <p:nvSpPr>
          <p:cNvPr id="3" name="Content Placeholder 2">
            <a:extLst>
              <a:ext uri="{FF2B5EF4-FFF2-40B4-BE49-F238E27FC236}">
                <a16:creationId xmlns:a16="http://schemas.microsoft.com/office/drawing/2014/main" id="{6EA5D881-991D-5540-D54A-787C9F55A403}"/>
              </a:ext>
            </a:extLst>
          </p:cNvPr>
          <p:cNvSpPr>
            <a:spLocks noGrp="1"/>
          </p:cNvSpPr>
          <p:nvPr>
            <p:ph idx="1"/>
          </p:nvPr>
        </p:nvSpPr>
        <p:spPr>
          <a:xfrm>
            <a:off x="688074" y="751555"/>
            <a:ext cx="10599512" cy="2106334"/>
          </a:xfrm>
        </p:spPr>
        <p:txBody>
          <a:bodyPr anchor="t">
            <a:normAutofit/>
          </a:bodyPr>
          <a:lstStyle/>
          <a:p>
            <a:pPr marL="457200" lvl="1" indent="0">
              <a:buNone/>
            </a:pPr>
            <a:r>
              <a:rPr lang="en-US" sz="1600" dirty="0"/>
              <a:t>(ii) </a:t>
            </a:r>
            <a:r>
              <a:rPr lang="en-ZA" sz="1600" b="1" dirty="0"/>
              <a:t>Ratchet jacks</a:t>
            </a:r>
            <a:r>
              <a:rPr lang="en-ZA" sz="1600" dirty="0"/>
              <a:t>:</a:t>
            </a:r>
          </a:p>
          <a:p>
            <a:r>
              <a:rPr lang="en-US" sz="1600" dirty="0"/>
              <a:t>Operated by means of a reversible ratchet mechanism and are very handy for re-railing derailed rolling stock.</a:t>
            </a:r>
          </a:p>
          <a:p>
            <a:r>
              <a:rPr lang="en-US" sz="1600" dirty="0"/>
              <a:t>The operator should familiarize himself with the jack, its capabilities, and its operations. </a:t>
            </a:r>
          </a:p>
          <a:p>
            <a:r>
              <a:rPr lang="en-US" sz="1600" dirty="0"/>
              <a:t>The reversing lever is located below the lifting mechanism cover on the left side of jack when viewed from the lifting lever. When preparing to lift a load, the head can be pulled up by hand to meet the load.</a:t>
            </a:r>
            <a:endParaRPr lang="en-ZA" sz="1600" dirty="0"/>
          </a:p>
        </p:txBody>
      </p:sp>
      <p:pic>
        <p:nvPicPr>
          <p:cNvPr id="7" name="Picture 6" descr="A diagram of a hand holding a tool&#10;&#10;Description automatically generated with medium confidence">
            <a:extLst>
              <a:ext uri="{FF2B5EF4-FFF2-40B4-BE49-F238E27FC236}">
                <a16:creationId xmlns:a16="http://schemas.microsoft.com/office/drawing/2014/main" id="{B205B234-D03A-9E68-8685-8E852EA97191}"/>
              </a:ext>
            </a:extLst>
          </p:cNvPr>
          <p:cNvPicPr>
            <a:picLocks noChangeAspect="1"/>
          </p:cNvPicPr>
          <p:nvPr/>
        </p:nvPicPr>
        <p:blipFill>
          <a:blip r:embed="rId2"/>
          <a:stretch>
            <a:fillRect/>
          </a:stretch>
        </p:blipFill>
        <p:spPr>
          <a:xfrm>
            <a:off x="916046" y="2366344"/>
            <a:ext cx="10143568" cy="3267536"/>
          </a:xfrm>
          <a:prstGeom prst="rect">
            <a:avLst/>
          </a:prstGeom>
        </p:spPr>
      </p:pic>
      <p:grpSp>
        <p:nvGrpSpPr>
          <p:cNvPr id="12" name="Group 11">
            <a:extLst>
              <a:ext uri="{FF2B5EF4-FFF2-40B4-BE49-F238E27FC236}">
                <a16:creationId xmlns:a16="http://schemas.microsoft.com/office/drawing/2014/main" id="{E4A41B9E-A0C8-F78B-E5B6-A0D02D8810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3" name="Rectangle 12">
              <a:extLst>
                <a:ext uri="{FF2B5EF4-FFF2-40B4-BE49-F238E27FC236}">
                  <a16:creationId xmlns:a16="http://schemas.microsoft.com/office/drawing/2014/main" id="{F27C9029-9BF9-D125-90D6-AB03931B0B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CF84619-412D-A0C9-3DC9-47C3A42B9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561377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2CBA-ECE8-63A8-FCCC-D2D6F57BD6D9}"/>
              </a:ext>
            </a:extLst>
          </p:cNvPr>
          <p:cNvSpPr>
            <a:spLocks noGrp="1"/>
          </p:cNvSpPr>
          <p:nvPr>
            <p:ph type="title"/>
          </p:nvPr>
        </p:nvSpPr>
        <p:spPr>
          <a:xfrm>
            <a:off x="688074" y="134643"/>
            <a:ext cx="3687491" cy="563249"/>
          </a:xfrm>
        </p:spPr>
        <p:txBody>
          <a:bodyPr anchor="t">
            <a:normAutofit/>
          </a:bodyPr>
          <a:lstStyle/>
          <a:p>
            <a:r>
              <a:rPr lang="en-US" sz="3200" dirty="0"/>
              <a:t>Jacks (p3) </a:t>
            </a:r>
            <a:endParaRPr lang="en-ZA" sz="3200" dirty="0"/>
          </a:p>
        </p:txBody>
      </p:sp>
      <p:sp>
        <p:nvSpPr>
          <p:cNvPr id="3" name="Content Placeholder 2">
            <a:extLst>
              <a:ext uri="{FF2B5EF4-FFF2-40B4-BE49-F238E27FC236}">
                <a16:creationId xmlns:a16="http://schemas.microsoft.com/office/drawing/2014/main" id="{6EA5D881-991D-5540-D54A-787C9F55A403}"/>
              </a:ext>
            </a:extLst>
          </p:cNvPr>
          <p:cNvSpPr>
            <a:spLocks noGrp="1"/>
          </p:cNvSpPr>
          <p:nvPr>
            <p:ph idx="1"/>
          </p:nvPr>
        </p:nvSpPr>
        <p:spPr>
          <a:xfrm>
            <a:off x="688074" y="751554"/>
            <a:ext cx="10599512" cy="2358128"/>
          </a:xfrm>
        </p:spPr>
        <p:txBody>
          <a:bodyPr anchor="t">
            <a:noAutofit/>
          </a:bodyPr>
          <a:lstStyle/>
          <a:p>
            <a:pPr marL="457200" lvl="1" indent="0">
              <a:buNone/>
            </a:pPr>
            <a:r>
              <a:rPr lang="en-US" sz="2000" b="1" dirty="0"/>
              <a:t>(iii) </a:t>
            </a:r>
            <a:r>
              <a:rPr lang="en-ZA" sz="2000" b="1" dirty="0"/>
              <a:t>Hydraulic jac</a:t>
            </a:r>
            <a:r>
              <a:rPr lang="en-US" sz="2000" b="1" dirty="0"/>
              <a:t>k</a:t>
            </a:r>
            <a:endParaRPr lang="en-ZA" sz="2000" b="1" dirty="0"/>
          </a:p>
          <a:p>
            <a:r>
              <a:rPr lang="en-US" sz="1800" dirty="0"/>
              <a:t>hydraulic fluid under pressure being used to move a piston. Hydraulic jacks are used as hydraulic presses and for lifting heavy loads </a:t>
            </a:r>
          </a:p>
          <a:p>
            <a:r>
              <a:rPr lang="en-US" sz="1800" dirty="0"/>
              <a:t>A hydraulic jack which leaks oil should be taken out of service and repaired. Hydraulic jacks may settle after raising a load. It is therefore important not to allow the load to remain supported only by the jacks, but to employ blocking as soon as the load has been raised. After a jack has been repaired, it should be tested thoroughly before it is to be used.</a:t>
            </a:r>
          </a:p>
        </p:txBody>
      </p:sp>
      <p:grpSp>
        <p:nvGrpSpPr>
          <p:cNvPr id="12" name="Group 11">
            <a:extLst>
              <a:ext uri="{FF2B5EF4-FFF2-40B4-BE49-F238E27FC236}">
                <a16:creationId xmlns:a16="http://schemas.microsoft.com/office/drawing/2014/main" id="{E4A41B9E-A0C8-F78B-E5B6-A0D02D8810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3" name="Rectangle 12">
              <a:extLst>
                <a:ext uri="{FF2B5EF4-FFF2-40B4-BE49-F238E27FC236}">
                  <a16:creationId xmlns:a16="http://schemas.microsoft.com/office/drawing/2014/main" id="{F27C9029-9BF9-D125-90D6-AB03931B0B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CF84619-412D-A0C9-3DC9-47C3A42B9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95F448C5-EB4E-1161-B3EA-7F18AD089BA3}"/>
              </a:ext>
            </a:extLst>
          </p:cNvPr>
          <p:cNvPicPr>
            <a:picLocks noChangeAspect="1"/>
          </p:cNvPicPr>
          <p:nvPr/>
        </p:nvPicPr>
        <p:blipFill>
          <a:blip r:embed="rId2"/>
          <a:stretch>
            <a:fillRect/>
          </a:stretch>
        </p:blipFill>
        <p:spPr>
          <a:xfrm>
            <a:off x="2134457" y="3109682"/>
            <a:ext cx="6199282" cy="2644569"/>
          </a:xfrm>
          <a:prstGeom prst="rect">
            <a:avLst/>
          </a:prstGeom>
        </p:spPr>
      </p:pic>
    </p:spTree>
    <p:extLst>
      <p:ext uri="{BB962C8B-B14F-4D97-AF65-F5344CB8AC3E}">
        <p14:creationId xmlns:p14="http://schemas.microsoft.com/office/powerpoint/2010/main" val="11653696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2CBA-ECE8-63A8-FCCC-D2D6F57BD6D9}"/>
              </a:ext>
            </a:extLst>
          </p:cNvPr>
          <p:cNvSpPr>
            <a:spLocks noGrp="1"/>
          </p:cNvSpPr>
          <p:nvPr>
            <p:ph type="title"/>
          </p:nvPr>
        </p:nvSpPr>
        <p:spPr>
          <a:xfrm>
            <a:off x="688074" y="134643"/>
            <a:ext cx="3687491" cy="563249"/>
          </a:xfrm>
        </p:spPr>
        <p:txBody>
          <a:bodyPr anchor="t">
            <a:normAutofit/>
          </a:bodyPr>
          <a:lstStyle/>
          <a:p>
            <a:r>
              <a:rPr lang="en-US" sz="3200" dirty="0"/>
              <a:t> </a:t>
            </a:r>
            <a:endParaRPr lang="en-ZA" sz="3200" dirty="0"/>
          </a:p>
        </p:txBody>
      </p:sp>
      <p:sp>
        <p:nvSpPr>
          <p:cNvPr id="3" name="Content Placeholder 2">
            <a:extLst>
              <a:ext uri="{FF2B5EF4-FFF2-40B4-BE49-F238E27FC236}">
                <a16:creationId xmlns:a16="http://schemas.microsoft.com/office/drawing/2014/main" id="{6EA5D881-991D-5540-D54A-787C9F55A403}"/>
              </a:ext>
            </a:extLst>
          </p:cNvPr>
          <p:cNvSpPr>
            <a:spLocks noGrp="1"/>
          </p:cNvSpPr>
          <p:nvPr>
            <p:ph idx="1"/>
          </p:nvPr>
        </p:nvSpPr>
        <p:spPr>
          <a:xfrm>
            <a:off x="545911" y="416267"/>
            <a:ext cx="7956644" cy="5512768"/>
          </a:xfrm>
        </p:spPr>
        <p:txBody>
          <a:bodyPr anchor="t">
            <a:noAutofit/>
          </a:bodyPr>
          <a:lstStyle/>
          <a:p>
            <a:pPr marL="457200" lvl="1" indent="0">
              <a:buNone/>
            </a:pPr>
            <a:r>
              <a:rPr lang="en-US" sz="3200" dirty="0"/>
              <a:t>(j) </a:t>
            </a:r>
            <a:r>
              <a:rPr lang="en-ZA" sz="3200" dirty="0"/>
              <a:t>Ball pein hammer</a:t>
            </a:r>
          </a:p>
          <a:p>
            <a:pPr>
              <a:lnSpc>
                <a:spcPct val="100000"/>
              </a:lnSpc>
            </a:pPr>
            <a:r>
              <a:rPr lang="en-US" sz="1600" dirty="0"/>
              <a:t>The head is made of heat treated forged high carbon steel that is harder than a claw hammer. </a:t>
            </a:r>
          </a:p>
          <a:p>
            <a:pPr>
              <a:lnSpc>
                <a:spcPct val="100000"/>
              </a:lnSpc>
            </a:pPr>
            <a:r>
              <a:rPr lang="en-US" sz="1600" dirty="0"/>
              <a:t>The round “peening” end is used less in metalworking than it used to be, but it is meant to work and shape malleable metals. </a:t>
            </a:r>
          </a:p>
          <a:p>
            <a:pPr marL="0" indent="0">
              <a:lnSpc>
                <a:spcPct val="100000"/>
              </a:lnSpc>
              <a:buNone/>
            </a:pPr>
            <a:r>
              <a:rPr lang="en-US" sz="1600" b="1" dirty="0"/>
              <a:t>Do: </a:t>
            </a:r>
          </a:p>
          <a:p>
            <a:pPr>
              <a:lnSpc>
                <a:spcPct val="100000"/>
              </a:lnSpc>
            </a:pPr>
            <a:r>
              <a:rPr lang="en-US" sz="1600" dirty="0"/>
              <a:t>Wear safety glasses and always hold onto the rubber grip with your dominant hand </a:t>
            </a:r>
          </a:p>
          <a:p>
            <a:pPr>
              <a:lnSpc>
                <a:spcPct val="100000"/>
              </a:lnSpc>
            </a:pPr>
            <a:r>
              <a:rPr lang="en-US" sz="1600" dirty="0"/>
              <a:t>Place your work piece on a hard surface </a:t>
            </a:r>
          </a:p>
          <a:p>
            <a:pPr>
              <a:lnSpc>
                <a:spcPct val="100000"/>
              </a:lnSpc>
            </a:pPr>
            <a:r>
              <a:rPr lang="en-US" sz="1600" dirty="0"/>
              <a:t>Check your surroundings to make sure you won’t hit anyone when you swing the hammer. Always swing with your whole arm and elbow </a:t>
            </a:r>
          </a:p>
          <a:p>
            <a:pPr>
              <a:lnSpc>
                <a:spcPct val="100000"/>
              </a:lnSpc>
            </a:pPr>
            <a:r>
              <a:rPr lang="en-US" sz="1600" dirty="0"/>
              <a:t>Hit your work piece squarely with the head of the hammer </a:t>
            </a:r>
          </a:p>
          <a:p>
            <a:pPr>
              <a:lnSpc>
                <a:spcPct val="100000"/>
              </a:lnSpc>
            </a:pPr>
            <a:r>
              <a:rPr lang="en-US" sz="1600" dirty="0"/>
              <a:t>Use this tool to strike punches and chisels and to peen and form sheet metal </a:t>
            </a:r>
          </a:p>
          <a:p>
            <a:pPr marL="0" indent="0">
              <a:lnSpc>
                <a:spcPct val="100000"/>
              </a:lnSpc>
              <a:buNone/>
            </a:pPr>
            <a:r>
              <a:rPr lang="en-US" sz="1600" b="1" dirty="0"/>
              <a:t>Do not: </a:t>
            </a:r>
          </a:p>
          <a:p>
            <a:pPr>
              <a:lnSpc>
                <a:spcPct val="100000"/>
              </a:lnSpc>
            </a:pPr>
            <a:r>
              <a:rPr lang="en-US" sz="1600" dirty="0"/>
              <a:t>Strike with the sides, top or bottom of the hammer </a:t>
            </a:r>
          </a:p>
          <a:p>
            <a:pPr>
              <a:lnSpc>
                <a:spcPct val="100000"/>
              </a:lnSpc>
            </a:pPr>
            <a:r>
              <a:rPr lang="en-US" sz="1600" dirty="0"/>
              <a:t>Use this tool to strike nails</a:t>
            </a:r>
          </a:p>
        </p:txBody>
      </p:sp>
      <p:grpSp>
        <p:nvGrpSpPr>
          <p:cNvPr id="12" name="Group 11">
            <a:extLst>
              <a:ext uri="{FF2B5EF4-FFF2-40B4-BE49-F238E27FC236}">
                <a16:creationId xmlns:a16="http://schemas.microsoft.com/office/drawing/2014/main" id="{E4A41B9E-A0C8-F78B-E5B6-A0D02D8810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3" name="Rectangle 12">
              <a:extLst>
                <a:ext uri="{FF2B5EF4-FFF2-40B4-BE49-F238E27FC236}">
                  <a16:creationId xmlns:a16="http://schemas.microsoft.com/office/drawing/2014/main" id="{F27C9029-9BF9-D125-90D6-AB03931B0B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CF84619-412D-A0C9-3DC9-47C3A42B9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DE5E6BF9-FDE3-D08B-F300-437EF779AB1C}"/>
              </a:ext>
            </a:extLst>
          </p:cNvPr>
          <p:cNvPicPr>
            <a:picLocks noChangeAspect="1"/>
          </p:cNvPicPr>
          <p:nvPr/>
        </p:nvPicPr>
        <p:blipFill>
          <a:blip r:embed="rId2"/>
          <a:stretch>
            <a:fillRect/>
          </a:stretch>
        </p:blipFill>
        <p:spPr>
          <a:xfrm>
            <a:off x="9568920" y="1200679"/>
            <a:ext cx="1114425" cy="3000375"/>
          </a:xfrm>
          <a:prstGeom prst="rect">
            <a:avLst/>
          </a:prstGeom>
        </p:spPr>
      </p:pic>
    </p:spTree>
    <p:extLst>
      <p:ext uri="{BB962C8B-B14F-4D97-AF65-F5344CB8AC3E}">
        <p14:creationId xmlns:p14="http://schemas.microsoft.com/office/powerpoint/2010/main" val="39609855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2CBA-ECE8-63A8-FCCC-D2D6F57BD6D9}"/>
              </a:ext>
            </a:extLst>
          </p:cNvPr>
          <p:cNvSpPr>
            <a:spLocks noGrp="1"/>
          </p:cNvSpPr>
          <p:nvPr>
            <p:ph type="title"/>
          </p:nvPr>
        </p:nvSpPr>
        <p:spPr>
          <a:xfrm>
            <a:off x="688074" y="134643"/>
            <a:ext cx="3687491" cy="563249"/>
          </a:xfrm>
        </p:spPr>
        <p:txBody>
          <a:bodyPr anchor="t">
            <a:normAutofit/>
          </a:bodyPr>
          <a:lstStyle/>
          <a:p>
            <a:r>
              <a:rPr lang="en-US" sz="3200" dirty="0"/>
              <a:t> </a:t>
            </a:r>
            <a:endParaRPr lang="en-ZA" sz="3200" dirty="0"/>
          </a:p>
        </p:txBody>
      </p:sp>
      <p:sp>
        <p:nvSpPr>
          <p:cNvPr id="3" name="Content Placeholder 2">
            <a:extLst>
              <a:ext uri="{FF2B5EF4-FFF2-40B4-BE49-F238E27FC236}">
                <a16:creationId xmlns:a16="http://schemas.microsoft.com/office/drawing/2014/main" id="{6EA5D881-991D-5540-D54A-787C9F55A403}"/>
              </a:ext>
            </a:extLst>
          </p:cNvPr>
          <p:cNvSpPr>
            <a:spLocks noGrp="1"/>
          </p:cNvSpPr>
          <p:nvPr>
            <p:ph idx="1"/>
          </p:nvPr>
        </p:nvSpPr>
        <p:spPr>
          <a:xfrm>
            <a:off x="688073" y="136499"/>
            <a:ext cx="7814481" cy="5512768"/>
          </a:xfrm>
        </p:spPr>
        <p:txBody>
          <a:bodyPr anchor="t">
            <a:noAutofit/>
          </a:bodyPr>
          <a:lstStyle/>
          <a:p>
            <a:pPr marL="457200" lvl="1" indent="0">
              <a:buNone/>
            </a:pPr>
            <a:r>
              <a:rPr lang="en-US" sz="3200" dirty="0"/>
              <a:t>(j) </a:t>
            </a:r>
            <a:r>
              <a:rPr lang="en-ZA" sz="3200" dirty="0"/>
              <a:t>Ball pein hammer (p2)</a:t>
            </a:r>
          </a:p>
          <a:p>
            <a:pPr marL="0" indent="0">
              <a:buNone/>
            </a:pPr>
            <a:r>
              <a:rPr lang="en-ZA" sz="1800" b="1" i="1" dirty="0"/>
              <a:t>Care of hammers:</a:t>
            </a:r>
          </a:p>
          <a:p>
            <a:r>
              <a:rPr lang="en-US" sz="1800" dirty="0"/>
              <a:t>Prevent rust formation, carefully wiping steel hammer heads dry after exposure to moisture. </a:t>
            </a:r>
          </a:p>
          <a:p>
            <a:r>
              <a:rPr lang="en-US" sz="1800" dirty="0"/>
              <a:t>When it is known in advance that tool will be exposed to moisture, spread a film of lubricating oil. Frequently inspect hammer type tools to see if handle is tight in head and to see if face is in satisfactory condition.</a:t>
            </a:r>
          </a:p>
          <a:p>
            <a:r>
              <a:rPr lang="en-US" sz="1800" dirty="0"/>
              <a:t>Tightening Handle If wedge comes loose, remove it, and install larger wedge. If wedge remains tight in handle. If unable to tighten, replace handle. </a:t>
            </a:r>
          </a:p>
          <a:p>
            <a:r>
              <a:rPr lang="en-US" sz="1800" dirty="0"/>
              <a:t>Grinding Face Incorrect or abusive use of hammer type tools frequently results in uneven face wear. To reshape worn faces:</a:t>
            </a:r>
          </a:p>
          <a:p>
            <a:pPr marL="0" indent="0">
              <a:buNone/>
            </a:pPr>
            <a:r>
              <a:rPr lang="en-US" sz="1800" b="1" i="1" dirty="0"/>
              <a:t>Storage: </a:t>
            </a:r>
          </a:p>
          <a:p>
            <a:r>
              <a:rPr lang="en-US" sz="1800" dirty="0"/>
              <a:t>Coat steel heads with rust preventive compound (thin film) and store in a dry place. </a:t>
            </a:r>
          </a:p>
          <a:p>
            <a:r>
              <a:rPr lang="en-US" sz="1800" dirty="0"/>
              <a:t>Upon removal from storage, wash metal parts with dry cleaning solvent to remove rust preventive compound.</a:t>
            </a:r>
          </a:p>
        </p:txBody>
      </p:sp>
      <p:grpSp>
        <p:nvGrpSpPr>
          <p:cNvPr id="12" name="Group 11">
            <a:extLst>
              <a:ext uri="{FF2B5EF4-FFF2-40B4-BE49-F238E27FC236}">
                <a16:creationId xmlns:a16="http://schemas.microsoft.com/office/drawing/2014/main" id="{E4A41B9E-A0C8-F78B-E5B6-A0D02D8810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3" name="Rectangle 12">
              <a:extLst>
                <a:ext uri="{FF2B5EF4-FFF2-40B4-BE49-F238E27FC236}">
                  <a16:creationId xmlns:a16="http://schemas.microsoft.com/office/drawing/2014/main" id="{F27C9029-9BF9-D125-90D6-AB03931B0B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CF84619-412D-A0C9-3DC9-47C3A42B9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DE5E6BF9-FDE3-D08B-F300-437EF779AB1C}"/>
              </a:ext>
            </a:extLst>
          </p:cNvPr>
          <p:cNvPicPr>
            <a:picLocks noChangeAspect="1"/>
          </p:cNvPicPr>
          <p:nvPr/>
        </p:nvPicPr>
        <p:blipFill>
          <a:blip r:embed="rId2"/>
          <a:stretch>
            <a:fillRect/>
          </a:stretch>
        </p:blipFill>
        <p:spPr>
          <a:xfrm>
            <a:off x="9568920" y="1200679"/>
            <a:ext cx="1567653" cy="4220604"/>
          </a:xfrm>
          <a:prstGeom prst="rect">
            <a:avLst/>
          </a:prstGeom>
        </p:spPr>
      </p:pic>
    </p:spTree>
    <p:extLst>
      <p:ext uri="{BB962C8B-B14F-4D97-AF65-F5344CB8AC3E}">
        <p14:creationId xmlns:p14="http://schemas.microsoft.com/office/powerpoint/2010/main" val="22954828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B2CBA-ECE8-63A8-FCCC-D2D6F57BD6D9}"/>
              </a:ext>
            </a:extLst>
          </p:cNvPr>
          <p:cNvSpPr>
            <a:spLocks noGrp="1"/>
          </p:cNvSpPr>
          <p:nvPr>
            <p:ph type="title"/>
          </p:nvPr>
        </p:nvSpPr>
        <p:spPr>
          <a:xfrm>
            <a:off x="688074" y="134643"/>
            <a:ext cx="3687491" cy="563249"/>
          </a:xfrm>
        </p:spPr>
        <p:txBody>
          <a:bodyPr anchor="t">
            <a:normAutofit/>
          </a:bodyPr>
          <a:lstStyle/>
          <a:p>
            <a:r>
              <a:rPr lang="en-US" sz="3200" dirty="0"/>
              <a:t> </a:t>
            </a:r>
            <a:endParaRPr lang="en-ZA" sz="3200" dirty="0"/>
          </a:p>
        </p:txBody>
      </p:sp>
      <p:sp>
        <p:nvSpPr>
          <p:cNvPr id="3" name="Content Placeholder 2">
            <a:extLst>
              <a:ext uri="{FF2B5EF4-FFF2-40B4-BE49-F238E27FC236}">
                <a16:creationId xmlns:a16="http://schemas.microsoft.com/office/drawing/2014/main" id="{6EA5D881-991D-5540-D54A-787C9F55A403}"/>
              </a:ext>
            </a:extLst>
          </p:cNvPr>
          <p:cNvSpPr>
            <a:spLocks noGrp="1"/>
          </p:cNvSpPr>
          <p:nvPr>
            <p:ph idx="1"/>
          </p:nvPr>
        </p:nvSpPr>
        <p:spPr>
          <a:xfrm>
            <a:off x="313899" y="134643"/>
            <a:ext cx="7079721" cy="5624712"/>
          </a:xfrm>
        </p:spPr>
        <p:txBody>
          <a:bodyPr anchor="t">
            <a:noAutofit/>
          </a:bodyPr>
          <a:lstStyle/>
          <a:p>
            <a:pPr marL="457200" lvl="1" indent="0">
              <a:buNone/>
            </a:pPr>
            <a:r>
              <a:rPr lang="en-US" sz="3600" dirty="0"/>
              <a:t>(k) </a:t>
            </a:r>
            <a:r>
              <a:rPr lang="en-ZA" sz="2800" dirty="0"/>
              <a:t>Screwdrivers</a:t>
            </a:r>
          </a:p>
          <a:p>
            <a:pPr lvl="1"/>
            <a:r>
              <a:rPr lang="en-US" sz="1800" dirty="0"/>
              <a:t>A screwdriver is a hand-tool for turning (driving) screws (and sometimes bolts or other machine elements with a mating drive system. </a:t>
            </a:r>
          </a:p>
          <a:p>
            <a:pPr lvl="1"/>
            <a:r>
              <a:rPr lang="en-US" sz="1800" dirty="0"/>
              <a:t>A screwdriver is identified by its tip, which is shaped to fit, or mate with, a screw the head of which has a particular contour, or surface shape. </a:t>
            </a:r>
          </a:p>
          <a:p>
            <a:pPr lvl="1"/>
            <a:r>
              <a:rPr lang="en-US" sz="1800" dirty="0"/>
              <a:t>A screwdriver is, thus, a mechanism to apply torque to a screw.</a:t>
            </a:r>
          </a:p>
          <a:p>
            <a:pPr marL="457200" lvl="1" indent="0">
              <a:buNone/>
            </a:pPr>
            <a:r>
              <a:rPr lang="en-US" sz="1800" b="1" dirty="0"/>
              <a:t>Do: </a:t>
            </a:r>
          </a:p>
          <a:p>
            <a:pPr lvl="1"/>
            <a:r>
              <a:rPr lang="en-US" sz="1800" dirty="0"/>
              <a:t>Flat - Use this tool to install and remove flat-head screws and bolts </a:t>
            </a:r>
          </a:p>
          <a:p>
            <a:pPr lvl="1"/>
            <a:r>
              <a:rPr lang="en-US" sz="1800" dirty="0"/>
              <a:t>Philips/Star - A screwdriver will be easy to identify by its “star-shaped” tip, which is shaped to fit, or mate with, a screw the head</a:t>
            </a:r>
          </a:p>
          <a:p>
            <a:pPr lvl="1"/>
            <a:r>
              <a:rPr lang="en-US" sz="1800" b="1" dirty="0"/>
              <a:t>Storage</a:t>
            </a:r>
            <a:r>
              <a:rPr lang="en-US" sz="1800" dirty="0"/>
              <a:t> Spread rust preventive compound (thin film) over metal parts of screwdrivers, and store in a dry place. Upon removal from storage, wash metal parts with dry cleaning solvent to remove rust preventive compound.</a:t>
            </a:r>
            <a:endParaRPr lang="en-ZA" b="1" dirty="0"/>
          </a:p>
        </p:txBody>
      </p:sp>
      <p:grpSp>
        <p:nvGrpSpPr>
          <p:cNvPr id="12" name="Group 11">
            <a:extLst>
              <a:ext uri="{FF2B5EF4-FFF2-40B4-BE49-F238E27FC236}">
                <a16:creationId xmlns:a16="http://schemas.microsoft.com/office/drawing/2014/main" id="{E4A41B9E-A0C8-F78B-E5B6-A0D02D8810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3" name="Rectangle 12">
              <a:extLst>
                <a:ext uri="{FF2B5EF4-FFF2-40B4-BE49-F238E27FC236}">
                  <a16:creationId xmlns:a16="http://schemas.microsoft.com/office/drawing/2014/main" id="{F27C9029-9BF9-D125-90D6-AB03931B0B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CF84619-412D-A0C9-3DC9-47C3A42B9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D5428059-8123-F6BA-AC5C-19C12D1CD8F2}"/>
              </a:ext>
            </a:extLst>
          </p:cNvPr>
          <p:cNvPicPr>
            <a:picLocks noChangeAspect="1"/>
          </p:cNvPicPr>
          <p:nvPr/>
        </p:nvPicPr>
        <p:blipFill>
          <a:blip r:embed="rId2"/>
          <a:stretch>
            <a:fillRect/>
          </a:stretch>
        </p:blipFill>
        <p:spPr>
          <a:xfrm>
            <a:off x="7393621" y="1526335"/>
            <a:ext cx="4358668" cy="2552934"/>
          </a:xfrm>
          <a:prstGeom prst="rect">
            <a:avLst/>
          </a:prstGeom>
        </p:spPr>
      </p:pic>
    </p:spTree>
    <p:extLst>
      <p:ext uri="{BB962C8B-B14F-4D97-AF65-F5344CB8AC3E}">
        <p14:creationId xmlns:p14="http://schemas.microsoft.com/office/powerpoint/2010/main" val="25074456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DEC31-1A07-8534-D8D4-041688929DCE}"/>
              </a:ext>
            </a:extLst>
          </p:cNvPr>
          <p:cNvSpPr>
            <a:spLocks noGrp="1"/>
          </p:cNvSpPr>
          <p:nvPr>
            <p:ph type="title"/>
          </p:nvPr>
        </p:nvSpPr>
        <p:spPr/>
        <p:txBody>
          <a:bodyPr/>
          <a:lstStyle/>
          <a:p>
            <a:r>
              <a:rPr lang="en-ZA" dirty="0"/>
              <a:t>Assessment Activity</a:t>
            </a:r>
          </a:p>
        </p:txBody>
      </p:sp>
      <p:sp>
        <p:nvSpPr>
          <p:cNvPr id="3" name="Content Placeholder 2">
            <a:extLst>
              <a:ext uri="{FF2B5EF4-FFF2-40B4-BE49-F238E27FC236}">
                <a16:creationId xmlns:a16="http://schemas.microsoft.com/office/drawing/2014/main" id="{1E1E94C3-D450-705C-EBB5-3368EB034658}"/>
              </a:ext>
            </a:extLst>
          </p:cNvPr>
          <p:cNvSpPr>
            <a:spLocks noGrp="1"/>
          </p:cNvSpPr>
          <p:nvPr>
            <p:ph idx="1"/>
          </p:nvPr>
        </p:nvSpPr>
        <p:spPr/>
        <p:txBody>
          <a:bodyPr/>
          <a:lstStyle/>
          <a:p>
            <a:pPr marL="514350" indent="-514350">
              <a:buFont typeface="+mj-lt"/>
              <a:buAutoNum type="arabicPeriod"/>
            </a:pPr>
            <a:r>
              <a:rPr lang="en-US" dirty="0"/>
              <a:t>Briefly explain ONE unacceptable practice when dealing with the hand tools : (</a:t>
            </a:r>
            <a:r>
              <a:rPr lang="en-US" dirty="0" err="1"/>
              <a:t>i</a:t>
            </a:r>
            <a:r>
              <a:rPr lang="en-US" dirty="0"/>
              <a:t>) Hand files (ii)Centre punch (iii) Spanners (iv) Hammer (v) Screwdriver. </a:t>
            </a:r>
          </a:p>
          <a:p>
            <a:pPr marL="514350" indent="-514350">
              <a:buFont typeface="+mj-lt"/>
              <a:buAutoNum type="arabicPeriod"/>
            </a:pPr>
            <a:r>
              <a:rPr lang="en-US" dirty="0"/>
              <a:t>Briefly state the name of the hand tool and describe its application. </a:t>
            </a:r>
            <a:endParaRPr lang="en-ZA" dirty="0"/>
          </a:p>
        </p:txBody>
      </p:sp>
      <p:pic>
        <p:nvPicPr>
          <p:cNvPr id="5" name="Picture 4">
            <a:extLst>
              <a:ext uri="{FF2B5EF4-FFF2-40B4-BE49-F238E27FC236}">
                <a16:creationId xmlns:a16="http://schemas.microsoft.com/office/drawing/2014/main" id="{191ED09E-33B9-B678-F2B0-A1711051E156}"/>
              </a:ext>
            </a:extLst>
          </p:cNvPr>
          <p:cNvPicPr>
            <a:picLocks noChangeAspect="1"/>
          </p:cNvPicPr>
          <p:nvPr/>
        </p:nvPicPr>
        <p:blipFill>
          <a:blip r:embed="rId2"/>
          <a:stretch>
            <a:fillRect/>
          </a:stretch>
        </p:blipFill>
        <p:spPr>
          <a:xfrm>
            <a:off x="3258662" y="4702546"/>
            <a:ext cx="1790700" cy="476250"/>
          </a:xfrm>
          <a:prstGeom prst="rect">
            <a:avLst/>
          </a:prstGeom>
        </p:spPr>
      </p:pic>
      <p:pic>
        <p:nvPicPr>
          <p:cNvPr id="7" name="Picture 6">
            <a:extLst>
              <a:ext uri="{FF2B5EF4-FFF2-40B4-BE49-F238E27FC236}">
                <a16:creationId xmlns:a16="http://schemas.microsoft.com/office/drawing/2014/main" id="{56447134-41E7-61B4-3F17-8E0C0D2FCF1F}"/>
              </a:ext>
            </a:extLst>
          </p:cNvPr>
          <p:cNvPicPr>
            <a:picLocks noChangeAspect="1"/>
          </p:cNvPicPr>
          <p:nvPr/>
        </p:nvPicPr>
        <p:blipFill rotWithShape="1">
          <a:blip r:embed="rId3"/>
          <a:srcRect r="25691"/>
          <a:stretch/>
        </p:blipFill>
        <p:spPr>
          <a:xfrm>
            <a:off x="1129670" y="4001294"/>
            <a:ext cx="1790700" cy="1495425"/>
          </a:xfrm>
          <a:prstGeom prst="rect">
            <a:avLst/>
          </a:prstGeom>
        </p:spPr>
      </p:pic>
      <p:pic>
        <p:nvPicPr>
          <p:cNvPr id="9" name="Picture 8">
            <a:extLst>
              <a:ext uri="{FF2B5EF4-FFF2-40B4-BE49-F238E27FC236}">
                <a16:creationId xmlns:a16="http://schemas.microsoft.com/office/drawing/2014/main" id="{8B5BD35C-77C3-ECCB-4818-45E94BB425FB}"/>
              </a:ext>
            </a:extLst>
          </p:cNvPr>
          <p:cNvPicPr>
            <a:picLocks noChangeAspect="1"/>
          </p:cNvPicPr>
          <p:nvPr/>
        </p:nvPicPr>
        <p:blipFill>
          <a:blip r:embed="rId4"/>
          <a:stretch>
            <a:fillRect/>
          </a:stretch>
        </p:blipFill>
        <p:spPr>
          <a:xfrm>
            <a:off x="5358142" y="4229893"/>
            <a:ext cx="1962150" cy="1038225"/>
          </a:xfrm>
          <a:prstGeom prst="rect">
            <a:avLst/>
          </a:prstGeom>
        </p:spPr>
      </p:pic>
      <p:pic>
        <p:nvPicPr>
          <p:cNvPr id="11" name="Picture 10">
            <a:extLst>
              <a:ext uri="{FF2B5EF4-FFF2-40B4-BE49-F238E27FC236}">
                <a16:creationId xmlns:a16="http://schemas.microsoft.com/office/drawing/2014/main" id="{2A61D7BD-F2E3-B2D4-B649-FB8FAB0BC04F}"/>
              </a:ext>
            </a:extLst>
          </p:cNvPr>
          <p:cNvPicPr>
            <a:picLocks noChangeAspect="1"/>
          </p:cNvPicPr>
          <p:nvPr/>
        </p:nvPicPr>
        <p:blipFill>
          <a:blip r:embed="rId5"/>
          <a:stretch>
            <a:fillRect/>
          </a:stretch>
        </p:blipFill>
        <p:spPr>
          <a:xfrm>
            <a:off x="7629072" y="3888158"/>
            <a:ext cx="2028825" cy="1628775"/>
          </a:xfrm>
          <a:prstGeom prst="rect">
            <a:avLst/>
          </a:prstGeom>
        </p:spPr>
      </p:pic>
    </p:spTree>
    <p:extLst>
      <p:ext uri="{BB962C8B-B14F-4D97-AF65-F5344CB8AC3E}">
        <p14:creationId xmlns:p14="http://schemas.microsoft.com/office/powerpoint/2010/main" val="49957524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D4F5B-D4A3-9836-C3CB-32BC495F067D}"/>
              </a:ext>
            </a:extLst>
          </p:cNvPr>
          <p:cNvSpPr>
            <a:spLocks noGrp="1"/>
          </p:cNvSpPr>
          <p:nvPr>
            <p:ph type="title"/>
          </p:nvPr>
        </p:nvSpPr>
        <p:spPr>
          <a:xfrm>
            <a:off x="385011" y="196683"/>
            <a:ext cx="11806989" cy="1325563"/>
          </a:xfrm>
        </p:spPr>
        <p:txBody>
          <a:bodyPr>
            <a:noAutofit/>
          </a:bodyPr>
          <a:lstStyle/>
          <a:p>
            <a:r>
              <a:rPr lang="en-US" sz="3600" i="1" dirty="0"/>
              <a:t>Assessment Activity (p2) </a:t>
            </a:r>
            <a:endParaRPr lang="en-ZA" sz="3600" i="1" dirty="0"/>
          </a:p>
        </p:txBody>
      </p:sp>
      <p:sp>
        <p:nvSpPr>
          <p:cNvPr id="3" name="Content Placeholder 2">
            <a:extLst>
              <a:ext uri="{FF2B5EF4-FFF2-40B4-BE49-F238E27FC236}">
                <a16:creationId xmlns:a16="http://schemas.microsoft.com/office/drawing/2014/main" id="{948F061A-057D-3518-3D0C-51495089611E}"/>
              </a:ext>
            </a:extLst>
          </p:cNvPr>
          <p:cNvSpPr>
            <a:spLocks noGrp="1"/>
          </p:cNvSpPr>
          <p:nvPr>
            <p:ph idx="1"/>
          </p:nvPr>
        </p:nvSpPr>
        <p:spPr>
          <a:xfrm>
            <a:off x="385011" y="1253331"/>
            <a:ext cx="10515600" cy="4351338"/>
          </a:xfrm>
        </p:spPr>
        <p:txBody>
          <a:bodyPr/>
          <a:lstStyle/>
          <a:p>
            <a:pPr marL="514350" indent="-514350">
              <a:buFont typeface="+mj-lt"/>
              <a:buAutoNum type="arabicPeriod"/>
            </a:pPr>
            <a:r>
              <a:rPr lang="en-US" dirty="0"/>
              <a:t>List FIVE types of marking out tools</a:t>
            </a:r>
          </a:p>
          <a:p>
            <a:pPr marL="514350" indent="-514350">
              <a:buFont typeface="+mj-lt"/>
              <a:buAutoNum type="arabicPeriod"/>
            </a:pPr>
            <a:r>
              <a:rPr lang="en-US" dirty="0"/>
              <a:t>List THREE of the safety precautions to be observed when using marking out tools. </a:t>
            </a:r>
          </a:p>
          <a:p>
            <a:pPr marL="514350" indent="-514350">
              <a:buFont typeface="+mj-lt"/>
              <a:buAutoNum type="arabicPeriod"/>
            </a:pPr>
            <a:r>
              <a:rPr lang="en-US" dirty="0"/>
              <a:t>List TWO of the safety precautions to be observed when using the following tools. Snips, vices, Files </a:t>
            </a:r>
          </a:p>
          <a:p>
            <a:pPr marL="514350" indent="-514350">
              <a:buFont typeface="+mj-lt"/>
              <a:buAutoNum type="arabicPeriod"/>
            </a:pPr>
            <a:r>
              <a:rPr lang="en-US" dirty="0"/>
              <a:t>State the name of the SIX parts of the file drawn below:</a:t>
            </a:r>
          </a:p>
          <a:p>
            <a:endParaRPr lang="en-ZA" dirty="0"/>
          </a:p>
        </p:txBody>
      </p:sp>
      <p:pic>
        <p:nvPicPr>
          <p:cNvPr id="5" name="Picture 4">
            <a:extLst>
              <a:ext uri="{FF2B5EF4-FFF2-40B4-BE49-F238E27FC236}">
                <a16:creationId xmlns:a16="http://schemas.microsoft.com/office/drawing/2014/main" id="{AB79FEB4-CF93-5C9E-360C-568988A88940}"/>
              </a:ext>
            </a:extLst>
          </p:cNvPr>
          <p:cNvPicPr>
            <a:picLocks noChangeAspect="1"/>
          </p:cNvPicPr>
          <p:nvPr/>
        </p:nvPicPr>
        <p:blipFill>
          <a:blip r:embed="rId2"/>
          <a:stretch>
            <a:fillRect/>
          </a:stretch>
        </p:blipFill>
        <p:spPr>
          <a:xfrm>
            <a:off x="2121168" y="4279107"/>
            <a:ext cx="7043285" cy="1325562"/>
          </a:xfrm>
          <a:prstGeom prst="rect">
            <a:avLst/>
          </a:prstGeom>
        </p:spPr>
      </p:pic>
    </p:spTree>
    <p:extLst>
      <p:ext uri="{BB962C8B-B14F-4D97-AF65-F5344CB8AC3E}">
        <p14:creationId xmlns:p14="http://schemas.microsoft.com/office/powerpoint/2010/main" val="25193279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70861-CE04-4369-8A30-9C54022F79CA}"/>
              </a:ext>
            </a:extLst>
          </p:cNvPr>
          <p:cNvSpPr>
            <a:spLocks noGrp="1"/>
          </p:cNvSpPr>
          <p:nvPr>
            <p:ph type="title"/>
          </p:nvPr>
        </p:nvSpPr>
        <p:spPr/>
        <p:txBody>
          <a:bodyPr/>
          <a:lstStyle/>
          <a:p>
            <a:r>
              <a:rPr lang="en-US" i="1" dirty="0"/>
              <a:t>KT0203 Procedures and technique for cleaning different engineering hand tools</a:t>
            </a:r>
            <a:endParaRPr lang="en-ZA" i="1" dirty="0"/>
          </a:p>
        </p:txBody>
      </p:sp>
      <p:sp>
        <p:nvSpPr>
          <p:cNvPr id="3" name="Content Placeholder 2">
            <a:extLst>
              <a:ext uri="{FF2B5EF4-FFF2-40B4-BE49-F238E27FC236}">
                <a16:creationId xmlns:a16="http://schemas.microsoft.com/office/drawing/2014/main" id="{3E76C909-FAED-F15B-54B0-3041AF44599D}"/>
              </a:ext>
            </a:extLst>
          </p:cNvPr>
          <p:cNvSpPr>
            <a:spLocks noGrp="1"/>
          </p:cNvSpPr>
          <p:nvPr>
            <p:ph idx="1"/>
          </p:nvPr>
        </p:nvSpPr>
        <p:spPr>
          <a:xfrm>
            <a:off x="838200" y="1825625"/>
            <a:ext cx="10515600" cy="3781091"/>
          </a:xfrm>
        </p:spPr>
        <p:txBody>
          <a:bodyPr>
            <a:normAutofit fontScale="92500" lnSpcReduction="10000"/>
          </a:bodyPr>
          <a:lstStyle/>
          <a:p>
            <a:r>
              <a:rPr lang="en-US" dirty="0"/>
              <a:t>After completing this topic, you the learner will be able to demonstrate an understanding of: </a:t>
            </a:r>
          </a:p>
          <a:p>
            <a:pPr marL="457200" lvl="1" indent="0">
              <a:buNone/>
            </a:pPr>
            <a:r>
              <a:rPr lang="en-US" dirty="0"/>
              <a:t>6.3.1 KT0301 Engineering hand tools are stored as per storage management specifications </a:t>
            </a:r>
          </a:p>
          <a:p>
            <a:pPr marL="457200" lvl="1" indent="0">
              <a:buNone/>
            </a:pPr>
            <a:r>
              <a:rPr lang="en-US" dirty="0"/>
              <a:t>6.3.2 KT0302 Safely store different hand tools according to their classifications </a:t>
            </a:r>
          </a:p>
          <a:p>
            <a:pPr marL="457200" lvl="1" indent="0">
              <a:buNone/>
            </a:pPr>
            <a:r>
              <a:rPr lang="en-US" dirty="0"/>
              <a:t>6.3.3 KT0303 Store engineering hand tools in a lock up safely designated area </a:t>
            </a:r>
          </a:p>
          <a:p>
            <a:pPr marL="457200" lvl="1" indent="0">
              <a:buNone/>
            </a:pPr>
            <a:r>
              <a:rPr lang="en-US" dirty="0"/>
              <a:t>6.3.4 KT0304 Procedures for storing different hand tools </a:t>
            </a:r>
          </a:p>
          <a:p>
            <a:pPr marL="457200" lvl="1" indent="0">
              <a:buNone/>
            </a:pPr>
            <a:r>
              <a:rPr lang="en-US" dirty="0"/>
              <a:t>6.3.5 KT0305 Safety inspection and records of stored engineering hand tools are administered </a:t>
            </a:r>
          </a:p>
          <a:p>
            <a:pPr marL="457200" lvl="1" indent="0">
              <a:buNone/>
            </a:pPr>
            <a:r>
              <a:rPr lang="en-US" dirty="0"/>
              <a:t>6.3.6 KT0306 Recognize and report problems, changes and/or malfunctions while storing engineering hand tools</a:t>
            </a:r>
            <a:endParaRPr lang="en-ZA" dirty="0"/>
          </a:p>
        </p:txBody>
      </p:sp>
    </p:spTree>
    <p:extLst>
      <p:ext uri="{BB962C8B-B14F-4D97-AF65-F5344CB8AC3E}">
        <p14:creationId xmlns:p14="http://schemas.microsoft.com/office/powerpoint/2010/main" val="38537377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4E571-DBB6-8688-A5BE-EB78381C22AB}"/>
              </a:ext>
            </a:extLst>
          </p:cNvPr>
          <p:cNvSpPr>
            <a:spLocks noGrp="1"/>
          </p:cNvSpPr>
          <p:nvPr>
            <p:ph type="title"/>
          </p:nvPr>
        </p:nvSpPr>
        <p:spPr>
          <a:xfrm>
            <a:off x="838200" y="153192"/>
            <a:ext cx="10515600" cy="1325563"/>
          </a:xfrm>
        </p:spPr>
        <p:txBody>
          <a:bodyPr>
            <a:normAutofit/>
          </a:bodyPr>
          <a:lstStyle/>
          <a:p>
            <a:r>
              <a:rPr lang="en-US" sz="3600" i="1" dirty="0"/>
              <a:t>KT0301 Engineering hand tools are stored as per storage management specifications</a:t>
            </a:r>
            <a:endParaRPr lang="en-ZA" sz="3600" i="1" dirty="0"/>
          </a:p>
        </p:txBody>
      </p:sp>
      <p:sp>
        <p:nvSpPr>
          <p:cNvPr id="3" name="Content Placeholder 2">
            <a:extLst>
              <a:ext uri="{FF2B5EF4-FFF2-40B4-BE49-F238E27FC236}">
                <a16:creationId xmlns:a16="http://schemas.microsoft.com/office/drawing/2014/main" id="{3DC73E75-8F5B-816D-F348-AF30FB0D1D8A}"/>
              </a:ext>
            </a:extLst>
          </p:cNvPr>
          <p:cNvSpPr>
            <a:spLocks noGrp="1"/>
          </p:cNvSpPr>
          <p:nvPr>
            <p:ph idx="1"/>
          </p:nvPr>
        </p:nvSpPr>
        <p:spPr>
          <a:xfrm>
            <a:off x="838200" y="1478755"/>
            <a:ext cx="10515600" cy="4351338"/>
          </a:xfrm>
        </p:spPr>
        <p:txBody>
          <a:bodyPr>
            <a:normAutofit fontScale="85000" lnSpcReduction="20000"/>
          </a:bodyPr>
          <a:lstStyle/>
          <a:p>
            <a:r>
              <a:rPr lang="en-US" dirty="0"/>
              <a:t>Material handling includes tasks like crane hoisting, truck driving, manual carrying, and pallet stacking, crucial for industry.</a:t>
            </a:r>
          </a:p>
          <a:p>
            <a:r>
              <a:rPr lang="en-US" dirty="0"/>
              <a:t>Efficient material handling ensures a steady flow of tools and equipment, maintaining their availability.</a:t>
            </a:r>
          </a:p>
          <a:p>
            <a:r>
              <a:rPr lang="en-US" dirty="0"/>
              <a:t>Improper material handling often results in expensive injuries, underscoring the importance of proper procedures.</a:t>
            </a:r>
          </a:p>
          <a:p>
            <a:pPr marL="0" indent="0">
              <a:buNone/>
            </a:pPr>
            <a:r>
              <a:rPr lang="en-US" dirty="0"/>
              <a:t> Workplace Safety Measures:</a:t>
            </a:r>
          </a:p>
          <a:p>
            <a:r>
              <a:rPr lang="en-US" dirty="0"/>
              <a:t>Applying general safety principles, including proper work practices, equipment usage, and controls, alongside training and education, is crucial to reducing workplace accidents related to moving, handling, and storing materials. </a:t>
            </a:r>
          </a:p>
          <a:p>
            <a:r>
              <a:rPr lang="en-US" dirty="0"/>
              <a:t>Employees, whether manually or mechanically moving materials, must be aware of potential hazards and know how to control their workplaces to minimize danger.</a:t>
            </a:r>
            <a:endParaRPr lang="en-ZA" dirty="0"/>
          </a:p>
        </p:txBody>
      </p:sp>
    </p:spTree>
    <p:extLst>
      <p:ext uri="{BB962C8B-B14F-4D97-AF65-F5344CB8AC3E}">
        <p14:creationId xmlns:p14="http://schemas.microsoft.com/office/powerpoint/2010/main" val="22144162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9D25D-BCE6-0F5F-36E8-6EB4215EF4CC}"/>
              </a:ext>
            </a:extLst>
          </p:cNvPr>
          <p:cNvSpPr>
            <a:spLocks noGrp="1"/>
          </p:cNvSpPr>
          <p:nvPr>
            <p:ph type="title"/>
          </p:nvPr>
        </p:nvSpPr>
        <p:spPr/>
        <p:txBody>
          <a:bodyPr>
            <a:normAutofit/>
          </a:bodyPr>
          <a:lstStyle/>
          <a:p>
            <a:r>
              <a:rPr lang="en-US" sz="4000" i="1" dirty="0"/>
              <a:t>KT0302 Safely store different hand tools according to their classifications </a:t>
            </a:r>
            <a:endParaRPr lang="en-ZA" sz="4000" i="1" dirty="0"/>
          </a:p>
        </p:txBody>
      </p:sp>
      <p:sp>
        <p:nvSpPr>
          <p:cNvPr id="3" name="Content Placeholder 2">
            <a:extLst>
              <a:ext uri="{FF2B5EF4-FFF2-40B4-BE49-F238E27FC236}">
                <a16:creationId xmlns:a16="http://schemas.microsoft.com/office/drawing/2014/main" id="{B09290F0-986E-8F0F-0160-48AB06041832}"/>
              </a:ext>
            </a:extLst>
          </p:cNvPr>
          <p:cNvSpPr>
            <a:spLocks noGrp="1"/>
          </p:cNvSpPr>
          <p:nvPr>
            <p:ph idx="1"/>
          </p:nvPr>
        </p:nvSpPr>
        <p:spPr>
          <a:xfrm>
            <a:off x="838200" y="1690688"/>
            <a:ext cx="10515600" cy="4351338"/>
          </a:xfrm>
        </p:spPr>
        <p:txBody>
          <a:bodyPr>
            <a:normAutofit fontScale="85000" lnSpcReduction="20000"/>
          </a:bodyPr>
          <a:lstStyle/>
          <a:p>
            <a:r>
              <a:rPr lang="en-US" dirty="0"/>
              <a:t>Store instruments in an appropriate location that ensures an optimum environment, avoiding wet or damaging conditions.</a:t>
            </a:r>
          </a:p>
          <a:p>
            <a:r>
              <a:rPr lang="en-US" dirty="0"/>
              <a:t>Prevent precision tools from banging against each other or hitting storage surfaces by arranging them carefully or using well-padded cases.</a:t>
            </a:r>
          </a:p>
          <a:p>
            <a:r>
              <a:rPr lang="en-US" dirty="0"/>
              <a:t>Refrain from stacking or arranging instruments on top of each other unless placed in protective cases to prevent damage.</a:t>
            </a:r>
          </a:p>
          <a:p>
            <a:r>
              <a:rPr lang="en-US" dirty="0"/>
              <a:t>Keep measuring instruments away from unavoidable vibrations to prevent calibration issues.</a:t>
            </a:r>
          </a:p>
          <a:p>
            <a:r>
              <a:rPr lang="en-US" dirty="0"/>
              <a:t>Reduce humidity in damp storage with methods like silica gel packs or air conditioning; consider a dehumidifier for extreme cases.</a:t>
            </a:r>
          </a:p>
          <a:p>
            <a:r>
              <a:rPr lang="en-US" dirty="0"/>
              <a:t>Workers should recognize and minimize risks from improper material handling, equipment use, and work practices; employers must identify and correct unsafe workplace conditions.</a:t>
            </a:r>
            <a:endParaRPr lang="en-ZA" dirty="0"/>
          </a:p>
        </p:txBody>
      </p:sp>
    </p:spTree>
    <p:extLst>
      <p:ext uri="{BB962C8B-B14F-4D97-AF65-F5344CB8AC3E}">
        <p14:creationId xmlns:p14="http://schemas.microsoft.com/office/powerpoint/2010/main" val="95387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C6C1A-B303-B4B6-123E-A3262993A867}"/>
              </a:ext>
            </a:extLst>
          </p:cNvPr>
          <p:cNvSpPr>
            <a:spLocks noGrp="1"/>
          </p:cNvSpPr>
          <p:nvPr>
            <p:ph type="title"/>
          </p:nvPr>
        </p:nvSpPr>
        <p:spPr/>
        <p:txBody>
          <a:bodyPr/>
          <a:lstStyle/>
          <a:p>
            <a:r>
              <a:rPr lang="en-US" sz="4400" b="0" i="1" dirty="0"/>
              <a:t>Some of the safety measures that will help you develop safe working habits (p2):</a:t>
            </a:r>
            <a:endParaRPr lang="en-ZA" sz="4400" b="0" i="1" dirty="0"/>
          </a:p>
        </p:txBody>
      </p:sp>
      <p:graphicFrame>
        <p:nvGraphicFramePr>
          <p:cNvPr id="4" name="Content Placeholder 3">
            <a:extLst>
              <a:ext uri="{FF2B5EF4-FFF2-40B4-BE49-F238E27FC236}">
                <a16:creationId xmlns:a16="http://schemas.microsoft.com/office/drawing/2014/main" id="{F6357C4B-9F38-71F7-33FD-0D4EE2FE4DAC}"/>
              </a:ext>
            </a:extLst>
          </p:cNvPr>
          <p:cNvGraphicFramePr>
            <a:graphicFrameLocks noGrp="1"/>
          </p:cNvGraphicFramePr>
          <p:nvPr>
            <p:ph idx="1"/>
            <p:extLst>
              <p:ext uri="{D42A27DB-BD31-4B8C-83A1-F6EECF244321}">
                <p14:modId xmlns:p14="http://schemas.microsoft.com/office/powerpoint/2010/main" val="380119221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160586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F4943-D3DB-F7B5-1D52-0A02E579F1CC}"/>
              </a:ext>
            </a:extLst>
          </p:cNvPr>
          <p:cNvSpPr>
            <a:spLocks noGrp="1"/>
          </p:cNvSpPr>
          <p:nvPr>
            <p:ph type="title"/>
          </p:nvPr>
        </p:nvSpPr>
        <p:spPr>
          <a:xfrm>
            <a:off x="409074" y="365125"/>
            <a:ext cx="10944726" cy="1325563"/>
          </a:xfrm>
        </p:spPr>
        <p:txBody>
          <a:bodyPr>
            <a:noAutofit/>
          </a:bodyPr>
          <a:lstStyle/>
          <a:p>
            <a:r>
              <a:rPr lang="en-US" sz="3600" i="1" dirty="0"/>
              <a:t>KT0303 Store engineering hand tools in a lock up safely designated area - </a:t>
            </a:r>
            <a:r>
              <a:rPr lang="en-US" sz="2800" i="1" dirty="0"/>
              <a:t>Criteria for a safely designated area</a:t>
            </a:r>
            <a:endParaRPr lang="en-ZA" sz="3600" i="1" dirty="0"/>
          </a:p>
        </p:txBody>
      </p:sp>
      <p:sp>
        <p:nvSpPr>
          <p:cNvPr id="3" name="Content Placeholder 2">
            <a:extLst>
              <a:ext uri="{FF2B5EF4-FFF2-40B4-BE49-F238E27FC236}">
                <a16:creationId xmlns:a16="http://schemas.microsoft.com/office/drawing/2014/main" id="{5C458A0F-075F-6518-B74E-FE17CB2FC2A3}"/>
              </a:ext>
            </a:extLst>
          </p:cNvPr>
          <p:cNvSpPr>
            <a:spLocks noGrp="1"/>
          </p:cNvSpPr>
          <p:nvPr>
            <p:ph idx="1"/>
          </p:nvPr>
        </p:nvSpPr>
        <p:spPr>
          <a:xfrm>
            <a:off x="409074" y="1690688"/>
            <a:ext cx="10944726" cy="4486275"/>
          </a:xfrm>
        </p:spPr>
        <p:txBody>
          <a:bodyPr>
            <a:normAutofit fontScale="92500" lnSpcReduction="10000"/>
          </a:bodyPr>
          <a:lstStyle/>
          <a:p>
            <a:r>
              <a:rPr lang="en-US" dirty="0"/>
              <a:t> Employers should make a dedicated space available – for a storeroom for the storage of tools, measuring equipment and consumables.</a:t>
            </a:r>
          </a:p>
          <a:p>
            <a:r>
              <a:rPr lang="en-US" dirty="0"/>
              <a:t>The storeroom should have shelving and fixtures for the safe storage and issuing to workers of all tools, equipment, and consumables. </a:t>
            </a:r>
          </a:p>
          <a:p>
            <a:r>
              <a:rPr lang="en-US" dirty="0"/>
              <a:t>The store should be staffed by a suitably qualified person/persons - trained to conduct storekeeping activities. </a:t>
            </a:r>
          </a:p>
          <a:p>
            <a:r>
              <a:rPr lang="en-US" dirty="0"/>
              <a:t>An administration system must be developed which allows for the documenting of all tools issued to - and all tools returned by workers. </a:t>
            </a:r>
          </a:p>
          <a:p>
            <a:r>
              <a:rPr lang="en-US" dirty="0"/>
              <a:t>Company policy must be established for the control of new tool/equipment purchases, equipment redundancies, decommissioning and re-issuance procedures.</a:t>
            </a:r>
            <a:endParaRPr lang="en-ZA" dirty="0"/>
          </a:p>
        </p:txBody>
      </p:sp>
    </p:spTree>
    <p:extLst>
      <p:ext uri="{BB962C8B-B14F-4D97-AF65-F5344CB8AC3E}">
        <p14:creationId xmlns:p14="http://schemas.microsoft.com/office/powerpoint/2010/main" val="37771343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DC45-E930-AAB1-DC5F-2D6C076ACEA1}"/>
              </a:ext>
            </a:extLst>
          </p:cNvPr>
          <p:cNvSpPr>
            <a:spLocks noGrp="1"/>
          </p:cNvSpPr>
          <p:nvPr>
            <p:ph type="title"/>
          </p:nvPr>
        </p:nvSpPr>
        <p:spPr>
          <a:xfrm>
            <a:off x="336884" y="365125"/>
            <a:ext cx="11598442" cy="1325563"/>
          </a:xfrm>
        </p:spPr>
        <p:txBody>
          <a:bodyPr/>
          <a:lstStyle/>
          <a:p>
            <a:r>
              <a:rPr lang="en-US" i="1" dirty="0"/>
              <a:t>KT0304 Procedures for storing different hand tools</a:t>
            </a:r>
            <a:endParaRPr lang="en-ZA" i="1" dirty="0"/>
          </a:p>
        </p:txBody>
      </p:sp>
      <p:sp>
        <p:nvSpPr>
          <p:cNvPr id="3" name="Content Placeholder 2">
            <a:extLst>
              <a:ext uri="{FF2B5EF4-FFF2-40B4-BE49-F238E27FC236}">
                <a16:creationId xmlns:a16="http://schemas.microsoft.com/office/drawing/2014/main" id="{58A12097-3C48-E42F-7BB0-B48F25FBBC62}"/>
              </a:ext>
            </a:extLst>
          </p:cNvPr>
          <p:cNvSpPr>
            <a:spLocks noGrp="1"/>
          </p:cNvSpPr>
          <p:nvPr>
            <p:ph idx="1"/>
          </p:nvPr>
        </p:nvSpPr>
        <p:spPr>
          <a:xfrm>
            <a:off x="838200" y="1690688"/>
            <a:ext cx="10515600" cy="4351338"/>
          </a:xfrm>
        </p:spPr>
        <p:txBody>
          <a:bodyPr>
            <a:normAutofit fontScale="92500"/>
          </a:bodyPr>
          <a:lstStyle/>
          <a:p>
            <a:r>
              <a:rPr lang="en-US" dirty="0"/>
              <a:t>Proper storage ensures easy access to commonly used welding tools, reducing time wasted in finding the right tool for the job.</a:t>
            </a:r>
          </a:p>
          <a:p>
            <a:r>
              <a:rPr lang="en-US" dirty="0"/>
              <a:t>Implementing a systematic storekeeping approach safeguards tools and equipment, preventing theft and ensuring asset security.</a:t>
            </a:r>
          </a:p>
          <a:p>
            <a:r>
              <a:rPr lang="en-US" dirty="0"/>
              <a:t>Proper storage involves classifying tools into groups, facilitating easy identification for fellow workers and promoting efficient tool retrieval.</a:t>
            </a:r>
          </a:p>
          <a:p>
            <a:r>
              <a:rPr lang="en-US" dirty="0"/>
              <a:t>Examples of tool classifications include striking tools, deburring tools, abrasive tools, measuring and leveling tools, inspection tools, marking off tools, jigs and fixtures, cutting tools, pliers, and wrenches (spanners).</a:t>
            </a:r>
            <a:endParaRPr lang="en-ZA" dirty="0"/>
          </a:p>
        </p:txBody>
      </p:sp>
    </p:spTree>
    <p:extLst>
      <p:ext uri="{BB962C8B-B14F-4D97-AF65-F5344CB8AC3E}">
        <p14:creationId xmlns:p14="http://schemas.microsoft.com/office/powerpoint/2010/main" val="257136287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6DC45-E930-AAB1-DC5F-2D6C076ACEA1}"/>
              </a:ext>
            </a:extLst>
          </p:cNvPr>
          <p:cNvSpPr>
            <a:spLocks noGrp="1"/>
          </p:cNvSpPr>
          <p:nvPr>
            <p:ph type="title"/>
          </p:nvPr>
        </p:nvSpPr>
        <p:spPr>
          <a:xfrm>
            <a:off x="336884" y="365125"/>
            <a:ext cx="11598442" cy="1325563"/>
          </a:xfrm>
        </p:spPr>
        <p:txBody>
          <a:bodyPr/>
          <a:lstStyle/>
          <a:p>
            <a:r>
              <a:rPr lang="en-US" i="1" dirty="0"/>
              <a:t>KT0304 Procedures for storing different hand tools (p2) - Storekeeping procedures</a:t>
            </a:r>
            <a:endParaRPr lang="en-ZA" i="1" dirty="0"/>
          </a:p>
        </p:txBody>
      </p:sp>
      <p:sp>
        <p:nvSpPr>
          <p:cNvPr id="3" name="Content Placeholder 2">
            <a:extLst>
              <a:ext uri="{FF2B5EF4-FFF2-40B4-BE49-F238E27FC236}">
                <a16:creationId xmlns:a16="http://schemas.microsoft.com/office/drawing/2014/main" id="{58A12097-3C48-E42F-7BB0-B48F25FBBC62}"/>
              </a:ext>
            </a:extLst>
          </p:cNvPr>
          <p:cNvSpPr>
            <a:spLocks noGrp="1"/>
          </p:cNvSpPr>
          <p:nvPr>
            <p:ph idx="1"/>
          </p:nvPr>
        </p:nvSpPr>
        <p:spPr>
          <a:xfrm>
            <a:off x="742666" y="1690688"/>
            <a:ext cx="10515600" cy="4351338"/>
          </a:xfrm>
        </p:spPr>
        <p:txBody>
          <a:bodyPr>
            <a:normAutofit fontScale="92500" lnSpcReduction="20000"/>
          </a:bodyPr>
          <a:lstStyle/>
          <a:p>
            <a:r>
              <a:rPr lang="en-US" dirty="0"/>
              <a:t>The storeroom of a fabrication and welding workshop will meet the following criteria for safe and proper storage of all tools and equipment:</a:t>
            </a:r>
          </a:p>
          <a:p>
            <a:pPr marL="0" indent="0">
              <a:buNone/>
            </a:pPr>
            <a:r>
              <a:rPr lang="en-US" i="1" dirty="0"/>
              <a:t>Adequate staffing with dedicated personnel responsible for:</a:t>
            </a:r>
          </a:p>
          <a:p>
            <a:r>
              <a:rPr lang="en-US" dirty="0"/>
              <a:t>Maintaining proper records of issued and outstanding tools.</a:t>
            </a:r>
          </a:p>
          <a:p>
            <a:r>
              <a:rPr lang="en-US" dirty="0"/>
              <a:t>Ensuring safe storage and use of tools and equipment.</a:t>
            </a:r>
          </a:p>
          <a:p>
            <a:r>
              <a:rPr lang="en-US" dirty="0"/>
              <a:t>Conducting regular maintenance and arranging speedy repairs.</a:t>
            </a:r>
          </a:p>
          <a:p>
            <a:r>
              <a:rPr lang="en-US" dirty="0"/>
              <a:t>Identifying the need for replacements and reordering defective items.</a:t>
            </a:r>
          </a:p>
          <a:p>
            <a:r>
              <a:rPr lang="en-US" dirty="0"/>
              <a:t>Performing regular stocktaking to monitor losses.</a:t>
            </a:r>
          </a:p>
          <a:p>
            <a:r>
              <a:rPr lang="en-US" dirty="0"/>
              <a:t>Liaising with sales representatives to prepare a budget for equipment replacement.</a:t>
            </a:r>
            <a:endParaRPr lang="en-ZA" dirty="0"/>
          </a:p>
        </p:txBody>
      </p:sp>
    </p:spTree>
    <p:extLst>
      <p:ext uri="{BB962C8B-B14F-4D97-AF65-F5344CB8AC3E}">
        <p14:creationId xmlns:p14="http://schemas.microsoft.com/office/powerpoint/2010/main" val="15418528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5202E8-0A6F-F0AC-E904-39F6A41BD8C7}"/>
              </a:ext>
            </a:extLst>
          </p:cNvPr>
          <p:cNvSpPr>
            <a:spLocks noGrp="1"/>
          </p:cNvSpPr>
          <p:nvPr>
            <p:ph type="title"/>
          </p:nvPr>
        </p:nvSpPr>
        <p:spPr/>
        <p:txBody>
          <a:bodyPr>
            <a:noAutofit/>
          </a:bodyPr>
          <a:lstStyle/>
          <a:p>
            <a:r>
              <a:rPr lang="en-US" sz="3600" i="1" dirty="0"/>
              <a:t>KT0305 Safety inspection and records of stored engineering hand tools are administered </a:t>
            </a:r>
            <a:endParaRPr lang="en-ZA" sz="3600" i="1" dirty="0"/>
          </a:p>
        </p:txBody>
      </p:sp>
      <p:sp>
        <p:nvSpPr>
          <p:cNvPr id="3" name="Content Placeholder 2">
            <a:extLst>
              <a:ext uri="{FF2B5EF4-FFF2-40B4-BE49-F238E27FC236}">
                <a16:creationId xmlns:a16="http://schemas.microsoft.com/office/drawing/2014/main" id="{947A937B-9D16-DEF6-FB79-5481F8030AB3}"/>
              </a:ext>
            </a:extLst>
          </p:cNvPr>
          <p:cNvSpPr>
            <a:spLocks noGrp="1"/>
          </p:cNvSpPr>
          <p:nvPr>
            <p:ph idx="1"/>
          </p:nvPr>
        </p:nvSpPr>
        <p:spPr>
          <a:xfrm>
            <a:off x="838200" y="1690688"/>
            <a:ext cx="10515600" cy="4351338"/>
          </a:xfrm>
        </p:spPr>
        <p:txBody>
          <a:bodyPr>
            <a:normAutofit lnSpcReduction="10000"/>
          </a:bodyPr>
          <a:lstStyle/>
          <a:p>
            <a:pPr marL="0" indent="0">
              <a:buNone/>
            </a:pPr>
            <a:r>
              <a:rPr lang="en-US" dirty="0"/>
              <a:t>Factors for administration of safety inspections and records</a:t>
            </a:r>
          </a:p>
          <a:p>
            <a:r>
              <a:rPr lang="en-US" dirty="0"/>
              <a:t>Applications of different hand tools in a general engineering context </a:t>
            </a:r>
          </a:p>
          <a:p>
            <a:r>
              <a:rPr lang="en-US" dirty="0"/>
              <a:t>Common faults and/or defects in hand tools</a:t>
            </a:r>
          </a:p>
          <a:p>
            <a:r>
              <a:rPr lang="en-US" dirty="0"/>
              <a:t>Procedures for marking unsafe or faulty tools for repair routine maintenance requirements for a range of hand tools storage location.</a:t>
            </a:r>
          </a:p>
          <a:p>
            <a:r>
              <a:rPr lang="en-US" dirty="0"/>
              <a:t>Procedures for a range of hand tools hazards and control measures associated with using hand tools use</a:t>
            </a:r>
          </a:p>
          <a:p>
            <a:r>
              <a:rPr lang="en-US" dirty="0"/>
              <a:t>Application of personal protective equipment (PPE)</a:t>
            </a:r>
          </a:p>
        </p:txBody>
      </p:sp>
    </p:spTree>
    <p:extLst>
      <p:ext uri="{BB962C8B-B14F-4D97-AF65-F5344CB8AC3E}">
        <p14:creationId xmlns:p14="http://schemas.microsoft.com/office/powerpoint/2010/main" val="39226376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E54498-AD34-FA21-55B7-AE65100BDD05}"/>
              </a:ext>
            </a:extLst>
          </p:cNvPr>
          <p:cNvSpPr>
            <a:spLocks noGrp="1"/>
          </p:cNvSpPr>
          <p:nvPr>
            <p:ph type="title"/>
          </p:nvPr>
        </p:nvSpPr>
        <p:spPr>
          <a:xfrm>
            <a:off x="168441" y="365125"/>
            <a:ext cx="11742821" cy="1325563"/>
          </a:xfrm>
        </p:spPr>
        <p:txBody>
          <a:bodyPr>
            <a:noAutofit/>
          </a:bodyPr>
          <a:lstStyle/>
          <a:p>
            <a:r>
              <a:rPr lang="en-US" sz="3600" i="1" dirty="0"/>
              <a:t>KT0306 Recognize and report problems, changes and/or malfunctions while storing engineering hand tools.</a:t>
            </a:r>
            <a:endParaRPr lang="en-ZA" sz="3600" i="1" dirty="0"/>
          </a:p>
        </p:txBody>
      </p:sp>
      <p:sp>
        <p:nvSpPr>
          <p:cNvPr id="3" name="Content Placeholder 2">
            <a:extLst>
              <a:ext uri="{FF2B5EF4-FFF2-40B4-BE49-F238E27FC236}">
                <a16:creationId xmlns:a16="http://schemas.microsoft.com/office/drawing/2014/main" id="{FC5298C0-1E9C-A538-9622-97BAB2D4349D}"/>
              </a:ext>
            </a:extLst>
          </p:cNvPr>
          <p:cNvSpPr>
            <a:spLocks noGrp="1"/>
          </p:cNvSpPr>
          <p:nvPr>
            <p:ph idx="1"/>
          </p:nvPr>
        </p:nvSpPr>
        <p:spPr>
          <a:xfrm>
            <a:off x="625642" y="1690688"/>
            <a:ext cx="10728158" cy="4060407"/>
          </a:xfrm>
        </p:spPr>
        <p:txBody>
          <a:bodyPr>
            <a:normAutofit fontScale="92500" lnSpcReduction="20000"/>
          </a:bodyPr>
          <a:lstStyle/>
          <a:p>
            <a:r>
              <a:rPr lang="en-US" dirty="0"/>
              <a:t>Storing Instruments in the Appropriate Location:</a:t>
            </a:r>
          </a:p>
          <a:p>
            <a:r>
              <a:rPr lang="en-US" dirty="0"/>
              <a:t>Store instruments in an environment suitable for their preservation, avoiding wet or damaging locations.</a:t>
            </a:r>
          </a:p>
          <a:p>
            <a:r>
              <a:rPr lang="en-US" dirty="0"/>
              <a:t>Prevent precision tools from banging against each other or storage surfaces by arranging them carefully or using well-padded cases.</a:t>
            </a:r>
          </a:p>
          <a:p>
            <a:r>
              <a:rPr lang="en-US" dirty="0"/>
              <a:t>Refrain from stacking instruments unless placed in protective cases to prevent damage.</a:t>
            </a:r>
          </a:p>
          <a:p>
            <a:r>
              <a:rPr lang="en-US" dirty="0"/>
              <a:t>If unavoidable vibrations are present, keep measuring instruments away to prevent potential calibration issues.</a:t>
            </a:r>
          </a:p>
          <a:p>
            <a:r>
              <a:rPr lang="en-US" dirty="0"/>
              <a:t>Address damp storage by reducing humidity with methods like silica gel packs, air conditioning, or using a dehumidifier for extreme cases.</a:t>
            </a:r>
            <a:endParaRPr lang="en-ZA" dirty="0"/>
          </a:p>
        </p:txBody>
      </p:sp>
    </p:spTree>
    <p:extLst>
      <p:ext uri="{BB962C8B-B14F-4D97-AF65-F5344CB8AC3E}">
        <p14:creationId xmlns:p14="http://schemas.microsoft.com/office/powerpoint/2010/main" val="392622710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CA330509-2BA7-9FC4-3CB3-0123737CB4FB}"/>
              </a:ext>
            </a:extLst>
          </p:cNvPr>
          <p:cNvPicPr>
            <a:picLocks noChangeAspect="1"/>
          </p:cNvPicPr>
          <p:nvPr/>
        </p:nvPicPr>
        <p:blipFill rotWithShape="1">
          <a:blip r:embed="rId2"/>
          <a:srcRect l="12491" r="4813"/>
          <a:stretch/>
        </p:blipFill>
        <p:spPr>
          <a:xfrm>
            <a:off x="-119929" y="-207776"/>
            <a:ext cx="9399385" cy="7203533"/>
          </a:xfrm>
          <a:prstGeom prst="rect">
            <a:avLst/>
          </a:prstGeom>
        </p:spPr>
      </p:pic>
      <p:sp>
        <p:nvSpPr>
          <p:cNvPr id="18" name="Rectangle 17">
            <a:extLst>
              <a:ext uri="{FF2B5EF4-FFF2-40B4-BE49-F238E27FC236}">
                <a16:creationId xmlns:a16="http://schemas.microsoft.com/office/drawing/2014/main" id="{63A6D68D-CC19-692E-3138-49A358B01BEB}"/>
              </a:ext>
            </a:extLst>
          </p:cNvPr>
          <p:cNvSpPr/>
          <p:nvPr/>
        </p:nvSpPr>
        <p:spPr>
          <a:xfrm flipH="1">
            <a:off x="-119930" y="-207778"/>
            <a:ext cx="12311927" cy="7203533"/>
          </a:xfrm>
          <a:prstGeom prst="rect">
            <a:avLst/>
          </a:prstGeom>
          <a:gradFill flip="none" rotWithShape="1">
            <a:gsLst>
              <a:gs pos="0">
                <a:srgbClr val="000000"/>
              </a:gs>
              <a:gs pos="77000">
                <a:schemeClr val="tx1">
                  <a:alpha val="34726"/>
                </a:schemeClr>
              </a:gs>
              <a:gs pos="51000">
                <a:srgbClr val="000000"/>
              </a:gs>
              <a:gs pos="100000">
                <a:schemeClr val="tx1">
                  <a:alpha val="0"/>
                </a:schemeClr>
              </a:gs>
            </a:gsLst>
            <a:lin ang="0" scaled="0"/>
            <a:tileRect/>
          </a:gra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57F13D61-09B6-6980-8F5D-EEDC82361283}"/>
              </a:ext>
            </a:extLst>
          </p:cNvPr>
          <p:cNvPicPr>
            <a:picLocks noChangeAspect="1"/>
          </p:cNvPicPr>
          <p:nvPr/>
        </p:nvPicPr>
        <p:blipFill>
          <a:blip r:embed="rId3"/>
          <a:stretch>
            <a:fillRect/>
          </a:stretch>
        </p:blipFill>
        <p:spPr>
          <a:xfrm>
            <a:off x="10116459" y="5718587"/>
            <a:ext cx="1419420" cy="609167"/>
          </a:xfrm>
          <a:prstGeom prst="rect">
            <a:avLst/>
          </a:prstGeom>
        </p:spPr>
      </p:pic>
      <p:sp>
        <p:nvSpPr>
          <p:cNvPr id="11" name="TextBox 10">
            <a:extLst>
              <a:ext uri="{FF2B5EF4-FFF2-40B4-BE49-F238E27FC236}">
                <a16:creationId xmlns:a16="http://schemas.microsoft.com/office/drawing/2014/main" id="{F5A360CD-D3B7-9AC4-E3E3-36101E96C7F3}"/>
              </a:ext>
            </a:extLst>
          </p:cNvPr>
          <p:cNvSpPr txBox="1"/>
          <p:nvPr/>
        </p:nvSpPr>
        <p:spPr>
          <a:xfrm>
            <a:off x="6932428" y="3365165"/>
            <a:ext cx="5173829" cy="523220"/>
          </a:xfrm>
          <a:prstGeom prst="rect">
            <a:avLst/>
          </a:prstGeom>
          <a:noFill/>
        </p:spPr>
        <p:txBody>
          <a:bodyPr wrap="square" rtlCol="0">
            <a:spAutoFit/>
          </a:bodyPr>
          <a:lstStyle/>
          <a:p>
            <a:r>
              <a:rPr lang="en-US" sz="2800" b="1" dirty="0">
                <a:solidFill>
                  <a:schemeClr val="bg1"/>
                </a:solidFill>
                <a:latin typeface="Arial" panose="020B0604020202020204" pitchFamily="34" charset="0"/>
                <a:cs typeface="Arial" panose="020B0604020202020204" pitchFamily="34" charset="0"/>
              </a:rPr>
              <a:t>The End</a:t>
            </a:r>
          </a:p>
        </p:txBody>
      </p:sp>
      <p:pic>
        <p:nvPicPr>
          <p:cNvPr id="14" name="Picture 13" descr="Logo, company name&#10;&#10;Description automatically generated">
            <a:extLst>
              <a:ext uri="{FF2B5EF4-FFF2-40B4-BE49-F238E27FC236}">
                <a16:creationId xmlns:a16="http://schemas.microsoft.com/office/drawing/2014/main" id="{BCBEADD7-02D1-7B5D-58CA-A13D3EE95068}"/>
              </a:ext>
            </a:extLst>
          </p:cNvPr>
          <p:cNvPicPr>
            <a:picLocks noChangeAspect="1"/>
          </p:cNvPicPr>
          <p:nvPr/>
        </p:nvPicPr>
        <p:blipFill>
          <a:blip r:embed="rId4"/>
          <a:stretch>
            <a:fillRect/>
          </a:stretch>
        </p:blipFill>
        <p:spPr>
          <a:xfrm>
            <a:off x="7910773" y="298831"/>
            <a:ext cx="3625106" cy="1917985"/>
          </a:xfrm>
          <a:prstGeom prst="rect">
            <a:avLst/>
          </a:prstGeom>
        </p:spPr>
      </p:pic>
      <p:cxnSp>
        <p:nvCxnSpPr>
          <p:cNvPr id="13" name="Straight Connector 12">
            <a:extLst>
              <a:ext uri="{FF2B5EF4-FFF2-40B4-BE49-F238E27FC236}">
                <a16:creationId xmlns:a16="http://schemas.microsoft.com/office/drawing/2014/main" id="{2875C713-D456-EED2-083E-02A541B5E732}"/>
              </a:ext>
            </a:extLst>
          </p:cNvPr>
          <p:cNvCxnSpPr>
            <a:cxnSpLocks/>
          </p:cNvCxnSpPr>
          <p:nvPr/>
        </p:nvCxnSpPr>
        <p:spPr>
          <a:xfrm>
            <a:off x="6932428" y="4075400"/>
            <a:ext cx="5259569" cy="0"/>
          </a:xfrm>
          <a:prstGeom prst="line">
            <a:avLst/>
          </a:prstGeom>
          <a:ln w="28575">
            <a:solidFill>
              <a:srgbClr val="F2652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269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1+#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87222-AA8E-C57A-9279-A466DD444872}"/>
              </a:ext>
            </a:extLst>
          </p:cNvPr>
          <p:cNvSpPr>
            <a:spLocks noGrp="1"/>
          </p:cNvSpPr>
          <p:nvPr>
            <p:ph type="title"/>
          </p:nvPr>
        </p:nvSpPr>
        <p:spPr>
          <a:xfrm>
            <a:off x="838200" y="187704"/>
            <a:ext cx="9844314" cy="1272606"/>
          </a:xfrm>
        </p:spPr>
        <p:txBody>
          <a:bodyPr>
            <a:normAutofit fontScale="90000"/>
          </a:bodyPr>
          <a:lstStyle/>
          <a:p>
            <a:r>
              <a:rPr lang="en-US" sz="2800" i="1" dirty="0"/>
              <a:t>Safety measures when using hand tools: </a:t>
            </a:r>
            <a:br>
              <a:rPr lang="en-US" sz="1800" dirty="0"/>
            </a:br>
            <a:br>
              <a:rPr lang="en-US" sz="1800" dirty="0"/>
            </a:br>
            <a:r>
              <a:rPr lang="en-US" sz="1800" dirty="0"/>
              <a:t>We discuss earlier, the safety measures which apply to hand tools. However, it is necessary to repeat a few of these when dealing with safety and measuring equipment: </a:t>
            </a:r>
            <a:br>
              <a:rPr lang="en-US" sz="1800" dirty="0"/>
            </a:br>
            <a:r>
              <a:rPr lang="en-US" sz="1800" dirty="0"/>
              <a:t>.</a:t>
            </a:r>
            <a:endParaRPr lang="en-ZA" i="1" dirty="0"/>
          </a:p>
        </p:txBody>
      </p:sp>
      <p:graphicFrame>
        <p:nvGraphicFramePr>
          <p:cNvPr id="7" name="Content Placeholder 6">
            <a:extLst>
              <a:ext uri="{FF2B5EF4-FFF2-40B4-BE49-F238E27FC236}">
                <a16:creationId xmlns:a16="http://schemas.microsoft.com/office/drawing/2014/main" id="{43F13110-6DCF-3895-6FB1-307972B607D5}"/>
              </a:ext>
            </a:extLst>
          </p:cNvPr>
          <p:cNvGraphicFramePr>
            <a:graphicFrameLocks noGrp="1"/>
          </p:cNvGraphicFramePr>
          <p:nvPr>
            <p:ph idx="1"/>
            <p:extLst>
              <p:ext uri="{D42A27DB-BD31-4B8C-83A1-F6EECF244321}">
                <p14:modId xmlns:p14="http://schemas.microsoft.com/office/powerpoint/2010/main" val="3449523128"/>
              </p:ext>
            </p:extLst>
          </p:nvPr>
        </p:nvGraphicFramePr>
        <p:xfrm>
          <a:off x="-259308" y="1047466"/>
          <a:ext cx="11818961" cy="47630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44040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271AE-3E38-B179-A2E9-FC1BB5B7FB71}"/>
              </a:ext>
            </a:extLst>
          </p:cNvPr>
          <p:cNvSpPr>
            <a:spLocks noGrp="1"/>
          </p:cNvSpPr>
          <p:nvPr>
            <p:ph type="title"/>
          </p:nvPr>
        </p:nvSpPr>
        <p:spPr>
          <a:xfrm>
            <a:off x="838200" y="66699"/>
            <a:ext cx="10515600" cy="1037419"/>
          </a:xfrm>
        </p:spPr>
        <p:txBody>
          <a:bodyPr/>
          <a:lstStyle/>
          <a:p>
            <a:r>
              <a:rPr lang="en-US" i="1" dirty="0"/>
              <a:t>Regulations for the metal industry </a:t>
            </a:r>
            <a:endParaRPr lang="en-ZA" i="1" dirty="0"/>
          </a:p>
        </p:txBody>
      </p:sp>
      <p:sp>
        <p:nvSpPr>
          <p:cNvPr id="3" name="Content Placeholder 2">
            <a:extLst>
              <a:ext uri="{FF2B5EF4-FFF2-40B4-BE49-F238E27FC236}">
                <a16:creationId xmlns:a16="http://schemas.microsoft.com/office/drawing/2014/main" id="{5442EF32-12FA-5C8F-16A6-E700FE6E50D0}"/>
              </a:ext>
            </a:extLst>
          </p:cNvPr>
          <p:cNvSpPr>
            <a:spLocks noGrp="1"/>
          </p:cNvSpPr>
          <p:nvPr>
            <p:ph idx="1"/>
          </p:nvPr>
        </p:nvSpPr>
        <p:spPr>
          <a:xfrm>
            <a:off x="558061" y="1104118"/>
            <a:ext cx="10515600" cy="5007924"/>
          </a:xfrm>
        </p:spPr>
        <p:txBody>
          <a:bodyPr>
            <a:normAutofit lnSpcReduction="10000"/>
          </a:bodyPr>
          <a:lstStyle/>
          <a:p>
            <a:r>
              <a:rPr lang="en-US" dirty="0"/>
              <a:t>These regulations are taken from the Occupational Safety and Health Act No.85 of 1993 and apply to students from the metal industry.</a:t>
            </a:r>
          </a:p>
          <a:p>
            <a:r>
              <a:rPr lang="en-US" dirty="0"/>
              <a:t>1. General Duties of employees</a:t>
            </a:r>
          </a:p>
          <a:p>
            <a:pPr lvl="1"/>
            <a:r>
              <a:rPr lang="en-US" dirty="0"/>
              <a:t>Subject to the provisions of section 28 (1), (m), (n) and (o) of the Act, and without derogating from any specific duty imposed on an employee by the Act or the regulations, every employee shall:</a:t>
            </a:r>
          </a:p>
          <a:p>
            <a:pPr marL="914400" lvl="1" indent="-457200">
              <a:buFont typeface="+mj-lt"/>
              <a:buAutoNum type="alphaLcParenR"/>
            </a:pPr>
            <a:r>
              <a:rPr lang="en-US" dirty="0">
                <a:solidFill>
                  <a:srgbClr val="0F0F0F"/>
                </a:solidFill>
                <a:latin typeface="Söhne"/>
              </a:rPr>
              <a:t>C</a:t>
            </a:r>
            <a:r>
              <a:rPr lang="en-US" b="0" i="0" dirty="0">
                <a:solidFill>
                  <a:srgbClr val="0F0F0F"/>
                </a:solidFill>
                <a:effectLst/>
                <a:latin typeface="Söhne"/>
              </a:rPr>
              <a:t>arry out any lawful order given to him and shall obey the safety rules and procedures laid down by his employer or by anyone authorized thereto by his employer, in accordance with or for the proper observance of the provisions of the Act or the regulations or in the interest of safety: and </a:t>
            </a:r>
          </a:p>
          <a:p>
            <a:pPr marL="914400" lvl="1" indent="-457200">
              <a:buFont typeface="+mj-lt"/>
              <a:buAutoNum type="alphaLcParenR"/>
            </a:pPr>
            <a:r>
              <a:rPr lang="en-US" b="0" i="0" dirty="0">
                <a:solidFill>
                  <a:srgbClr val="0F0F0F"/>
                </a:solidFill>
                <a:effectLst/>
                <a:latin typeface="Söhne"/>
              </a:rPr>
              <a:t>Where a situation which is unsafe at or near his workplace comes to his attention, as soon as possible report such situation to a safety representative or to his employer.</a:t>
            </a:r>
            <a:endParaRPr lang="en-ZA" dirty="0"/>
          </a:p>
        </p:txBody>
      </p:sp>
    </p:spTree>
    <p:extLst>
      <p:ext uri="{BB962C8B-B14F-4D97-AF65-F5344CB8AC3E}">
        <p14:creationId xmlns:p14="http://schemas.microsoft.com/office/powerpoint/2010/main" val="2345770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271AE-3E38-B179-A2E9-FC1BB5B7FB71}"/>
              </a:ext>
            </a:extLst>
          </p:cNvPr>
          <p:cNvSpPr>
            <a:spLocks noGrp="1"/>
          </p:cNvSpPr>
          <p:nvPr>
            <p:ph type="title"/>
          </p:nvPr>
        </p:nvSpPr>
        <p:spPr>
          <a:xfrm>
            <a:off x="838200" y="66699"/>
            <a:ext cx="10515600" cy="1037419"/>
          </a:xfrm>
        </p:spPr>
        <p:txBody>
          <a:bodyPr/>
          <a:lstStyle/>
          <a:p>
            <a:r>
              <a:rPr lang="en-US" i="1" dirty="0"/>
              <a:t>Regulations for the metal industry (p2) </a:t>
            </a:r>
            <a:endParaRPr lang="en-ZA" i="1" dirty="0"/>
          </a:p>
        </p:txBody>
      </p:sp>
      <p:sp>
        <p:nvSpPr>
          <p:cNvPr id="3" name="Content Placeholder 2">
            <a:extLst>
              <a:ext uri="{FF2B5EF4-FFF2-40B4-BE49-F238E27FC236}">
                <a16:creationId xmlns:a16="http://schemas.microsoft.com/office/drawing/2014/main" id="{5442EF32-12FA-5C8F-16A6-E700FE6E50D0}"/>
              </a:ext>
            </a:extLst>
          </p:cNvPr>
          <p:cNvSpPr>
            <a:spLocks noGrp="1"/>
          </p:cNvSpPr>
          <p:nvPr>
            <p:ph idx="1"/>
          </p:nvPr>
        </p:nvSpPr>
        <p:spPr>
          <a:xfrm>
            <a:off x="558061" y="925038"/>
            <a:ext cx="10515600" cy="5007924"/>
          </a:xfrm>
        </p:spPr>
        <p:txBody>
          <a:bodyPr>
            <a:normAutofit fontScale="92500" lnSpcReduction="10000"/>
          </a:bodyPr>
          <a:lstStyle/>
          <a:p>
            <a:pPr marL="0" indent="0">
              <a:buNone/>
            </a:pPr>
            <a:r>
              <a:rPr lang="en-ZA" dirty="0"/>
              <a:t>Ventilation, gases, and dust </a:t>
            </a:r>
          </a:p>
          <a:p>
            <a:r>
              <a:rPr lang="en-US" dirty="0"/>
              <a:t>No work in harmful air</a:t>
            </a:r>
            <a:r>
              <a:rPr lang="en-ZA" dirty="0"/>
              <a:t>: </a:t>
            </a:r>
            <a:r>
              <a:rPr lang="en-US" b="0" i="0" dirty="0">
                <a:solidFill>
                  <a:srgbClr val="0F0F0F"/>
                </a:solidFill>
                <a:effectLst/>
                <a:latin typeface="Söhne"/>
              </a:rPr>
              <a:t>If the air has visible or detectable harmful smoke, gas, fumes, or dust, no person can enter or stay there without wearing approved protective gear.</a:t>
            </a:r>
            <a:endParaRPr lang="en-ZA" b="0" i="0" dirty="0">
              <a:solidFill>
                <a:srgbClr val="0F0F0F"/>
              </a:solidFill>
              <a:effectLst/>
              <a:latin typeface="Söhne"/>
            </a:endParaRPr>
          </a:p>
          <a:p>
            <a:r>
              <a:rPr lang="en-ZA" dirty="0"/>
              <a:t>Dust in workshops</a:t>
            </a:r>
            <a:r>
              <a:rPr lang="en-ZA" dirty="0">
                <a:solidFill>
                  <a:srgbClr val="0F0F0F"/>
                </a:solidFill>
                <a:latin typeface="Söhne"/>
              </a:rPr>
              <a:t>: </a:t>
            </a:r>
            <a:r>
              <a:rPr lang="en-US" b="0" i="0" dirty="0">
                <a:solidFill>
                  <a:srgbClr val="0F0F0F"/>
                </a:solidFill>
                <a:effectLst/>
                <a:latin typeface="Söhne"/>
              </a:rPr>
              <a:t>nobody can work in an area where dust, fumes, or gases exceed specified concentrations without wearing protective apparatus approved by the Director-General to prevent inhalation.</a:t>
            </a:r>
            <a:endParaRPr lang="en-ZA" dirty="0">
              <a:solidFill>
                <a:srgbClr val="0F0F0F"/>
              </a:solidFill>
              <a:latin typeface="Söhne"/>
            </a:endParaRPr>
          </a:p>
          <a:p>
            <a:r>
              <a:rPr lang="en-ZA" dirty="0"/>
              <a:t>Use of compressed air</a:t>
            </a:r>
            <a:r>
              <a:rPr lang="en-ZA" dirty="0">
                <a:solidFill>
                  <a:srgbClr val="0F0F0F"/>
                </a:solidFill>
                <a:latin typeface="Söhne"/>
              </a:rPr>
              <a:t>: </a:t>
            </a:r>
            <a:r>
              <a:rPr lang="en-US" dirty="0"/>
              <a:t>Subject to regulation 10.1.1 compressed air shall not be used:</a:t>
            </a:r>
          </a:p>
          <a:p>
            <a:pPr marL="914400" lvl="1" indent="-457200">
              <a:buFont typeface="+mj-lt"/>
              <a:buAutoNum type="alphaLcParenR"/>
            </a:pPr>
            <a:r>
              <a:rPr lang="en-US" dirty="0"/>
              <a:t> In any way likely to cause</a:t>
            </a:r>
          </a:p>
          <a:p>
            <a:pPr lvl="2">
              <a:buFont typeface="Arial" panose="020B0604020202020204" pitchFamily="34" charset="0"/>
              <a:buChar char="•"/>
            </a:pPr>
            <a:r>
              <a:rPr lang="en-US" dirty="0"/>
              <a:t>Disseminate of a harmful amount of dust; or </a:t>
            </a:r>
          </a:p>
          <a:p>
            <a:pPr lvl="2">
              <a:buFont typeface="Arial" panose="020B0604020202020204" pitchFamily="34" charset="0"/>
              <a:buChar char="•"/>
            </a:pPr>
            <a:r>
              <a:rPr lang="en-US" dirty="0"/>
              <a:t>Injury to any person; or </a:t>
            </a:r>
          </a:p>
          <a:p>
            <a:pPr marL="914400" lvl="1" indent="-457200">
              <a:buFont typeface="+mj-lt"/>
              <a:buAutoNum type="alphaLcParenR"/>
            </a:pPr>
            <a:r>
              <a:rPr lang="en-US" dirty="0"/>
              <a:t>To clean the body of person or clothes worn by him.</a:t>
            </a:r>
            <a:endParaRPr lang="en-ZA" dirty="0"/>
          </a:p>
        </p:txBody>
      </p:sp>
    </p:spTree>
    <p:extLst>
      <p:ext uri="{BB962C8B-B14F-4D97-AF65-F5344CB8AC3E}">
        <p14:creationId xmlns:p14="http://schemas.microsoft.com/office/powerpoint/2010/main" val="1127814399"/>
      </p:ext>
    </p:extLst>
  </p:cSld>
  <p:clrMapOvr>
    <a:masterClrMapping/>
  </p:clrMapOvr>
</p:sld>
</file>

<file path=ppt/theme/theme1.xml><?xml version="1.0" encoding="utf-8"?>
<a:theme xmlns:a="http://schemas.openxmlformats.org/drawingml/2006/main" name="UJ">
  <a:themeElements>
    <a:clrScheme name="UJ">
      <a:dk1>
        <a:srgbClr val="3C3C3C"/>
      </a:dk1>
      <a:lt1>
        <a:srgbClr val="FFFFFF"/>
      </a:lt1>
      <a:dk2>
        <a:srgbClr val="3C3C3C"/>
      </a:dk2>
      <a:lt2>
        <a:srgbClr val="A7A7A7"/>
      </a:lt2>
      <a:accent1>
        <a:srgbClr val="26003B"/>
      </a:accent1>
      <a:accent2>
        <a:srgbClr val="D95900"/>
      </a:accent2>
      <a:accent3>
        <a:srgbClr val="3C3C3C"/>
      </a:accent3>
      <a:accent4>
        <a:srgbClr val="E98837"/>
      </a:accent4>
      <a:accent5>
        <a:srgbClr val="A7A7A7"/>
      </a:accent5>
      <a:accent6>
        <a:srgbClr val="93809D"/>
      </a:accent6>
      <a:hlink>
        <a:srgbClr val="3C3C3C"/>
      </a:hlink>
      <a:folHlink>
        <a:srgbClr val="A7A7A7"/>
      </a:folHlink>
    </a:clrScheme>
    <a:fontScheme name="Custom 97">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JBS Only (Black backgroun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JBS Only (White background)">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JBS black (Co-branding)">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c035a0fb-921b-4cd7-a4c9-7fdfdf106d7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46BD0115EBB554382E9105C8F3A4C21" ma:contentTypeVersion="9" ma:contentTypeDescription="Create a new document." ma:contentTypeScope="" ma:versionID="9b4ece1e93ee7ef2274affb0438e301d">
  <xsd:schema xmlns:xsd="http://www.w3.org/2001/XMLSchema" xmlns:xs="http://www.w3.org/2001/XMLSchema" xmlns:p="http://schemas.microsoft.com/office/2006/metadata/properties" xmlns:ns3="c035a0fb-921b-4cd7-a4c9-7fdfdf106d72" xmlns:ns4="65b037a2-c26c-46d1-972b-b247524fd939" targetNamespace="http://schemas.microsoft.com/office/2006/metadata/properties" ma:root="true" ma:fieldsID="7e8f9d1ae09c9b92edaa8e25378ab242" ns3:_="" ns4:_="">
    <xsd:import namespace="c035a0fb-921b-4cd7-a4c9-7fdfdf106d72"/>
    <xsd:import namespace="65b037a2-c26c-46d1-972b-b247524fd939"/>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DateTaken" minOccurs="0"/>
                <xsd:element ref="ns3:MediaLengthInSeconds" minOccurs="0"/>
                <xsd:element ref="ns3:MediaServiceAutoTag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35a0fb-921b-4cd7-a4c9-7fdfdf106d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_activity" ma:index="16"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65b037a2-c26c-46d1-972b-b247524fd93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1EA0A95-8455-4283-9F7C-29737B46FCF9}">
  <ds:schemaRefs>
    <ds:schemaRef ds:uri="http://schemas.microsoft.com/office/2006/documentManagement/types"/>
    <ds:schemaRef ds:uri="http://schemas.openxmlformats.org/package/2006/metadata/core-properties"/>
    <ds:schemaRef ds:uri="65b037a2-c26c-46d1-972b-b247524fd939"/>
    <ds:schemaRef ds:uri="http://purl.org/dc/elements/1.1/"/>
    <ds:schemaRef ds:uri="http://schemas.microsoft.com/office/infopath/2007/PartnerControls"/>
    <ds:schemaRef ds:uri="http://purl.org/dc/dcmitype/"/>
    <ds:schemaRef ds:uri="c035a0fb-921b-4cd7-a4c9-7fdfdf106d72"/>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F11C7332-DF5B-4DCC-86F4-11A5DF997C0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35a0fb-921b-4cd7-a4c9-7fdfdf106d72"/>
    <ds:schemaRef ds:uri="65b037a2-c26c-46d1-972b-b247524fd9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276BC5F-2D56-4EB2-A5A4-6015CBD23E5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44451</TotalTime>
  <Words>7716</Words>
  <Application>Microsoft Office PowerPoint</Application>
  <PresentationFormat>Widescreen</PresentationFormat>
  <Paragraphs>446</Paragraphs>
  <Slides>65</Slides>
  <Notes>0</Notes>
  <HiddenSlides>0</HiddenSlides>
  <MMClips>0</MMClips>
  <ScaleCrop>false</ScaleCrop>
  <HeadingPairs>
    <vt:vector size="6" baseType="variant">
      <vt:variant>
        <vt:lpstr>Fonts Used</vt:lpstr>
      </vt:variant>
      <vt:variant>
        <vt:i4>4</vt:i4>
      </vt:variant>
      <vt:variant>
        <vt:lpstr>Theme</vt:lpstr>
      </vt:variant>
      <vt:variant>
        <vt:i4>5</vt:i4>
      </vt:variant>
      <vt:variant>
        <vt:lpstr>Slide Titles</vt:lpstr>
      </vt:variant>
      <vt:variant>
        <vt:i4>65</vt:i4>
      </vt:variant>
    </vt:vector>
  </HeadingPairs>
  <TitlesOfParts>
    <vt:vector size="74" baseType="lpstr">
      <vt:lpstr>Arial</vt:lpstr>
      <vt:lpstr>Calibri</vt:lpstr>
      <vt:lpstr>Söhne</vt:lpstr>
      <vt:lpstr>Wingdings</vt:lpstr>
      <vt:lpstr>UJ</vt:lpstr>
      <vt:lpstr>JBS Only (Black background)</vt:lpstr>
      <vt:lpstr>JBS Only (White background)</vt:lpstr>
      <vt:lpstr>JBS black (Co-branding)</vt:lpstr>
      <vt:lpstr>Custom Design</vt:lpstr>
      <vt:lpstr>PowerPoint Presentation</vt:lpstr>
      <vt:lpstr>ABOUT THIS MODULE </vt:lpstr>
      <vt:lpstr>KM-06-KT01: Safely use engineering hand tools</vt:lpstr>
      <vt:lpstr>KT0101 Demonstrate safe working practices, apply worksite practice and generic health, safety and environmental protection concepts while using engineering hand tools</vt:lpstr>
      <vt:lpstr>Some of the safety measures that will help you develop safe working habits:</vt:lpstr>
      <vt:lpstr>Some of the safety measures that will help you develop safe working habits (p2):</vt:lpstr>
      <vt:lpstr>Safety measures when using hand tools:   We discuss earlier, the safety measures which apply to hand tools. However, it is necessary to repeat a few of these when dealing with safety and measuring equipment:  .</vt:lpstr>
      <vt:lpstr>Regulations for the metal industry </vt:lpstr>
      <vt:lpstr>Regulations for the metal industry (p2) </vt:lpstr>
      <vt:lpstr>Assessment Activity</vt:lpstr>
      <vt:lpstr>Assessment Activity (p2)</vt:lpstr>
      <vt:lpstr>KT0102 Identified, select, and safely use for all related engineering hand tools.</vt:lpstr>
      <vt:lpstr>(a) Line marking techniques- Scriber</vt:lpstr>
      <vt:lpstr>Line marking techniques- Scriber (p2)</vt:lpstr>
      <vt:lpstr>Line marking techniques (p3) - Centre punches</vt:lpstr>
      <vt:lpstr>Line marking techniques (p4)- Dotting punches are also called prick punches, and a sleeve punch</vt:lpstr>
      <vt:lpstr>Line marking techniques(p5) - Pin Punch &amp; Drift Punch</vt:lpstr>
      <vt:lpstr>(b) Chisels - Flat chisel</vt:lpstr>
      <vt:lpstr>Chisels (p2) - Caring for chisels</vt:lpstr>
      <vt:lpstr>Chisels (p3) – Sharpening, hardening and removing mushrooms from chisels</vt:lpstr>
      <vt:lpstr>Chisels (p4) – Demonstrations </vt:lpstr>
      <vt:lpstr>(c) Vice - Bench vice</vt:lpstr>
      <vt:lpstr>(d) Spanners</vt:lpstr>
      <vt:lpstr>Spanners (p2)</vt:lpstr>
      <vt:lpstr>Spanners (p3)</vt:lpstr>
      <vt:lpstr>Spanners (p4)</vt:lpstr>
      <vt:lpstr>Caring for spanners </vt:lpstr>
      <vt:lpstr>(e) Hacksaw</vt:lpstr>
      <vt:lpstr>Hacksaw(p2)</vt:lpstr>
      <vt:lpstr>Hacksaw(p3) - Teeth patterns</vt:lpstr>
      <vt:lpstr>Hacksaw(p4) - Caring for hacksaws</vt:lpstr>
      <vt:lpstr>Hacksaw(p5) – Types and selection of blade</vt:lpstr>
      <vt:lpstr>Hacksaw(p6) - Caring for hacksaws</vt:lpstr>
      <vt:lpstr>(f) Files</vt:lpstr>
      <vt:lpstr>Files (p2)</vt:lpstr>
      <vt:lpstr>Files (p3) - Grades of files</vt:lpstr>
      <vt:lpstr>Files (p4) - Different grades of files and their uses</vt:lpstr>
      <vt:lpstr>Files (p5) – Shapes for different files </vt:lpstr>
      <vt:lpstr>Files (p6) – Caring for files </vt:lpstr>
      <vt:lpstr>Files (p7) – Caring for files </vt:lpstr>
      <vt:lpstr>Files (p8) – Caring for files </vt:lpstr>
      <vt:lpstr>(g) Pliers</vt:lpstr>
      <vt:lpstr>Pliers (p2) – types </vt:lpstr>
      <vt:lpstr>Pliers (p3) - Slip-joint pliers</vt:lpstr>
      <vt:lpstr>Pliers (p4) - Caring for pliers</vt:lpstr>
      <vt:lpstr>Pliers (p5) - Caring for pliers</vt:lpstr>
      <vt:lpstr>(h) Clamps </vt:lpstr>
      <vt:lpstr>(h) Clamps (p2)</vt:lpstr>
      <vt:lpstr>(i) Jacks</vt:lpstr>
      <vt:lpstr>Jacks (p2) </vt:lpstr>
      <vt:lpstr>Jacks (p3) </vt:lpstr>
      <vt:lpstr> </vt:lpstr>
      <vt:lpstr> </vt:lpstr>
      <vt:lpstr> </vt:lpstr>
      <vt:lpstr>Assessment Activity</vt:lpstr>
      <vt:lpstr>Assessment Activity (p2) </vt:lpstr>
      <vt:lpstr>KT0203 Procedures and technique for cleaning different engineering hand tools</vt:lpstr>
      <vt:lpstr>KT0301 Engineering hand tools are stored as per storage management specifications</vt:lpstr>
      <vt:lpstr>KT0302 Safely store different hand tools according to their classifications </vt:lpstr>
      <vt:lpstr>KT0303 Store engineering hand tools in a lock up safely designated area - Criteria for a safely designated area</vt:lpstr>
      <vt:lpstr>KT0304 Procedures for storing different hand tools</vt:lpstr>
      <vt:lpstr>KT0304 Procedures for storing different hand tools (p2) - Storekeeping procedures</vt:lpstr>
      <vt:lpstr>KT0305 Safety inspection and records of stored engineering hand tools are administered </vt:lpstr>
      <vt:lpstr>KT0306 Recognize and report problems, changes and/or malfunctions while storing engineering hand tools.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Debra</dc:creator>
  <cp:lastModifiedBy>Mtshali, Nokwethaba</cp:lastModifiedBy>
  <cp:revision>560</cp:revision>
  <dcterms:created xsi:type="dcterms:W3CDTF">2016-08-29T16:05:45Z</dcterms:created>
  <dcterms:modified xsi:type="dcterms:W3CDTF">2024-03-01T10:03:39Z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0x010100D46BD0115EBB554382E9105C8F3A4C21</vt:lpwstr>
  </property>
</Properties>
</file>