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4.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5.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55" r:id="rId2"/>
    <p:sldMasterId id="2147483767" r:id="rId3"/>
    <p:sldMasterId id="2147483731" r:id="rId4"/>
    <p:sldMasterId id="2147483743" r:id="rId5"/>
    <p:sldMasterId id="2147483829" r:id="rId6"/>
  </p:sldMasterIdLst>
  <p:notesMasterIdLst>
    <p:notesMasterId r:id="rId21"/>
  </p:notesMasterIdLst>
  <p:handoutMasterIdLst>
    <p:handoutMasterId r:id="rId22"/>
  </p:handoutMasterIdLst>
  <p:sldIdLst>
    <p:sldId id="256" r:id="rId7"/>
    <p:sldId id="390" r:id="rId8"/>
    <p:sldId id="399" r:id="rId9"/>
    <p:sldId id="398" r:id="rId10"/>
    <p:sldId id="391" r:id="rId11"/>
    <p:sldId id="385" r:id="rId12"/>
    <p:sldId id="396" r:id="rId13"/>
    <p:sldId id="400" r:id="rId14"/>
    <p:sldId id="397" r:id="rId15"/>
    <p:sldId id="401" r:id="rId16"/>
    <p:sldId id="402" r:id="rId17"/>
    <p:sldId id="403" r:id="rId18"/>
    <p:sldId id="404" r:id="rId19"/>
    <p:sldId id="40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144285-F2CD-443F-B990-E49587A0D96C}">
          <p14:sldIdLst>
            <p14:sldId id="256"/>
            <p14:sldId id="390"/>
            <p14:sldId id="399"/>
            <p14:sldId id="398"/>
            <p14:sldId id="391"/>
            <p14:sldId id="385"/>
            <p14:sldId id="396"/>
            <p14:sldId id="400"/>
            <p14:sldId id="397"/>
            <p14:sldId id="401"/>
            <p14:sldId id="402"/>
            <p14:sldId id="403"/>
            <p14:sldId id="404"/>
            <p14:sldId id="40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6436"/>
    <a:srgbClr val="EC6727"/>
    <a:srgbClr val="FFFFFF"/>
    <a:srgbClr val="000000"/>
    <a:srgbClr val="F26522"/>
    <a:srgbClr val="929497"/>
    <a:srgbClr val="DCDDDE"/>
    <a:srgbClr val="EC6422"/>
    <a:srgbClr val="2D2D2D"/>
    <a:srgbClr val="D95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02" autoAdjust="0"/>
    <p:restoredTop sz="92590" autoAdjust="0"/>
  </p:normalViewPr>
  <p:slideViewPr>
    <p:cSldViewPr snapToGrid="0">
      <p:cViewPr varScale="1">
        <p:scale>
          <a:sx n="70" d="100"/>
          <a:sy n="70" d="100"/>
        </p:scale>
        <p:origin x="716" y="66"/>
      </p:cViewPr>
      <p:guideLst/>
    </p:cSldViewPr>
  </p:slideViewPr>
  <p:outlineViewPr>
    <p:cViewPr>
      <p:scale>
        <a:sx n="33" d="100"/>
        <a:sy n="33" d="100"/>
      </p:scale>
      <p:origin x="0" y="0"/>
    </p:cViewPr>
  </p:outlineViewPr>
  <p:notesTextViewPr>
    <p:cViewPr>
      <p:scale>
        <a:sx n="20" d="100"/>
        <a:sy n="20" d="100"/>
      </p:scale>
      <p:origin x="0" y="0"/>
    </p:cViewPr>
  </p:notesTextViewPr>
  <p:sorterViewPr>
    <p:cViewPr>
      <p:scale>
        <a:sx n="100" d="100"/>
        <a:sy n="100" d="100"/>
      </p:scale>
      <p:origin x="0" y="0"/>
    </p:cViewPr>
  </p:sorterViewPr>
  <p:notesViewPr>
    <p:cSldViewPr snapToGrid="0">
      <p:cViewPr varScale="1">
        <p:scale>
          <a:sx n="86" d="100"/>
          <a:sy n="86" d="100"/>
        </p:scale>
        <p:origin x="272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nsamy, Megashnee" userId="0a85e762-2145-4e03-b9e6-4a76e33fe9fb" providerId="ADAL" clId="{8F80AACE-5229-438A-A37A-8426AAFD4FD7}"/>
    <pc:docChg chg="delSld modSection">
      <pc:chgData name="Munsamy, Megashnee" userId="0a85e762-2145-4e03-b9e6-4a76e33fe9fb" providerId="ADAL" clId="{8F80AACE-5229-438A-A37A-8426AAFD4FD7}" dt="2025-06-26T08:44:13.547" v="1" actId="47"/>
      <pc:docMkLst>
        <pc:docMk/>
      </pc:docMkLst>
      <pc:sldChg chg="del">
        <pc:chgData name="Munsamy, Megashnee" userId="0a85e762-2145-4e03-b9e6-4a76e33fe9fb" providerId="ADAL" clId="{8F80AACE-5229-438A-A37A-8426AAFD4FD7}" dt="2025-06-26T08:44:12.004" v="0" actId="47"/>
        <pc:sldMkLst>
          <pc:docMk/>
          <pc:sldMk cId="1971630765" sldId="392"/>
        </pc:sldMkLst>
      </pc:sldChg>
      <pc:sldChg chg="del">
        <pc:chgData name="Munsamy, Megashnee" userId="0a85e762-2145-4e03-b9e6-4a76e33fe9fb" providerId="ADAL" clId="{8F80AACE-5229-438A-A37A-8426AAFD4FD7}" dt="2025-06-26T08:44:13.547" v="1" actId="47"/>
        <pc:sldMkLst>
          <pc:docMk/>
          <pc:sldMk cId="1017296896" sldId="39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9E6758-1FFD-2342-AA53-5F892B1F990B}" type="datetimeFigureOut">
              <a:rPr lang="en-US" smtClean="0"/>
              <a:t>6/26/2025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9ED1F9-FCCD-C745-B4E9-70C8855F4689}" type="slidenum">
              <a:rPr lang="en-US" smtClean="0"/>
              <a:t>‹#›</a:t>
            </a:fld>
            <a:endParaRPr lang="en-US" dirty="0"/>
          </a:p>
        </p:txBody>
      </p:sp>
    </p:spTree>
    <p:extLst>
      <p:ext uri="{BB962C8B-B14F-4D97-AF65-F5344CB8AC3E}">
        <p14:creationId xmlns:p14="http://schemas.microsoft.com/office/powerpoint/2010/main" val="181989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F7E2D-7B8F-4F80-BF99-5B46D35C2FAD}" type="datetimeFigureOut">
              <a:rPr lang="en-ZA" smtClean="0"/>
              <a:t>2025/06/26</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46900-4EDF-44E7-B007-0B5AD608C128}" type="slidenum">
              <a:rPr lang="en-ZA" smtClean="0"/>
              <a:t>‹#›</a:t>
            </a:fld>
            <a:endParaRPr lang="en-ZA" dirty="0"/>
          </a:p>
        </p:txBody>
      </p:sp>
    </p:spTree>
    <p:extLst>
      <p:ext uri="{BB962C8B-B14F-4D97-AF65-F5344CB8AC3E}">
        <p14:creationId xmlns:p14="http://schemas.microsoft.com/office/powerpoint/2010/main" val="446554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EF646900-4EDF-44E7-B007-0B5AD608C128}" type="slidenum">
              <a:rPr lang="en-ZA" smtClean="0"/>
              <a:t>2</a:t>
            </a:fld>
            <a:endParaRPr lang="en-ZA" dirty="0"/>
          </a:p>
        </p:txBody>
      </p:sp>
    </p:spTree>
    <p:extLst>
      <p:ext uri="{BB962C8B-B14F-4D97-AF65-F5344CB8AC3E}">
        <p14:creationId xmlns:p14="http://schemas.microsoft.com/office/powerpoint/2010/main" val="605350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EF646900-4EDF-44E7-B007-0B5AD608C128}" type="slidenum">
              <a:rPr lang="en-ZA" smtClean="0"/>
              <a:t>3</a:t>
            </a:fld>
            <a:endParaRPr lang="en-ZA" dirty="0"/>
          </a:p>
        </p:txBody>
      </p:sp>
    </p:spTree>
    <p:extLst>
      <p:ext uri="{BB962C8B-B14F-4D97-AF65-F5344CB8AC3E}">
        <p14:creationId xmlns:p14="http://schemas.microsoft.com/office/powerpoint/2010/main" val="3392662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EF646900-4EDF-44E7-B007-0B5AD608C128}" type="slidenum">
              <a:rPr lang="en-ZA" smtClean="0"/>
              <a:t>11</a:t>
            </a:fld>
            <a:endParaRPr lang="en-ZA" dirty="0"/>
          </a:p>
        </p:txBody>
      </p:sp>
    </p:spTree>
    <p:extLst>
      <p:ext uri="{BB962C8B-B14F-4D97-AF65-F5344CB8AC3E}">
        <p14:creationId xmlns:p14="http://schemas.microsoft.com/office/powerpoint/2010/main" val="4269971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hite block">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2908" y="192745"/>
            <a:ext cx="11806187" cy="6472517"/>
          </a:xfrm>
          <a:prstGeom prst="rect">
            <a:avLst/>
          </a:prstGeom>
        </p:spPr>
      </p:pic>
      <p:pic>
        <p:nvPicPr>
          <p:cNvPr id="6" name="Picture 5"/>
          <p:cNvPicPr>
            <a:picLocks/>
          </p:cNvPicPr>
          <p:nvPr userDrawn="1"/>
        </p:nvPicPr>
        <p:blipFill>
          <a:blip r:embed="rId3" cstate="email">
            <a:extLst>
              <a:ext uri="{28A0092B-C50C-407E-A947-70E740481C1C}">
                <a14:useLocalDpi xmlns:a14="http://schemas.microsoft.com/office/drawing/2010/main"/>
              </a:ext>
            </a:extLst>
          </a:blip>
          <a:stretch>
            <a:fillRect/>
          </a:stretch>
        </p:blipFill>
        <p:spPr>
          <a:xfrm>
            <a:off x="9940024" y="4684290"/>
            <a:ext cx="1839600" cy="1839600"/>
          </a:xfrm>
          <a:prstGeom prst="rect">
            <a:avLst/>
          </a:prstGeom>
        </p:spPr>
      </p:pic>
      <p:sp>
        <p:nvSpPr>
          <p:cNvPr id="7" name="Rectangle 6"/>
          <p:cNvSpPr/>
          <p:nvPr userDrawn="1"/>
        </p:nvSpPr>
        <p:spPr>
          <a:xfrm>
            <a:off x="448238" y="4720201"/>
            <a:ext cx="8659119" cy="1761285"/>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ctrTitle" hasCustomPrompt="1"/>
          </p:nvPr>
        </p:nvSpPr>
        <p:spPr>
          <a:xfrm>
            <a:off x="750312" y="4980501"/>
            <a:ext cx="8036851" cy="450338"/>
          </a:xfrm>
        </p:spPr>
        <p:txBody>
          <a:bodyPr tIns="0" rIns="0" bIns="0" anchor="t">
            <a:noAutofit/>
          </a:bodyPr>
          <a:lstStyle>
            <a:lvl1pPr algn="l">
              <a:lnSpc>
                <a:spcPct val="100000"/>
              </a:lnSpc>
              <a:spcBef>
                <a:spcPts val="0"/>
              </a:spcBef>
              <a:defRPr sz="2100" b="1" cap="none" baseline="0">
                <a:solidFill>
                  <a:schemeClr val="tx1">
                    <a:lumMod val="50000"/>
                  </a:schemeClr>
                </a:solidFill>
              </a:defRPr>
            </a:lvl1pPr>
          </a:lstStyle>
          <a:p>
            <a:r>
              <a:rPr lang="en-US" dirty="0"/>
              <a:t>Add presentation title</a:t>
            </a:r>
            <a:endParaRPr lang="en-ZA" dirty="0"/>
          </a:p>
        </p:txBody>
      </p:sp>
      <p:sp>
        <p:nvSpPr>
          <p:cNvPr id="10" name="Text Placeholder 9"/>
          <p:cNvSpPr>
            <a:spLocks noGrp="1"/>
          </p:cNvSpPr>
          <p:nvPr>
            <p:ph type="body" sz="quarter" idx="10" hasCustomPrompt="1"/>
          </p:nvPr>
        </p:nvSpPr>
        <p:spPr>
          <a:xfrm>
            <a:off x="750312" y="5439804"/>
            <a:ext cx="8036851" cy="277906"/>
          </a:xfrm>
        </p:spPr>
        <p:txBody>
          <a:bodyPr tIns="0" rIns="0" bIns="0" anchor="t">
            <a:noAutofit/>
          </a:bodyPr>
          <a:lstStyle>
            <a:lvl1pPr marL="0" indent="0">
              <a:lnSpc>
                <a:spcPct val="100000"/>
              </a:lnSpc>
              <a:spcBef>
                <a:spcPts val="0"/>
              </a:spcBef>
              <a:buNone/>
              <a:defRPr sz="1500">
                <a:solidFill>
                  <a:schemeClr val="accent2"/>
                </a:solidFill>
              </a:defRPr>
            </a:lvl1pPr>
          </a:lstStyle>
          <a:p>
            <a:pPr lvl="0"/>
            <a:r>
              <a:rPr lang="en-US" dirty="0"/>
              <a:t>Add subtitle</a:t>
            </a:r>
            <a:endParaRPr lang="en-GB" dirty="0"/>
          </a:p>
        </p:txBody>
      </p:sp>
      <p:sp>
        <p:nvSpPr>
          <p:cNvPr id="12" name="Text Placeholder 11"/>
          <p:cNvSpPr>
            <a:spLocks noGrp="1"/>
          </p:cNvSpPr>
          <p:nvPr>
            <p:ph type="body" sz="quarter" idx="11" hasCustomPrompt="1"/>
          </p:nvPr>
        </p:nvSpPr>
        <p:spPr>
          <a:xfrm>
            <a:off x="750888" y="5986983"/>
            <a:ext cx="4583112" cy="306245"/>
          </a:xfrm>
        </p:spPr>
        <p:txBody>
          <a:bodyPr vert="horz" lIns="0" tIns="0" rIns="0" bIns="0" rtlCol="0" anchor="t">
            <a:noAutofit/>
          </a:bodyPr>
          <a:lstStyle>
            <a:lvl1pPr marL="0" indent="0">
              <a:buNone/>
              <a:defRPr lang="en-US" sz="1350" b="1" cap="none" spc="-23" baseline="0" smtClean="0">
                <a:solidFill>
                  <a:schemeClr val="tx1">
                    <a:lumMod val="50000"/>
                  </a:schemeClr>
                </a:solidFill>
                <a:latin typeface="+mj-lt"/>
                <a:ea typeface="+mj-ea"/>
                <a:cs typeface="+mj-cs"/>
              </a:defRPr>
            </a:lvl1pPr>
            <a:lvl2pPr>
              <a:defRPr lang="en-US" smtClean="0"/>
            </a:lvl2pPr>
            <a:lvl3pPr>
              <a:defRPr lang="en-US" smtClean="0"/>
            </a:lvl3pPr>
            <a:lvl4pPr>
              <a:defRPr lang="en-US" smtClean="0"/>
            </a:lvl4pPr>
            <a:lvl5pPr>
              <a:defRPr lang="en-GB"/>
            </a:lvl5pPr>
          </a:lstStyle>
          <a:p>
            <a:pPr marL="123825" lvl="0" indent="-123825">
              <a:lnSpc>
                <a:spcPct val="100000"/>
              </a:lnSpc>
              <a:spcBef>
                <a:spcPts val="0"/>
              </a:spcBef>
            </a:pPr>
            <a:r>
              <a:rPr lang="en-US" dirty="0"/>
              <a:t>Add date</a:t>
            </a:r>
            <a:endParaRPr lang="en-GB" dirty="0"/>
          </a:p>
        </p:txBody>
      </p:sp>
    </p:spTree>
    <p:extLst>
      <p:ext uri="{BB962C8B-B14F-4D97-AF65-F5344CB8AC3E}">
        <p14:creationId xmlns:p14="http://schemas.microsoft.com/office/powerpoint/2010/main" val="3332789641"/>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3" name="Text Placeholder 5"/>
          <p:cNvSpPr>
            <a:spLocks noGrp="1"/>
          </p:cNvSpPr>
          <p:nvPr>
            <p:ph type="body" sz="quarter" idx="10" hasCustomPrompt="1"/>
          </p:nvPr>
        </p:nvSpPr>
        <p:spPr>
          <a:xfrm>
            <a:off x="358589"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p>
        </p:txBody>
      </p:sp>
    </p:spTree>
    <p:extLst>
      <p:ext uri="{BB962C8B-B14F-4D97-AF65-F5344CB8AC3E}">
        <p14:creationId xmlns:p14="http://schemas.microsoft.com/office/powerpoint/2010/main" val="93533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6" name="Text Placeholder 5"/>
          <p:cNvSpPr>
            <a:spLocks noGrp="1"/>
          </p:cNvSpPr>
          <p:nvPr>
            <p:ph type="body" sz="quarter" idx="11" hasCustomPrompt="1"/>
          </p:nvPr>
        </p:nvSpPr>
        <p:spPr>
          <a:xfrm>
            <a:off x="368302" y="933684"/>
            <a:ext cx="1145222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5"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a:t>Footnote</a:t>
            </a:r>
            <a:endParaRPr lang="en-GB" dirty="0"/>
          </a:p>
        </p:txBody>
      </p:sp>
    </p:spTree>
    <p:extLst>
      <p:ext uri="{BB962C8B-B14F-4D97-AF65-F5344CB8AC3E}">
        <p14:creationId xmlns:p14="http://schemas.microsoft.com/office/powerpoint/2010/main" val="480155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mp; subtitl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baseline="0" dirty="0"/>
            </a:lvl1pPr>
          </a:lstStyle>
          <a:p>
            <a:pPr lvl="0"/>
            <a:r>
              <a:rPr lang="en-US" dirty="0"/>
              <a:t>4 contacts with short description</a:t>
            </a:r>
            <a:endParaRPr lang="en-ZA" dirty="0"/>
          </a:p>
        </p:txBody>
      </p:sp>
      <p:sp>
        <p:nvSpPr>
          <p:cNvPr id="3" name="Picture Placeholder 2"/>
          <p:cNvSpPr>
            <a:spLocks noGrp="1"/>
          </p:cNvSpPr>
          <p:nvPr>
            <p:ph type="pic" sz="quarter" idx="40" hasCustomPrompt="1"/>
          </p:nvPr>
        </p:nvSpPr>
        <p:spPr>
          <a:xfrm>
            <a:off x="368301" y="1701975"/>
            <a:ext cx="1505323" cy="1416050"/>
          </a:xfrm>
        </p:spPr>
        <p:txBody>
          <a:bodyPr/>
          <a:lstStyle>
            <a:lvl1pPr marL="0" indent="0">
              <a:buNone/>
              <a:defRPr/>
            </a:lvl1pPr>
          </a:lstStyle>
          <a:p>
            <a:r>
              <a:rPr lang="en-US" dirty="0"/>
              <a:t>Add picture</a:t>
            </a:r>
            <a:endParaRPr lang="en-ZA" dirty="0"/>
          </a:p>
        </p:txBody>
      </p:sp>
      <p:sp>
        <p:nvSpPr>
          <p:cNvPr id="15" name="Text Placeholder 14"/>
          <p:cNvSpPr>
            <a:spLocks noGrp="1"/>
          </p:cNvSpPr>
          <p:nvPr>
            <p:ph type="body" sz="quarter" idx="43" hasCustomPrompt="1"/>
          </p:nvPr>
        </p:nvSpPr>
        <p:spPr>
          <a:xfrm>
            <a:off x="2044702" y="1701976"/>
            <a:ext cx="3863041" cy="270259"/>
          </a:xfrm>
        </p:spPr>
        <p:txBody>
          <a:bodyPr anchor="t"/>
          <a:lstStyle>
            <a:lvl1pPr marL="0" indent="0">
              <a:lnSpc>
                <a:spcPct val="100000"/>
              </a:lnSpc>
              <a:spcBef>
                <a:spcPts val="0"/>
              </a:spcBef>
              <a:buNone/>
              <a:defRPr sz="1050">
                <a:solidFill>
                  <a:schemeClr val="tx2"/>
                </a:solidFill>
              </a:defRPr>
            </a:lvl1pPr>
          </a:lstStyle>
          <a:p>
            <a:pPr lvl="0"/>
            <a:r>
              <a:rPr lang="en-US" dirty="0"/>
              <a:t>Name Surname</a:t>
            </a:r>
            <a:endParaRPr lang="en-ZA" dirty="0"/>
          </a:p>
        </p:txBody>
      </p:sp>
      <p:sp>
        <p:nvSpPr>
          <p:cNvPr id="16" name="Text Placeholder 14"/>
          <p:cNvSpPr>
            <a:spLocks noGrp="1"/>
          </p:cNvSpPr>
          <p:nvPr>
            <p:ph type="body" sz="quarter" idx="44" hasCustomPrompt="1"/>
          </p:nvPr>
        </p:nvSpPr>
        <p:spPr>
          <a:xfrm>
            <a:off x="2044702" y="1972235"/>
            <a:ext cx="3863041" cy="197223"/>
          </a:xfrm>
        </p:spPr>
        <p:txBody>
          <a:bodyPr anchor="t"/>
          <a:lstStyle>
            <a:lvl1pPr marL="0" indent="0">
              <a:lnSpc>
                <a:spcPct val="100000"/>
              </a:lnSpc>
              <a:spcBef>
                <a:spcPts val="0"/>
              </a:spcBef>
              <a:buNone/>
              <a:defRPr sz="900">
                <a:solidFill>
                  <a:schemeClr val="tx1"/>
                </a:solidFill>
              </a:defRPr>
            </a:lvl1pPr>
          </a:lstStyle>
          <a:p>
            <a:pPr lvl="0"/>
            <a:r>
              <a:rPr lang="en-US" dirty="0"/>
              <a:t>Title</a:t>
            </a:r>
            <a:endParaRPr lang="en-ZA" dirty="0"/>
          </a:p>
        </p:txBody>
      </p:sp>
      <p:sp>
        <p:nvSpPr>
          <p:cNvPr id="94" name="Text Placeholder 14"/>
          <p:cNvSpPr>
            <a:spLocks noGrp="1"/>
          </p:cNvSpPr>
          <p:nvPr>
            <p:ph type="body" sz="quarter" idx="45" hasCustomPrompt="1"/>
          </p:nvPr>
        </p:nvSpPr>
        <p:spPr>
          <a:xfrm>
            <a:off x="2044702" y="2212777"/>
            <a:ext cx="3863041" cy="1543436"/>
          </a:xfrm>
        </p:spPr>
        <p:txBody>
          <a:bodyPr anchor="t"/>
          <a:lstStyle>
            <a:lvl1pPr marL="0" indent="0">
              <a:lnSpc>
                <a:spcPct val="100000"/>
              </a:lnSpc>
              <a:spcBef>
                <a:spcPts val="0"/>
              </a:spcBef>
              <a:buNone/>
              <a:defRPr sz="900">
                <a:solidFill>
                  <a:schemeClr val="tx1"/>
                </a:solidFill>
              </a:defRPr>
            </a:lvl1pPr>
          </a:lstStyle>
          <a:p>
            <a:pPr lvl="0"/>
            <a:r>
              <a:rPr lang="en-US" dirty="0"/>
              <a:t>Body copy</a:t>
            </a:r>
            <a:endParaRPr lang="en-ZA" dirty="0"/>
          </a:p>
        </p:txBody>
      </p:sp>
      <p:sp>
        <p:nvSpPr>
          <p:cNvPr id="114" name="Picture Placeholder 2"/>
          <p:cNvSpPr>
            <a:spLocks noGrp="1"/>
          </p:cNvSpPr>
          <p:nvPr>
            <p:ph type="pic" sz="quarter" idx="46" hasCustomPrompt="1"/>
          </p:nvPr>
        </p:nvSpPr>
        <p:spPr>
          <a:xfrm>
            <a:off x="6281085" y="1701975"/>
            <a:ext cx="1505323" cy="1416050"/>
          </a:xfrm>
        </p:spPr>
        <p:txBody>
          <a:bodyPr/>
          <a:lstStyle>
            <a:lvl1pPr marL="0" indent="0">
              <a:buNone/>
              <a:defRPr/>
            </a:lvl1pPr>
          </a:lstStyle>
          <a:p>
            <a:r>
              <a:rPr lang="en-US" dirty="0"/>
              <a:t>Add picture</a:t>
            </a:r>
            <a:endParaRPr lang="en-ZA" dirty="0"/>
          </a:p>
        </p:txBody>
      </p:sp>
      <p:sp>
        <p:nvSpPr>
          <p:cNvPr id="115" name="Text Placeholder 14"/>
          <p:cNvSpPr>
            <a:spLocks noGrp="1"/>
          </p:cNvSpPr>
          <p:nvPr>
            <p:ph type="body" sz="quarter" idx="47" hasCustomPrompt="1"/>
          </p:nvPr>
        </p:nvSpPr>
        <p:spPr>
          <a:xfrm>
            <a:off x="7957486" y="1701976"/>
            <a:ext cx="3863041" cy="270259"/>
          </a:xfrm>
        </p:spPr>
        <p:txBody>
          <a:bodyPr anchor="t"/>
          <a:lstStyle>
            <a:lvl1pPr marL="0" indent="0">
              <a:lnSpc>
                <a:spcPct val="100000"/>
              </a:lnSpc>
              <a:spcBef>
                <a:spcPts val="0"/>
              </a:spcBef>
              <a:buNone/>
              <a:defRPr sz="1050">
                <a:solidFill>
                  <a:schemeClr val="tx2"/>
                </a:solidFill>
              </a:defRPr>
            </a:lvl1pPr>
          </a:lstStyle>
          <a:p>
            <a:pPr lvl="0"/>
            <a:r>
              <a:rPr lang="en-US" dirty="0"/>
              <a:t>Name Surname</a:t>
            </a:r>
            <a:endParaRPr lang="en-ZA" dirty="0"/>
          </a:p>
        </p:txBody>
      </p:sp>
      <p:sp>
        <p:nvSpPr>
          <p:cNvPr id="116" name="Text Placeholder 14"/>
          <p:cNvSpPr>
            <a:spLocks noGrp="1"/>
          </p:cNvSpPr>
          <p:nvPr>
            <p:ph type="body" sz="quarter" idx="48" hasCustomPrompt="1"/>
          </p:nvPr>
        </p:nvSpPr>
        <p:spPr>
          <a:xfrm>
            <a:off x="7957486" y="1972235"/>
            <a:ext cx="3863041" cy="197223"/>
          </a:xfrm>
        </p:spPr>
        <p:txBody>
          <a:bodyPr anchor="t"/>
          <a:lstStyle>
            <a:lvl1pPr marL="0" indent="0">
              <a:lnSpc>
                <a:spcPct val="100000"/>
              </a:lnSpc>
              <a:spcBef>
                <a:spcPts val="0"/>
              </a:spcBef>
              <a:buNone/>
              <a:defRPr sz="900">
                <a:solidFill>
                  <a:schemeClr val="tx1"/>
                </a:solidFill>
              </a:defRPr>
            </a:lvl1pPr>
          </a:lstStyle>
          <a:p>
            <a:pPr lvl="0"/>
            <a:r>
              <a:rPr lang="en-US" dirty="0"/>
              <a:t>Title</a:t>
            </a:r>
            <a:endParaRPr lang="en-ZA" dirty="0"/>
          </a:p>
        </p:txBody>
      </p:sp>
      <p:sp>
        <p:nvSpPr>
          <p:cNvPr id="117" name="Text Placeholder 14"/>
          <p:cNvSpPr>
            <a:spLocks noGrp="1"/>
          </p:cNvSpPr>
          <p:nvPr>
            <p:ph type="body" sz="quarter" idx="49" hasCustomPrompt="1"/>
          </p:nvPr>
        </p:nvSpPr>
        <p:spPr>
          <a:xfrm>
            <a:off x="7957486" y="2212777"/>
            <a:ext cx="3863041" cy="1543436"/>
          </a:xfrm>
        </p:spPr>
        <p:txBody>
          <a:bodyPr anchor="t"/>
          <a:lstStyle>
            <a:lvl1pPr marL="0" indent="0">
              <a:lnSpc>
                <a:spcPct val="100000"/>
              </a:lnSpc>
              <a:spcBef>
                <a:spcPts val="0"/>
              </a:spcBef>
              <a:buNone/>
              <a:defRPr sz="900">
                <a:solidFill>
                  <a:schemeClr val="tx1"/>
                </a:solidFill>
              </a:defRPr>
            </a:lvl1pPr>
          </a:lstStyle>
          <a:p>
            <a:pPr lvl="0"/>
            <a:r>
              <a:rPr lang="en-US" dirty="0"/>
              <a:t>Body copy</a:t>
            </a:r>
            <a:endParaRPr lang="en-ZA" dirty="0"/>
          </a:p>
        </p:txBody>
      </p:sp>
      <p:sp>
        <p:nvSpPr>
          <p:cNvPr id="118" name="Picture Placeholder 2"/>
          <p:cNvSpPr>
            <a:spLocks noGrp="1"/>
          </p:cNvSpPr>
          <p:nvPr>
            <p:ph type="pic" sz="quarter" idx="50" hasCustomPrompt="1"/>
          </p:nvPr>
        </p:nvSpPr>
        <p:spPr>
          <a:xfrm>
            <a:off x="368301" y="3930637"/>
            <a:ext cx="1505323" cy="1416050"/>
          </a:xfrm>
        </p:spPr>
        <p:txBody>
          <a:bodyPr/>
          <a:lstStyle>
            <a:lvl1pPr marL="0" indent="0">
              <a:buNone/>
              <a:defRPr/>
            </a:lvl1pPr>
          </a:lstStyle>
          <a:p>
            <a:r>
              <a:rPr lang="en-US" dirty="0"/>
              <a:t>Add picture</a:t>
            </a:r>
            <a:endParaRPr lang="en-ZA" dirty="0"/>
          </a:p>
        </p:txBody>
      </p:sp>
      <p:sp>
        <p:nvSpPr>
          <p:cNvPr id="119" name="Text Placeholder 14"/>
          <p:cNvSpPr>
            <a:spLocks noGrp="1"/>
          </p:cNvSpPr>
          <p:nvPr>
            <p:ph type="body" sz="quarter" idx="51" hasCustomPrompt="1"/>
          </p:nvPr>
        </p:nvSpPr>
        <p:spPr>
          <a:xfrm>
            <a:off x="2044702" y="3930641"/>
            <a:ext cx="3863041" cy="270259"/>
          </a:xfrm>
        </p:spPr>
        <p:txBody>
          <a:bodyPr anchor="t"/>
          <a:lstStyle>
            <a:lvl1pPr marL="0" indent="0">
              <a:lnSpc>
                <a:spcPct val="100000"/>
              </a:lnSpc>
              <a:spcBef>
                <a:spcPts val="0"/>
              </a:spcBef>
              <a:buNone/>
              <a:defRPr sz="1050">
                <a:solidFill>
                  <a:schemeClr val="tx2"/>
                </a:solidFill>
              </a:defRPr>
            </a:lvl1pPr>
          </a:lstStyle>
          <a:p>
            <a:pPr lvl="0"/>
            <a:r>
              <a:rPr lang="en-US" dirty="0"/>
              <a:t>Name Surname</a:t>
            </a:r>
            <a:endParaRPr lang="en-ZA" dirty="0"/>
          </a:p>
        </p:txBody>
      </p:sp>
      <p:sp>
        <p:nvSpPr>
          <p:cNvPr id="120" name="Text Placeholder 14"/>
          <p:cNvSpPr>
            <a:spLocks noGrp="1"/>
          </p:cNvSpPr>
          <p:nvPr>
            <p:ph type="body" sz="quarter" idx="52" hasCustomPrompt="1"/>
          </p:nvPr>
        </p:nvSpPr>
        <p:spPr>
          <a:xfrm>
            <a:off x="2044702" y="4200901"/>
            <a:ext cx="3863041" cy="197223"/>
          </a:xfrm>
        </p:spPr>
        <p:txBody>
          <a:bodyPr anchor="t"/>
          <a:lstStyle>
            <a:lvl1pPr marL="0" indent="0">
              <a:lnSpc>
                <a:spcPct val="100000"/>
              </a:lnSpc>
              <a:spcBef>
                <a:spcPts val="0"/>
              </a:spcBef>
              <a:buNone/>
              <a:defRPr sz="900">
                <a:solidFill>
                  <a:schemeClr val="tx1"/>
                </a:solidFill>
              </a:defRPr>
            </a:lvl1pPr>
          </a:lstStyle>
          <a:p>
            <a:pPr lvl="0"/>
            <a:r>
              <a:rPr lang="en-US" dirty="0"/>
              <a:t>Title</a:t>
            </a:r>
            <a:endParaRPr lang="en-ZA" dirty="0"/>
          </a:p>
        </p:txBody>
      </p:sp>
      <p:sp>
        <p:nvSpPr>
          <p:cNvPr id="121" name="Text Placeholder 14"/>
          <p:cNvSpPr>
            <a:spLocks noGrp="1"/>
          </p:cNvSpPr>
          <p:nvPr>
            <p:ph type="body" sz="quarter" idx="53" hasCustomPrompt="1"/>
          </p:nvPr>
        </p:nvSpPr>
        <p:spPr>
          <a:xfrm>
            <a:off x="2044702" y="4441439"/>
            <a:ext cx="3863041" cy="1543436"/>
          </a:xfrm>
        </p:spPr>
        <p:txBody>
          <a:bodyPr anchor="t"/>
          <a:lstStyle>
            <a:lvl1pPr marL="0" indent="0">
              <a:lnSpc>
                <a:spcPct val="100000"/>
              </a:lnSpc>
              <a:spcBef>
                <a:spcPts val="0"/>
              </a:spcBef>
              <a:buNone/>
              <a:defRPr sz="900">
                <a:solidFill>
                  <a:schemeClr val="tx1"/>
                </a:solidFill>
              </a:defRPr>
            </a:lvl1pPr>
          </a:lstStyle>
          <a:p>
            <a:pPr lvl="0"/>
            <a:r>
              <a:rPr lang="en-US" dirty="0"/>
              <a:t>Body copy</a:t>
            </a:r>
            <a:endParaRPr lang="en-ZA" dirty="0"/>
          </a:p>
        </p:txBody>
      </p:sp>
      <p:sp>
        <p:nvSpPr>
          <p:cNvPr id="122" name="Picture Placeholder 2"/>
          <p:cNvSpPr>
            <a:spLocks noGrp="1"/>
          </p:cNvSpPr>
          <p:nvPr>
            <p:ph type="pic" sz="quarter" idx="54" hasCustomPrompt="1"/>
          </p:nvPr>
        </p:nvSpPr>
        <p:spPr>
          <a:xfrm>
            <a:off x="6281085" y="3930637"/>
            <a:ext cx="1505323" cy="1416050"/>
          </a:xfrm>
        </p:spPr>
        <p:txBody>
          <a:bodyPr/>
          <a:lstStyle>
            <a:lvl1pPr marL="0" indent="0">
              <a:buNone/>
              <a:defRPr/>
            </a:lvl1pPr>
          </a:lstStyle>
          <a:p>
            <a:r>
              <a:rPr lang="en-US" dirty="0"/>
              <a:t>Add picture</a:t>
            </a:r>
            <a:endParaRPr lang="en-ZA" dirty="0"/>
          </a:p>
        </p:txBody>
      </p:sp>
      <p:sp>
        <p:nvSpPr>
          <p:cNvPr id="123" name="Text Placeholder 14"/>
          <p:cNvSpPr>
            <a:spLocks noGrp="1"/>
          </p:cNvSpPr>
          <p:nvPr>
            <p:ph type="body" sz="quarter" idx="55" hasCustomPrompt="1"/>
          </p:nvPr>
        </p:nvSpPr>
        <p:spPr>
          <a:xfrm>
            <a:off x="7957486" y="3930641"/>
            <a:ext cx="3863041" cy="270259"/>
          </a:xfrm>
        </p:spPr>
        <p:txBody>
          <a:bodyPr anchor="t"/>
          <a:lstStyle>
            <a:lvl1pPr marL="0" indent="0">
              <a:lnSpc>
                <a:spcPct val="100000"/>
              </a:lnSpc>
              <a:spcBef>
                <a:spcPts val="0"/>
              </a:spcBef>
              <a:buNone/>
              <a:defRPr sz="1050">
                <a:solidFill>
                  <a:schemeClr val="tx2"/>
                </a:solidFill>
              </a:defRPr>
            </a:lvl1pPr>
          </a:lstStyle>
          <a:p>
            <a:pPr lvl="0"/>
            <a:r>
              <a:rPr lang="en-US" dirty="0"/>
              <a:t>Name Surname</a:t>
            </a:r>
            <a:endParaRPr lang="en-ZA" dirty="0"/>
          </a:p>
        </p:txBody>
      </p:sp>
      <p:sp>
        <p:nvSpPr>
          <p:cNvPr id="124" name="Text Placeholder 14"/>
          <p:cNvSpPr>
            <a:spLocks noGrp="1"/>
          </p:cNvSpPr>
          <p:nvPr>
            <p:ph type="body" sz="quarter" idx="56" hasCustomPrompt="1"/>
          </p:nvPr>
        </p:nvSpPr>
        <p:spPr>
          <a:xfrm>
            <a:off x="7957486" y="4200901"/>
            <a:ext cx="3863041" cy="197223"/>
          </a:xfrm>
        </p:spPr>
        <p:txBody>
          <a:bodyPr anchor="t"/>
          <a:lstStyle>
            <a:lvl1pPr marL="0" indent="0">
              <a:lnSpc>
                <a:spcPct val="100000"/>
              </a:lnSpc>
              <a:spcBef>
                <a:spcPts val="0"/>
              </a:spcBef>
              <a:buNone/>
              <a:defRPr sz="900">
                <a:solidFill>
                  <a:schemeClr val="tx1"/>
                </a:solidFill>
              </a:defRPr>
            </a:lvl1pPr>
          </a:lstStyle>
          <a:p>
            <a:pPr lvl="0"/>
            <a:r>
              <a:rPr lang="en-US" dirty="0"/>
              <a:t>Title</a:t>
            </a:r>
            <a:endParaRPr lang="en-ZA" dirty="0"/>
          </a:p>
        </p:txBody>
      </p:sp>
      <p:sp>
        <p:nvSpPr>
          <p:cNvPr id="125" name="Text Placeholder 14"/>
          <p:cNvSpPr>
            <a:spLocks noGrp="1"/>
          </p:cNvSpPr>
          <p:nvPr>
            <p:ph type="body" sz="quarter" idx="57" hasCustomPrompt="1"/>
          </p:nvPr>
        </p:nvSpPr>
        <p:spPr>
          <a:xfrm>
            <a:off x="7957486" y="4441439"/>
            <a:ext cx="3863041" cy="1543436"/>
          </a:xfrm>
        </p:spPr>
        <p:txBody>
          <a:bodyPr anchor="t"/>
          <a:lstStyle>
            <a:lvl1pPr marL="0" indent="0">
              <a:lnSpc>
                <a:spcPct val="100000"/>
              </a:lnSpc>
              <a:spcBef>
                <a:spcPts val="0"/>
              </a:spcBef>
              <a:buNone/>
              <a:defRPr sz="900">
                <a:solidFill>
                  <a:schemeClr val="tx1"/>
                </a:solidFill>
              </a:defRPr>
            </a:lvl1pPr>
          </a:lstStyle>
          <a:p>
            <a:pPr lvl="0"/>
            <a:r>
              <a:rPr lang="en-US" dirty="0"/>
              <a:t>Body copy</a:t>
            </a:r>
            <a:endParaRPr lang="en-ZA" dirty="0"/>
          </a:p>
        </p:txBody>
      </p:sp>
      <p:sp>
        <p:nvSpPr>
          <p:cNvPr id="22" name="Text Placeholder 5"/>
          <p:cNvSpPr>
            <a:spLocks noGrp="1"/>
          </p:cNvSpPr>
          <p:nvPr>
            <p:ph type="body" sz="quarter" idx="11" hasCustomPrompt="1"/>
          </p:nvPr>
        </p:nvSpPr>
        <p:spPr>
          <a:xfrm>
            <a:off x="368302" y="933684"/>
            <a:ext cx="1145222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20"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2715817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mp; subtitl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baseline="0" dirty="0"/>
            </a:lvl1pPr>
          </a:lstStyle>
          <a:p>
            <a:pPr lvl="0"/>
            <a:r>
              <a:rPr lang="en-US" dirty="0"/>
              <a:t>2 contacts with long description</a:t>
            </a:r>
            <a:endParaRPr lang="en-ZA" dirty="0"/>
          </a:p>
        </p:txBody>
      </p:sp>
      <p:sp>
        <p:nvSpPr>
          <p:cNvPr id="3" name="Picture Placeholder 2"/>
          <p:cNvSpPr>
            <a:spLocks noGrp="1"/>
          </p:cNvSpPr>
          <p:nvPr>
            <p:ph type="pic" sz="quarter" idx="40" hasCustomPrompt="1"/>
          </p:nvPr>
        </p:nvSpPr>
        <p:spPr>
          <a:xfrm>
            <a:off x="368301" y="1701975"/>
            <a:ext cx="1505323" cy="1416050"/>
          </a:xfrm>
        </p:spPr>
        <p:txBody>
          <a:bodyPr/>
          <a:lstStyle>
            <a:lvl1pPr marL="0" indent="0">
              <a:buNone/>
              <a:defRPr/>
            </a:lvl1pPr>
          </a:lstStyle>
          <a:p>
            <a:r>
              <a:rPr lang="en-US" dirty="0"/>
              <a:t>Add picture</a:t>
            </a:r>
            <a:endParaRPr lang="en-ZA" dirty="0"/>
          </a:p>
        </p:txBody>
      </p:sp>
      <p:sp>
        <p:nvSpPr>
          <p:cNvPr id="15" name="Text Placeholder 14"/>
          <p:cNvSpPr>
            <a:spLocks noGrp="1"/>
          </p:cNvSpPr>
          <p:nvPr>
            <p:ph type="body" sz="quarter" idx="43" hasCustomPrompt="1"/>
          </p:nvPr>
        </p:nvSpPr>
        <p:spPr>
          <a:xfrm>
            <a:off x="2044702" y="1701976"/>
            <a:ext cx="3863041" cy="270259"/>
          </a:xfrm>
        </p:spPr>
        <p:txBody>
          <a:bodyPr anchor="t"/>
          <a:lstStyle>
            <a:lvl1pPr marL="0" indent="0">
              <a:lnSpc>
                <a:spcPct val="100000"/>
              </a:lnSpc>
              <a:spcBef>
                <a:spcPts val="0"/>
              </a:spcBef>
              <a:buNone/>
              <a:defRPr sz="1050">
                <a:solidFill>
                  <a:schemeClr val="tx2"/>
                </a:solidFill>
              </a:defRPr>
            </a:lvl1pPr>
          </a:lstStyle>
          <a:p>
            <a:pPr lvl="0"/>
            <a:r>
              <a:rPr lang="en-US" dirty="0"/>
              <a:t>Name Surname</a:t>
            </a:r>
            <a:endParaRPr lang="en-ZA" dirty="0"/>
          </a:p>
        </p:txBody>
      </p:sp>
      <p:sp>
        <p:nvSpPr>
          <p:cNvPr id="16" name="Text Placeholder 14"/>
          <p:cNvSpPr>
            <a:spLocks noGrp="1"/>
          </p:cNvSpPr>
          <p:nvPr>
            <p:ph type="body" sz="quarter" idx="44" hasCustomPrompt="1"/>
          </p:nvPr>
        </p:nvSpPr>
        <p:spPr>
          <a:xfrm>
            <a:off x="2044702" y="1972235"/>
            <a:ext cx="3863041" cy="197223"/>
          </a:xfrm>
        </p:spPr>
        <p:txBody>
          <a:bodyPr anchor="t"/>
          <a:lstStyle>
            <a:lvl1pPr marL="0" indent="0">
              <a:lnSpc>
                <a:spcPct val="100000"/>
              </a:lnSpc>
              <a:spcBef>
                <a:spcPts val="0"/>
              </a:spcBef>
              <a:buNone/>
              <a:defRPr sz="900">
                <a:solidFill>
                  <a:schemeClr val="tx1"/>
                </a:solidFill>
              </a:defRPr>
            </a:lvl1pPr>
          </a:lstStyle>
          <a:p>
            <a:pPr lvl="0"/>
            <a:r>
              <a:rPr lang="en-US" dirty="0"/>
              <a:t>Title</a:t>
            </a:r>
            <a:endParaRPr lang="en-ZA" dirty="0"/>
          </a:p>
        </p:txBody>
      </p:sp>
      <p:sp>
        <p:nvSpPr>
          <p:cNvPr id="94" name="Text Placeholder 14"/>
          <p:cNvSpPr>
            <a:spLocks noGrp="1"/>
          </p:cNvSpPr>
          <p:nvPr>
            <p:ph type="body" sz="quarter" idx="45" hasCustomPrompt="1"/>
          </p:nvPr>
        </p:nvSpPr>
        <p:spPr>
          <a:xfrm>
            <a:off x="2044702" y="2212780"/>
            <a:ext cx="3863041" cy="3772099"/>
          </a:xfrm>
        </p:spPr>
        <p:txBody>
          <a:bodyPr anchor="t"/>
          <a:lstStyle>
            <a:lvl1pPr marL="0" indent="0">
              <a:lnSpc>
                <a:spcPct val="100000"/>
              </a:lnSpc>
              <a:spcBef>
                <a:spcPts val="0"/>
              </a:spcBef>
              <a:buNone/>
              <a:defRPr sz="900">
                <a:solidFill>
                  <a:schemeClr val="tx1"/>
                </a:solidFill>
              </a:defRPr>
            </a:lvl1pPr>
          </a:lstStyle>
          <a:p>
            <a:pPr lvl="0"/>
            <a:r>
              <a:rPr lang="en-US" dirty="0"/>
              <a:t>Body copy</a:t>
            </a:r>
            <a:endParaRPr lang="en-ZA" dirty="0"/>
          </a:p>
        </p:txBody>
      </p:sp>
      <p:sp>
        <p:nvSpPr>
          <p:cNvPr id="114" name="Picture Placeholder 2"/>
          <p:cNvSpPr>
            <a:spLocks noGrp="1"/>
          </p:cNvSpPr>
          <p:nvPr>
            <p:ph type="pic" sz="quarter" idx="46" hasCustomPrompt="1"/>
          </p:nvPr>
        </p:nvSpPr>
        <p:spPr>
          <a:xfrm>
            <a:off x="6281085" y="1701975"/>
            <a:ext cx="1505323" cy="1416050"/>
          </a:xfrm>
        </p:spPr>
        <p:txBody>
          <a:bodyPr/>
          <a:lstStyle>
            <a:lvl1pPr marL="0" indent="0">
              <a:buNone/>
              <a:defRPr/>
            </a:lvl1pPr>
          </a:lstStyle>
          <a:p>
            <a:r>
              <a:rPr lang="en-US" dirty="0"/>
              <a:t>Add picture</a:t>
            </a:r>
            <a:endParaRPr lang="en-ZA" dirty="0"/>
          </a:p>
        </p:txBody>
      </p:sp>
      <p:sp>
        <p:nvSpPr>
          <p:cNvPr id="115" name="Text Placeholder 14"/>
          <p:cNvSpPr>
            <a:spLocks noGrp="1"/>
          </p:cNvSpPr>
          <p:nvPr>
            <p:ph type="body" sz="quarter" idx="47" hasCustomPrompt="1"/>
          </p:nvPr>
        </p:nvSpPr>
        <p:spPr>
          <a:xfrm>
            <a:off x="7957486" y="1701976"/>
            <a:ext cx="3863041" cy="270259"/>
          </a:xfrm>
        </p:spPr>
        <p:txBody>
          <a:bodyPr anchor="t"/>
          <a:lstStyle>
            <a:lvl1pPr marL="0" indent="0">
              <a:lnSpc>
                <a:spcPct val="100000"/>
              </a:lnSpc>
              <a:spcBef>
                <a:spcPts val="0"/>
              </a:spcBef>
              <a:buNone/>
              <a:defRPr sz="1050">
                <a:solidFill>
                  <a:schemeClr val="tx2"/>
                </a:solidFill>
              </a:defRPr>
            </a:lvl1pPr>
          </a:lstStyle>
          <a:p>
            <a:pPr lvl="0"/>
            <a:r>
              <a:rPr lang="en-US" dirty="0"/>
              <a:t>Name Surname</a:t>
            </a:r>
            <a:endParaRPr lang="en-ZA" dirty="0"/>
          </a:p>
        </p:txBody>
      </p:sp>
      <p:sp>
        <p:nvSpPr>
          <p:cNvPr id="116" name="Text Placeholder 14"/>
          <p:cNvSpPr>
            <a:spLocks noGrp="1"/>
          </p:cNvSpPr>
          <p:nvPr>
            <p:ph type="body" sz="quarter" idx="48" hasCustomPrompt="1"/>
          </p:nvPr>
        </p:nvSpPr>
        <p:spPr>
          <a:xfrm>
            <a:off x="7957486" y="1972235"/>
            <a:ext cx="3863041" cy="197223"/>
          </a:xfrm>
        </p:spPr>
        <p:txBody>
          <a:bodyPr anchor="t"/>
          <a:lstStyle>
            <a:lvl1pPr marL="0" indent="0">
              <a:lnSpc>
                <a:spcPct val="100000"/>
              </a:lnSpc>
              <a:spcBef>
                <a:spcPts val="0"/>
              </a:spcBef>
              <a:buNone/>
              <a:defRPr sz="900">
                <a:solidFill>
                  <a:schemeClr val="tx1"/>
                </a:solidFill>
              </a:defRPr>
            </a:lvl1pPr>
          </a:lstStyle>
          <a:p>
            <a:pPr lvl="0"/>
            <a:r>
              <a:rPr lang="en-US" dirty="0"/>
              <a:t>Title</a:t>
            </a:r>
            <a:endParaRPr lang="en-ZA" dirty="0"/>
          </a:p>
        </p:txBody>
      </p:sp>
      <p:sp>
        <p:nvSpPr>
          <p:cNvPr id="117" name="Text Placeholder 14"/>
          <p:cNvSpPr>
            <a:spLocks noGrp="1"/>
          </p:cNvSpPr>
          <p:nvPr>
            <p:ph type="body" sz="quarter" idx="49" hasCustomPrompt="1"/>
          </p:nvPr>
        </p:nvSpPr>
        <p:spPr>
          <a:xfrm>
            <a:off x="7957486" y="2212780"/>
            <a:ext cx="3863041" cy="3772099"/>
          </a:xfrm>
        </p:spPr>
        <p:txBody>
          <a:bodyPr anchor="t"/>
          <a:lstStyle>
            <a:lvl1pPr marL="0" indent="0">
              <a:lnSpc>
                <a:spcPct val="100000"/>
              </a:lnSpc>
              <a:spcBef>
                <a:spcPts val="0"/>
              </a:spcBef>
              <a:buNone/>
              <a:defRPr sz="900">
                <a:solidFill>
                  <a:schemeClr val="tx1"/>
                </a:solidFill>
              </a:defRPr>
            </a:lvl1pPr>
          </a:lstStyle>
          <a:p>
            <a:pPr lvl="0"/>
            <a:r>
              <a:rPr lang="en-US" dirty="0"/>
              <a:t>Body copy</a:t>
            </a:r>
            <a:endParaRPr lang="en-ZA" dirty="0"/>
          </a:p>
        </p:txBody>
      </p:sp>
      <p:sp>
        <p:nvSpPr>
          <p:cNvPr id="13" name="Text Placeholder 5"/>
          <p:cNvSpPr>
            <a:spLocks noGrp="1"/>
          </p:cNvSpPr>
          <p:nvPr>
            <p:ph type="body" sz="quarter" idx="11" hasCustomPrompt="1"/>
          </p:nvPr>
        </p:nvSpPr>
        <p:spPr>
          <a:xfrm>
            <a:off x="368302" y="933684"/>
            <a:ext cx="1145222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12"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3144130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5"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3084739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2 subtitle &amp;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8301" y="1674627"/>
            <a:ext cx="5530475" cy="4310251"/>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9" name="Content Placeholder 2"/>
          <p:cNvSpPr>
            <a:spLocks noGrp="1"/>
          </p:cNvSpPr>
          <p:nvPr>
            <p:ph idx="12" hasCustomPrompt="1"/>
          </p:nvPr>
        </p:nvSpPr>
        <p:spPr>
          <a:xfrm>
            <a:off x="6290049" y="1674627"/>
            <a:ext cx="5530475" cy="4310251"/>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7" name="Text Placeholder 5"/>
          <p:cNvSpPr>
            <a:spLocks noGrp="1"/>
          </p:cNvSpPr>
          <p:nvPr>
            <p:ph type="body" sz="quarter" idx="11" hasCustomPrompt="1"/>
          </p:nvPr>
        </p:nvSpPr>
        <p:spPr>
          <a:xfrm>
            <a:off x="368301" y="1272146"/>
            <a:ext cx="553047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8" name="Text Placeholder 5"/>
          <p:cNvSpPr>
            <a:spLocks noGrp="1"/>
          </p:cNvSpPr>
          <p:nvPr>
            <p:ph type="body" sz="quarter" idx="13" hasCustomPrompt="1"/>
          </p:nvPr>
        </p:nvSpPr>
        <p:spPr>
          <a:xfrm>
            <a:off x="6290049" y="1272146"/>
            <a:ext cx="553047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10"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4229679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3 subtitle &amp;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8301" y="1703298"/>
            <a:ext cx="3701675" cy="4281581"/>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47"/>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11" name="Content Placeholder 2"/>
          <p:cNvSpPr>
            <a:spLocks noGrp="1"/>
          </p:cNvSpPr>
          <p:nvPr>
            <p:ph idx="12" hasCustomPrompt="1"/>
          </p:nvPr>
        </p:nvSpPr>
        <p:spPr>
          <a:xfrm>
            <a:off x="4243577" y="1703298"/>
            <a:ext cx="3701675" cy="4281581"/>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13" name="Content Placeholder 2"/>
          <p:cNvSpPr>
            <a:spLocks noGrp="1"/>
          </p:cNvSpPr>
          <p:nvPr>
            <p:ph idx="14" hasCustomPrompt="1"/>
          </p:nvPr>
        </p:nvSpPr>
        <p:spPr>
          <a:xfrm>
            <a:off x="8118849" y="1703298"/>
            <a:ext cx="3701675" cy="4281581"/>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9" name="Text Placeholder 5"/>
          <p:cNvSpPr>
            <a:spLocks noGrp="1"/>
          </p:cNvSpPr>
          <p:nvPr>
            <p:ph type="body" sz="quarter" idx="11" hasCustomPrompt="1"/>
          </p:nvPr>
        </p:nvSpPr>
        <p:spPr>
          <a:xfrm>
            <a:off x="368301" y="1272146"/>
            <a:ext cx="370167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10" name="Text Placeholder 5"/>
          <p:cNvSpPr>
            <a:spLocks noGrp="1"/>
          </p:cNvSpPr>
          <p:nvPr>
            <p:ph type="body" sz="quarter" idx="15" hasCustomPrompt="1"/>
          </p:nvPr>
        </p:nvSpPr>
        <p:spPr>
          <a:xfrm>
            <a:off x="4243577" y="1272146"/>
            <a:ext cx="370167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15" name="Text Placeholder 5"/>
          <p:cNvSpPr>
            <a:spLocks noGrp="1"/>
          </p:cNvSpPr>
          <p:nvPr>
            <p:ph type="body" sz="quarter" idx="16" hasCustomPrompt="1"/>
          </p:nvPr>
        </p:nvSpPr>
        <p:spPr>
          <a:xfrm>
            <a:off x="8118849" y="1272146"/>
            <a:ext cx="370167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12"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1382022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icture &amp;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8302" y="1277382"/>
            <a:ext cx="5592849" cy="4707497"/>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16" name="Picture Placeholder 4"/>
          <p:cNvSpPr>
            <a:spLocks noGrp="1"/>
          </p:cNvSpPr>
          <p:nvPr>
            <p:ph type="pic" sz="quarter" idx="12" hasCustomPrompt="1"/>
          </p:nvPr>
        </p:nvSpPr>
        <p:spPr>
          <a:xfrm>
            <a:off x="6227296" y="1268413"/>
            <a:ext cx="5593229" cy="4716462"/>
          </a:xfrm>
        </p:spPr>
        <p:txBody>
          <a:bodyPr/>
          <a:lstStyle>
            <a:lvl1pPr marL="0" indent="0">
              <a:buNone/>
              <a:defRPr/>
            </a:lvl1pPr>
          </a:lstStyle>
          <a:p>
            <a:r>
              <a:rPr lang="en-US" dirty="0"/>
              <a:t>Add picture</a:t>
            </a:r>
            <a:endParaRPr lang="en-ZA" dirty="0"/>
          </a:p>
        </p:txBody>
      </p:sp>
      <p:sp>
        <p:nvSpPr>
          <p:cNvPr id="5"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2515270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2 picture &amp;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8302" y="3378204"/>
            <a:ext cx="5592849" cy="2606675"/>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5" name="Picture Placeholder 4"/>
          <p:cNvSpPr>
            <a:spLocks noGrp="1"/>
          </p:cNvSpPr>
          <p:nvPr>
            <p:ph type="pic" sz="quarter" idx="10" hasCustomPrompt="1"/>
          </p:nvPr>
        </p:nvSpPr>
        <p:spPr>
          <a:xfrm>
            <a:off x="368300" y="1277378"/>
            <a:ext cx="5593229" cy="1947862"/>
          </a:xfrm>
        </p:spPr>
        <p:txBody>
          <a:bodyPr/>
          <a:lstStyle>
            <a:lvl1pPr marL="0" indent="0">
              <a:buNone/>
              <a:defRPr/>
            </a:lvl1pPr>
          </a:lstStyle>
          <a:p>
            <a:r>
              <a:rPr lang="en-US" dirty="0"/>
              <a:t>Add picture</a:t>
            </a:r>
            <a:endParaRPr lang="en-ZA" dirty="0"/>
          </a:p>
        </p:txBody>
      </p:sp>
      <p:sp>
        <p:nvSpPr>
          <p:cNvPr id="15" name="Content Placeholder 2"/>
          <p:cNvSpPr>
            <a:spLocks noGrp="1"/>
          </p:cNvSpPr>
          <p:nvPr>
            <p:ph idx="11" hasCustomPrompt="1"/>
          </p:nvPr>
        </p:nvSpPr>
        <p:spPr>
          <a:xfrm>
            <a:off x="6227298" y="1277382"/>
            <a:ext cx="5592849" cy="2606675"/>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16" name="Picture Placeholder 4"/>
          <p:cNvSpPr>
            <a:spLocks noGrp="1"/>
          </p:cNvSpPr>
          <p:nvPr>
            <p:ph type="pic" sz="quarter" idx="12" hasCustomPrompt="1"/>
          </p:nvPr>
        </p:nvSpPr>
        <p:spPr>
          <a:xfrm>
            <a:off x="6227296" y="4037013"/>
            <a:ext cx="5593229" cy="1947862"/>
          </a:xfrm>
        </p:spPr>
        <p:txBody>
          <a:bodyPr/>
          <a:lstStyle>
            <a:lvl1pPr marL="0" indent="0">
              <a:buNone/>
              <a:defRPr/>
            </a:lvl1pPr>
          </a:lstStyle>
          <a:p>
            <a:r>
              <a:rPr lang="en-US" dirty="0"/>
              <a:t>Add picture</a:t>
            </a:r>
            <a:endParaRPr lang="en-ZA" dirty="0"/>
          </a:p>
        </p:txBody>
      </p:sp>
      <p:sp>
        <p:nvSpPr>
          <p:cNvPr id="7" name="Text Placeholder 5"/>
          <p:cNvSpPr>
            <a:spLocks noGrp="1"/>
          </p:cNvSpPr>
          <p:nvPr>
            <p:ph type="body" sz="quarter" idx="13"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3686121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3 picture &amp;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8303" y="3440676"/>
            <a:ext cx="3620748" cy="2544203"/>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47"/>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5" name="Picture Placeholder 4"/>
          <p:cNvSpPr>
            <a:spLocks noGrp="1"/>
          </p:cNvSpPr>
          <p:nvPr>
            <p:ph type="pic" sz="quarter" idx="10" hasCustomPrompt="1"/>
          </p:nvPr>
        </p:nvSpPr>
        <p:spPr>
          <a:xfrm>
            <a:off x="368301" y="1268417"/>
            <a:ext cx="3620995" cy="2010617"/>
          </a:xfrm>
        </p:spPr>
        <p:txBody>
          <a:bodyPr/>
          <a:lstStyle>
            <a:lvl1pPr marL="0" indent="0">
              <a:buNone/>
              <a:defRPr/>
            </a:lvl1pPr>
          </a:lstStyle>
          <a:p>
            <a:r>
              <a:rPr lang="en-US" dirty="0"/>
              <a:t>Add picture</a:t>
            </a:r>
            <a:endParaRPr lang="en-ZA" dirty="0"/>
          </a:p>
        </p:txBody>
      </p:sp>
      <p:sp>
        <p:nvSpPr>
          <p:cNvPr id="17" name="Content Placeholder 2"/>
          <p:cNvSpPr>
            <a:spLocks noGrp="1"/>
          </p:cNvSpPr>
          <p:nvPr>
            <p:ph idx="11" hasCustomPrompt="1"/>
          </p:nvPr>
        </p:nvSpPr>
        <p:spPr>
          <a:xfrm>
            <a:off x="4283918" y="3440676"/>
            <a:ext cx="3620748" cy="2544203"/>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18" name="Picture Placeholder 4"/>
          <p:cNvSpPr>
            <a:spLocks noGrp="1"/>
          </p:cNvSpPr>
          <p:nvPr>
            <p:ph type="pic" sz="quarter" idx="12" hasCustomPrompt="1"/>
          </p:nvPr>
        </p:nvSpPr>
        <p:spPr>
          <a:xfrm>
            <a:off x="4283917" y="1268417"/>
            <a:ext cx="3620995" cy="2010617"/>
          </a:xfrm>
        </p:spPr>
        <p:txBody>
          <a:bodyPr/>
          <a:lstStyle>
            <a:lvl1pPr marL="0" indent="0">
              <a:buNone/>
              <a:defRPr/>
            </a:lvl1pPr>
          </a:lstStyle>
          <a:p>
            <a:r>
              <a:rPr lang="en-US" dirty="0"/>
              <a:t>Add picture</a:t>
            </a:r>
            <a:endParaRPr lang="en-ZA" dirty="0"/>
          </a:p>
        </p:txBody>
      </p:sp>
      <p:sp>
        <p:nvSpPr>
          <p:cNvPr id="19" name="Content Placeholder 2"/>
          <p:cNvSpPr>
            <a:spLocks noGrp="1"/>
          </p:cNvSpPr>
          <p:nvPr>
            <p:ph idx="13" hasCustomPrompt="1"/>
          </p:nvPr>
        </p:nvSpPr>
        <p:spPr>
          <a:xfrm>
            <a:off x="8199531" y="3440676"/>
            <a:ext cx="3620748" cy="2544203"/>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20" name="Picture Placeholder 4"/>
          <p:cNvSpPr>
            <a:spLocks noGrp="1"/>
          </p:cNvSpPr>
          <p:nvPr>
            <p:ph type="pic" sz="quarter" idx="14" hasCustomPrompt="1"/>
          </p:nvPr>
        </p:nvSpPr>
        <p:spPr>
          <a:xfrm>
            <a:off x="8199532" y="1268417"/>
            <a:ext cx="3620995" cy="2010617"/>
          </a:xfrm>
        </p:spPr>
        <p:txBody>
          <a:bodyPr/>
          <a:lstStyle>
            <a:lvl1pPr marL="0" indent="0">
              <a:buNone/>
              <a:defRPr/>
            </a:lvl1pPr>
          </a:lstStyle>
          <a:p>
            <a:r>
              <a:rPr lang="en-US" dirty="0"/>
              <a:t>Add picture</a:t>
            </a:r>
            <a:endParaRPr lang="en-ZA" dirty="0"/>
          </a:p>
        </p:txBody>
      </p:sp>
      <p:sp>
        <p:nvSpPr>
          <p:cNvPr id="9" name="Text Placeholder 5"/>
          <p:cNvSpPr>
            <a:spLocks noGrp="1"/>
          </p:cNvSpPr>
          <p:nvPr>
            <p:ph type="body" sz="quarter" idx="15"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3220311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urple block">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2908" y="192745"/>
            <a:ext cx="11806187" cy="6472517"/>
          </a:xfrm>
          <a:prstGeom prst="rect">
            <a:avLst/>
          </a:prstGeom>
        </p:spPr>
      </p:pic>
      <p:sp>
        <p:nvSpPr>
          <p:cNvPr id="7" name="Rectangle 6"/>
          <p:cNvSpPr/>
          <p:nvPr userDrawn="1"/>
        </p:nvSpPr>
        <p:spPr>
          <a:xfrm>
            <a:off x="448238" y="4720201"/>
            <a:ext cx="8659119" cy="1761285"/>
          </a:xfrm>
          <a:prstGeom prst="rect">
            <a:avLst/>
          </a:prstGeom>
          <a:solidFill>
            <a:schemeClr val="accent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ctrTitle" hasCustomPrompt="1"/>
          </p:nvPr>
        </p:nvSpPr>
        <p:spPr>
          <a:xfrm>
            <a:off x="750313" y="4980501"/>
            <a:ext cx="8051719" cy="450338"/>
          </a:xfrm>
        </p:spPr>
        <p:txBody>
          <a:bodyPr tIns="0" rIns="0" bIns="0" anchor="t">
            <a:noAutofit/>
          </a:bodyPr>
          <a:lstStyle>
            <a:lvl1pPr algn="l">
              <a:lnSpc>
                <a:spcPct val="100000"/>
              </a:lnSpc>
              <a:spcBef>
                <a:spcPts val="0"/>
              </a:spcBef>
              <a:defRPr sz="2100" b="1" cap="none" baseline="0">
                <a:solidFill>
                  <a:schemeClr val="bg1"/>
                </a:solidFill>
              </a:defRPr>
            </a:lvl1pPr>
          </a:lstStyle>
          <a:p>
            <a:r>
              <a:rPr lang="en-US" dirty="0"/>
              <a:t>Add presentation title</a:t>
            </a:r>
            <a:endParaRPr lang="en-ZA" dirty="0"/>
          </a:p>
        </p:txBody>
      </p:sp>
      <p:sp>
        <p:nvSpPr>
          <p:cNvPr id="10" name="Text Placeholder 9"/>
          <p:cNvSpPr>
            <a:spLocks noGrp="1"/>
          </p:cNvSpPr>
          <p:nvPr>
            <p:ph type="body" sz="quarter" idx="10" hasCustomPrompt="1"/>
          </p:nvPr>
        </p:nvSpPr>
        <p:spPr>
          <a:xfrm>
            <a:off x="750313" y="5439804"/>
            <a:ext cx="8051719" cy="277906"/>
          </a:xfrm>
        </p:spPr>
        <p:txBody>
          <a:bodyPr tIns="0" rIns="0" bIns="0" anchor="t">
            <a:noAutofit/>
          </a:bodyPr>
          <a:lstStyle>
            <a:lvl1pPr marL="0" indent="0">
              <a:lnSpc>
                <a:spcPct val="100000"/>
              </a:lnSpc>
              <a:spcBef>
                <a:spcPts val="0"/>
              </a:spcBef>
              <a:buNone/>
              <a:defRPr sz="1500">
                <a:solidFill>
                  <a:schemeClr val="accent2"/>
                </a:solidFill>
              </a:defRPr>
            </a:lvl1pPr>
          </a:lstStyle>
          <a:p>
            <a:pPr lvl="0"/>
            <a:r>
              <a:rPr lang="en-US" dirty="0"/>
              <a:t>Add subtitle</a:t>
            </a:r>
            <a:endParaRPr lang="en-GB" dirty="0"/>
          </a:p>
        </p:txBody>
      </p:sp>
      <p:sp>
        <p:nvSpPr>
          <p:cNvPr id="12" name="Text Placeholder 11"/>
          <p:cNvSpPr>
            <a:spLocks noGrp="1"/>
          </p:cNvSpPr>
          <p:nvPr>
            <p:ph type="body" sz="quarter" idx="11" hasCustomPrompt="1"/>
          </p:nvPr>
        </p:nvSpPr>
        <p:spPr>
          <a:xfrm>
            <a:off x="750888" y="5986983"/>
            <a:ext cx="4583112" cy="306245"/>
          </a:xfrm>
        </p:spPr>
        <p:txBody>
          <a:bodyPr vert="horz" lIns="0" tIns="0" rIns="0" bIns="0" rtlCol="0" anchor="t">
            <a:noAutofit/>
          </a:bodyPr>
          <a:lstStyle>
            <a:lvl1pPr marL="0" indent="0">
              <a:buNone/>
              <a:defRPr lang="en-US" sz="1350" b="1" cap="none" spc="-23" baseline="0" smtClean="0">
                <a:solidFill>
                  <a:schemeClr val="bg1"/>
                </a:solidFill>
                <a:latin typeface="+mj-lt"/>
                <a:ea typeface="+mj-ea"/>
                <a:cs typeface="+mj-cs"/>
              </a:defRPr>
            </a:lvl1pPr>
            <a:lvl2pPr>
              <a:defRPr lang="en-US" smtClean="0"/>
            </a:lvl2pPr>
            <a:lvl3pPr>
              <a:defRPr lang="en-US" smtClean="0"/>
            </a:lvl3pPr>
            <a:lvl4pPr>
              <a:defRPr lang="en-US" smtClean="0"/>
            </a:lvl4pPr>
            <a:lvl5pPr>
              <a:defRPr lang="en-GB"/>
            </a:lvl5pPr>
          </a:lstStyle>
          <a:p>
            <a:pPr marL="123825" lvl="0" indent="-123825">
              <a:lnSpc>
                <a:spcPct val="100000"/>
              </a:lnSpc>
              <a:spcBef>
                <a:spcPts val="0"/>
              </a:spcBef>
            </a:pPr>
            <a:r>
              <a:rPr lang="en-US" dirty="0"/>
              <a:t>Add date</a:t>
            </a:r>
            <a:endParaRPr lang="en-GB" dirty="0"/>
          </a:p>
        </p:txBody>
      </p:sp>
      <p:pic>
        <p:nvPicPr>
          <p:cNvPr id="8" name="Picture 7"/>
          <p:cNvPicPr>
            <a:picLocks/>
          </p:cNvPicPr>
          <p:nvPr userDrawn="1"/>
        </p:nvPicPr>
        <p:blipFill>
          <a:blip r:embed="rId3" cstate="email">
            <a:extLst>
              <a:ext uri="{28A0092B-C50C-407E-A947-70E740481C1C}">
                <a14:useLocalDpi xmlns:a14="http://schemas.microsoft.com/office/drawing/2010/main"/>
              </a:ext>
            </a:extLst>
          </a:blip>
          <a:stretch>
            <a:fillRect/>
          </a:stretch>
        </p:blipFill>
        <p:spPr>
          <a:xfrm>
            <a:off x="9940024" y="4684290"/>
            <a:ext cx="1839600" cy="1839600"/>
          </a:xfrm>
          <a:prstGeom prst="rect">
            <a:avLst/>
          </a:prstGeom>
        </p:spPr>
      </p:pic>
    </p:spTree>
    <p:extLst>
      <p:ext uri="{BB962C8B-B14F-4D97-AF65-F5344CB8AC3E}">
        <p14:creationId xmlns:p14="http://schemas.microsoft.com/office/powerpoint/2010/main" val="3005538936"/>
      </p:ext>
    </p:extLst>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amp; sourc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8302" y="1268413"/>
            <a:ext cx="11452225" cy="4388316"/>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5" name="Text Placeholder 4"/>
          <p:cNvSpPr>
            <a:spLocks noGrp="1"/>
          </p:cNvSpPr>
          <p:nvPr>
            <p:ph type="body" sz="quarter" idx="10" hasCustomPrompt="1"/>
          </p:nvPr>
        </p:nvSpPr>
        <p:spPr>
          <a:xfrm>
            <a:off x="368302" y="5814833"/>
            <a:ext cx="11452225" cy="268661"/>
          </a:xfrm>
        </p:spPr>
        <p:txBody>
          <a:bodyPr anchor="b"/>
          <a:lstStyle>
            <a:lvl1pPr marL="0" indent="0">
              <a:buNone/>
              <a:defRPr sz="675" i="1">
                <a:solidFill>
                  <a:schemeClr val="tx2"/>
                </a:solidFill>
              </a:defRPr>
            </a:lvl1pPr>
          </a:lstStyle>
          <a:p>
            <a:pPr lvl="0"/>
            <a:r>
              <a:rPr lang="en-US" dirty="0"/>
              <a:t>Add footnote/source</a:t>
            </a:r>
            <a:endParaRPr lang="en-ZA" dirty="0"/>
          </a:p>
        </p:txBody>
      </p:sp>
      <p:sp>
        <p:nvSpPr>
          <p:cNvPr id="6" name="Text Placeholder 5"/>
          <p:cNvSpPr>
            <a:spLocks noGrp="1"/>
          </p:cNvSpPr>
          <p:nvPr>
            <p:ph type="body" sz="quarter" idx="11"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31920292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EFCBEF-EC2B-4946-A143-8DAE3DEF7768}"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31157284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EFCBEF-EC2B-4946-A143-8DAE3DEF7768}"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193221E-44A2-7E4B-8341-F100BF66C459}" type="slidenum">
              <a:rPr lang="en-US" smtClean="0"/>
              <a:t>‹#›</a:t>
            </a:fld>
            <a:endParaRPr lang="en-US" dirty="0"/>
          </a:p>
        </p:txBody>
      </p:sp>
      <p:grpSp>
        <p:nvGrpSpPr>
          <p:cNvPr id="7" name="Group 6">
            <a:extLst>
              <a:ext uri="{FF2B5EF4-FFF2-40B4-BE49-F238E27FC236}">
                <a16:creationId xmlns:a16="http://schemas.microsoft.com/office/drawing/2014/main" id="{5FC7BF8F-10DE-0100-B3EE-F5AE1F778CE2}"/>
              </a:ext>
            </a:extLst>
          </p:cNvPr>
          <p:cNvGrpSpPr/>
          <p:nvPr userDrawn="1"/>
        </p:nvGrpSpPr>
        <p:grpSpPr>
          <a:xfrm rot="16200000">
            <a:off x="8465681" y="1717218"/>
            <a:ext cx="1900172" cy="5552467"/>
            <a:chOff x="7788222" y="-853784"/>
            <a:chExt cx="1142236" cy="3337712"/>
          </a:xfrm>
        </p:grpSpPr>
        <p:sp>
          <p:nvSpPr>
            <p:cNvPr id="8" name="Rectangle 7">
              <a:extLst>
                <a:ext uri="{FF2B5EF4-FFF2-40B4-BE49-F238E27FC236}">
                  <a16:creationId xmlns:a16="http://schemas.microsoft.com/office/drawing/2014/main" id="{56DE86F9-BFDF-6923-EFC1-2D74D0D5659A}"/>
                </a:ext>
              </a:extLst>
            </p:cNvPr>
            <p:cNvSpPr/>
            <p:nvPr userDrawn="1"/>
          </p:nvSpPr>
          <p:spPr>
            <a:xfrm>
              <a:off x="7810052" y="322729"/>
              <a:ext cx="1098576" cy="1098576"/>
            </a:xfrm>
            <a:prstGeom prst="rect">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5D763B9-8266-25A4-EDAF-3FA2D365EE2F}"/>
                </a:ext>
              </a:extLst>
            </p:cNvPr>
            <p:cNvSpPr/>
            <p:nvPr userDrawn="1"/>
          </p:nvSpPr>
          <p:spPr>
            <a:xfrm>
              <a:off x="7790737" y="-853784"/>
              <a:ext cx="1098576" cy="1098576"/>
            </a:xfrm>
            <a:prstGeom prst="ellips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riangle 9">
              <a:extLst>
                <a:ext uri="{FF2B5EF4-FFF2-40B4-BE49-F238E27FC236}">
                  <a16:creationId xmlns:a16="http://schemas.microsoft.com/office/drawing/2014/main" id="{A4615F92-EC71-F2C7-2C8A-F97B605ACB0E}"/>
                </a:ext>
              </a:extLst>
            </p:cNvPr>
            <p:cNvSpPr/>
            <p:nvPr userDrawn="1"/>
          </p:nvSpPr>
          <p:spPr>
            <a:xfrm>
              <a:off x="7788222" y="1499242"/>
              <a:ext cx="1142236" cy="984686"/>
            </a:xfrm>
            <a:prstGeom prst="triangl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69470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3E4FC6-B4DF-8F40-9162-C43BB5960515}"/>
              </a:ext>
            </a:extLst>
          </p:cNvPr>
          <p:cNvSpPr/>
          <p:nvPr userDrawn="1"/>
        </p:nvSpPr>
        <p:spPr>
          <a:xfrm>
            <a:off x="-125260" y="-187890"/>
            <a:ext cx="12317260" cy="71648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72CA10-27FA-7C46-8CAC-46BEBF6F8C9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04B86345-261A-3C4C-AEA5-2E84B0738F4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78BADF70-C50C-9A42-ACD0-277888C78020}"/>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6/26/2025</a:t>
            </a:fld>
            <a:endParaRPr lang="en-US" dirty="0"/>
          </a:p>
        </p:txBody>
      </p:sp>
      <p:sp>
        <p:nvSpPr>
          <p:cNvPr id="5" name="Footer Placeholder 4">
            <a:extLst>
              <a:ext uri="{FF2B5EF4-FFF2-40B4-BE49-F238E27FC236}">
                <a16:creationId xmlns:a16="http://schemas.microsoft.com/office/drawing/2014/main" id="{179B3A1A-CF9D-E245-8426-60AF5205201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916A66F-44D0-6945-9626-AF0D2C742A0F}"/>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33772675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9601281-DFEB-8044-9F8B-22E0D0D3C453}"/>
              </a:ext>
            </a:extLst>
          </p:cNvPr>
          <p:cNvGrpSpPr/>
          <p:nvPr userDrawn="1"/>
        </p:nvGrpSpPr>
        <p:grpSpPr>
          <a:xfrm rot="16200000">
            <a:off x="8465681" y="1717218"/>
            <a:ext cx="1900172" cy="5552467"/>
            <a:chOff x="7788222" y="-853784"/>
            <a:chExt cx="1142236" cy="3337712"/>
          </a:xfrm>
        </p:grpSpPr>
        <p:sp>
          <p:nvSpPr>
            <p:cNvPr id="8" name="Rectangle 7">
              <a:extLst>
                <a:ext uri="{FF2B5EF4-FFF2-40B4-BE49-F238E27FC236}">
                  <a16:creationId xmlns:a16="http://schemas.microsoft.com/office/drawing/2014/main" id="{2DD31BBA-344D-924B-8E4B-AF01E0EF0546}"/>
                </a:ext>
              </a:extLst>
            </p:cNvPr>
            <p:cNvSpPr/>
            <p:nvPr userDrawn="1"/>
          </p:nvSpPr>
          <p:spPr>
            <a:xfrm>
              <a:off x="7810052" y="322729"/>
              <a:ext cx="1098576" cy="1098576"/>
            </a:xfrm>
            <a:prstGeom prst="rect">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46ECA842-C538-2C42-9AC0-D0478A25B345}"/>
                </a:ext>
              </a:extLst>
            </p:cNvPr>
            <p:cNvSpPr/>
            <p:nvPr userDrawn="1"/>
          </p:nvSpPr>
          <p:spPr>
            <a:xfrm>
              <a:off x="7790737" y="-853784"/>
              <a:ext cx="1098576" cy="1098576"/>
            </a:xfrm>
            <a:prstGeom prst="ellips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riangle 9">
              <a:extLst>
                <a:ext uri="{FF2B5EF4-FFF2-40B4-BE49-F238E27FC236}">
                  <a16:creationId xmlns:a16="http://schemas.microsoft.com/office/drawing/2014/main" id="{2A662CFF-F883-8A46-AB6E-15FA43E78F66}"/>
                </a:ext>
              </a:extLst>
            </p:cNvPr>
            <p:cNvSpPr/>
            <p:nvPr userDrawn="1"/>
          </p:nvSpPr>
          <p:spPr>
            <a:xfrm>
              <a:off x="7788222" y="1499242"/>
              <a:ext cx="1142236" cy="984686"/>
            </a:xfrm>
            <a:prstGeom prst="triangl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65048539-F420-544B-8DB1-FA5D0B0B0DC8}"/>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B318E02-B694-C241-9454-C03F7EF5E355}"/>
              </a:ext>
            </a:extLst>
          </p:cNvPr>
          <p:cNvSpPr>
            <a:spLocks noGrp="1"/>
          </p:cNvSpPr>
          <p:nvPr>
            <p:ph idx="1"/>
          </p:nvPr>
        </p:nvSpPr>
        <p:spPr>
          <a:xfrm>
            <a:off x="838200" y="1825625"/>
            <a:ext cx="10515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88D1C2-B5A6-D84B-8570-AA4F33EC6997}"/>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6/26/2025</a:t>
            </a:fld>
            <a:endParaRPr lang="en-US" dirty="0"/>
          </a:p>
        </p:txBody>
      </p:sp>
      <p:sp>
        <p:nvSpPr>
          <p:cNvPr id="5" name="Footer Placeholder 4">
            <a:extLst>
              <a:ext uri="{FF2B5EF4-FFF2-40B4-BE49-F238E27FC236}">
                <a16:creationId xmlns:a16="http://schemas.microsoft.com/office/drawing/2014/main" id="{565AE71C-7B2F-0045-B238-135FF4D5D674}"/>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A912B000-4243-D34E-9022-F0B6110A5246}"/>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24097163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B04638-71E4-0FAF-2B1F-76055F47B154}"/>
              </a:ext>
            </a:extLst>
          </p:cNvPr>
          <p:cNvSpPr/>
          <p:nvPr userDrawn="1"/>
        </p:nvSpPr>
        <p:spPr>
          <a:xfrm>
            <a:off x="-103239" y="-132735"/>
            <a:ext cx="12447639" cy="7152967"/>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EDACAD-5533-EB49-A05F-F249586CD4D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6248BA8-8123-464F-8787-17D4FACE0D2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10B1C1A-222A-2248-A180-F124D3CB9896}"/>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6/26/2025</a:t>
            </a:fld>
            <a:endParaRPr lang="en-US" dirty="0"/>
          </a:p>
        </p:txBody>
      </p:sp>
      <p:sp>
        <p:nvSpPr>
          <p:cNvPr id="5" name="Footer Placeholder 4">
            <a:extLst>
              <a:ext uri="{FF2B5EF4-FFF2-40B4-BE49-F238E27FC236}">
                <a16:creationId xmlns:a16="http://schemas.microsoft.com/office/drawing/2014/main" id="{A4EDB70F-8BE0-8B45-8193-BB3C130E3048}"/>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F7045014-7A5F-8340-91D6-42C7F09264D8}"/>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pic>
        <p:nvPicPr>
          <p:cNvPr id="8" name="Picture 7" descr="Logo, company name&#10;&#10;Description automatically generated">
            <a:extLst>
              <a:ext uri="{FF2B5EF4-FFF2-40B4-BE49-F238E27FC236}">
                <a16:creationId xmlns:a16="http://schemas.microsoft.com/office/drawing/2014/main" id="{4571D86C-4019-ACDE-37E8-F01AE1AFE2D7}"/>
              </a:ext>
            </a:extLst>
          </p:cNvPr>
          <p:cNvPicPr>
            <a:picLocks noChangeAspect="1"/>
          </p:cNvPicPr>
          <p:nvPr userDrawn="1"/>
        </p:nvPicPr>
        <p:blipFill>
          <a:blip r:embed="rId2"/>
          <a:stretch>
            <a:fillRect/>
          </a:stretch>
        </p:blipFill>
        <p:spPr>
          <a:xfrm>
            <a:off x="10534380" y="5979065"/>
            <a:ext cx="1397644" cy="739749"/>
          </a:xfrm>
          <a:prstGeom prst="rect">
            <a:avLst/>
          </a:prstGeom>
        </p:spPr>
      </p:pic>
    </p:spTree>
    <p:extLst>
      <p:ext uri="{BB962C8B-B14F-4D97-AF65-F5344CB8AC3E}">
        <p14:creationId xmlns:p14="http://schemas.microsoft.com/office/powerpoint/2010/main" val="20662047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A071-DC71-004B-A2AD-15909A40A0EF}"/>
              </a:ext>
            </a:extLst>
          </p:cNvPr>
          <p:cNvSpPr>
            <a:spLocks noGrp="1"/>
          </p:cNvSpPr>
          <p:nvPr>
            <p:ph type="title"/>
          </p:nvPr>
        </p:nvSpPr>
        <p:spPr>
          <a:xfrm>
            <a:off x="838200" y="365125"/>
            <a:ext cx="10515600" cy="1325563"/>
          </a:xfrm>
          <a:prstGeom prst="rect">
            <a:avLst/>
          </a:prstGeo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679F8D8-701B-4B43-9268-9187A7DF049F}"/>
              </a:ext>
            </a:extLst>
          </p:cNvPr>
          <p:cNvSpPr>
            <a:spLocks noGrp="1"/>
          </p:cNvSpPr>
          <p:nvPr>
            <p:ph sz="half" idx="1"/>
          </p:nvPr>
        </p:nvSpPr>
        <p:spPr>
          <a:xfrm>
            <a:off x="838200" y="1825625"/>
            <a:ext cx="5181600" cy="4351338"/>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1AD85C47-3FA8-6D4D-8F46-507292BE0BEE}"/>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E44823E-D252-9B4D-BC9F-26A80167F356}"/>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6/26/2025</a:t>
            </a:fld>
            <a:endParaRPr lang="en-US" dirty="0"/>
          </a:p>
        </p:txBody>
      </p:sp>
      <p:sp>
        <p:nvSpPr>
          <p:cNvPr id="6" name="Footer Placeholder 5">
            <a:extLst>
              <a:ext uri="{FF2B5EF4-FFF2-40B4-BE49-F238E27FC236}">
                <a16:creationId xmlns:a16="http://schemas.microsoft.com/office/drawing/2014/main" id="{3EE5AA73-3148-F541-A422-BCDE9115E17F}"/>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9D3A8795-A062-0F4F-9C4C-B40F931E00C9}"/>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22432045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D1EA9BE-03B6-114D-ABD5-F27673233D07}"/>
              </a:ext>
            </a:extLst>
          </p:cNvPr>
          <p:cNvGrpSpPr/>
          <p:nvPr userDrawn="1"/>
        </p:nvGrpSpPr>
        <p:grpSpPr>
          <a:xfrm rot="16200000">
            <a:off x="9972046" y="3157585"/>
            <a:ext cx="1125740" cy="3289510"/>
            <a:chOff x="7788222" y="-853784"/>
            <a:chExt cx="1142236" cy="3337712"/>
          </a:xfrm>
        </p:grpSpPr>
        <p:sp>
          <p:nvSpPr>
            <p:cNvPr id="11" name="Rectangle 10">
              <a:extLst>
                <a:ext uri="{FF2B5EF4-FFF2-40B4-BE49-F238E27FC236}">
                  <a16:creationId xmlns:a16="http://schemas.microsoft.com/office/drawing/2014/main" id="{6ED100AC-B63B-EA43-B395-13ED8E22D95C}"/>
                </a:ext>
              </a:extLst>
            </p:cNvPr>
            <p:cNvSpPr/>
            <p:nvPr userDrawn="1"/>
          </p:nvSpPr>
          <p:spPr>
            <a:xfrm>
              <a:off x="7810052" y="322729"/>
              <a:ext cx="1098576" cy="1098576"/>
            </a:xfrm>
            <a:prstGeom prst="rect">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DE5978E-0A5C-004D-89AF-800C8535A958}"/>
                </a:ext>
              </a:extLst>
            </p:cNvPr>
            <p:cNvSpPr/>
            <p:nvPr userDrawn="1"/>
          </p:nvSpPr>
          <p:spPr>
            <a:xfrm>
              <a:off x="7790737" y="-853784"/>
              <a:ext cx="1098576" cy="1098576"/>
            </a:xfrm>
            <a:prstGeom prst="ellips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786BB961-E90A-754C-97AC-20931F7B221A}"/>
                </a:ext>
              </a:extLst>
            </p:cNvPr>
            <p:cNvSpPr/>
            <p:nvPr userDrawn="1"/>
          </p:nvSpPr>
          <p:spPr>
            <a:xfrm>
              <a:off x="7788222" y="1499242"/>
              <a:ext cx="1142236" cy="984686"/>
            </a:xfrm>
            <a:prstGeom prst="triangl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79AA1D69-7377-2648-A75A-A459118DAA94}"/>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5F5DA07-CD7D-EA42-A42F-6ADCBBA2D0E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7DEE3F9-1A00-374D-9699-24B00CDDEF47}"/>
              </a:ext>
            </a:extLst>
          </p:cNvPr>
          <p:cNvSpPr>
            <a:spLocks noGrp="1"/>
          </p:cNvSpPr>
          <p:nvPr>
            <p:ph sz="half" idx="2"/>
          </p:nvPr>
        </p:nvSpPr>
        <p:spPr>
          <a:xfrm>
            <a:off x="839788" y="2505075"/>
            <a:ext cx="515778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2A65176-131F-E743-AC14-747DD4F3776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956F914-3EF8-2943-B653-E1D6F541FE23}"/>
              </a:ext>
            </a:extLst>
          </p:cNvPr>
          <p:cNvSpPr>
            <a:spLocks noGrp="1"/>
          </p:cNvSpPr>
          <p:nvPr>
            <p:ph sz="quarter" idx="4"/>
          </p:nvPr>
        </p:nvSpPr>
        <p:spPr>
          <a:xfrm>
            <a:off x="6172200" y="2505075"/>
            <a:ext cx="51831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F5292A1-626E-C24D-AC7A-EA584BB8C80F}"/>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6/26/2025</a:t>
            </a:fld>
            <a:endParaRPr lang="en-US" dirty="0"/>
          </a:p>
        </p:txBody>
      </p:sp>
      <p:sp>
        <p:nvSpPr>
          <p:cNvPr id="8" name="Footer Placeholder 7">
            <a:extLst>
              <a:ext uri="{FF2B5EF4-FFF2-40B4-BE49-F238E27FC236}">
                <a16:creationId xmlns:a16="http://schemas.microsoft.com/office/drawing/2014/main" id="{3802A129-E81E-1F4A-B93B-1667B0060738}"/>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C102272C-D3D9-6B4C-A691-76B171D386DA}"/>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792814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076B-0A7B-5F49-ACFE-26F025857A2A}"/>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AECE7FF-3C8B-294E-91AD-CE353FF44B24}"/>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6/26/2025</a:t>
            </a:fld>
            <a:endParaRPr lang="en-US" dirty="0"/>
          </a:p>
        </p:txBody>
      </p:sp>
      <p:sp>
        <p:nvSpPr>
          <p:cNvPr id="4" name="Footer Placeholder 3">
            <a:extLst>
              <a:ext uri="{FF2B5EF4-FFF2-40B4-BE49-F238E27FC236}">
                <a16:creationId xmlns:a16="http://schemas.microsoft.com/office/drawing/2014/main" id="{A7633F6C-5156-FB40-BDF6-A8BCF10154E6}"/>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1DEC2202-98EA-604B-A88D-88EA1679D884}"/>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26567150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560FB9-06F2-7B41-82A7-EF13F5EBF105}"/>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6/26/2025</a:t>
            </a:fld>
            <a:endParaRPr lang="en-US" dirty="0"/>
          </a:p>
        </p:txBody>
      </p:sp>
      <p:sp>
        <p:nvSpPr>
          <p:cNvPr id="3" name="Footer Placeholder 2">
            <a:extLst>
              <a:ext uri="{FF2B5EF4-FFF2-40B4-BE49-F238E27FC236}">
                <a16:creationId xmlns:a16="http://schemas.microsoft.com/office/drawing/2014/main" id="{51B5ED38-02FF-7E44-A24F-0DDC3622A242}"/>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60B77978-8E2C-554E-A334-12B4D06A7B46}"/>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2373890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orange">
    <p:spTree>
      <p:nvGrpSpPr>
        <p:cNvPr id="1" name=""/>
        <p:cNvGrpSpPr/>
        <p:nvPr/>
      </p:nvGrpSpPr>
      <p:grpSpPr>
        <a:xfrm>
          <a:off x="0" y="0"/>
          <a:ext cx="0" cy="0"/>
          <a:chOff x="0" y="0"/>
          <a:chExt cx="0" cy="0"/>
        </a:xfrm>
      </p:grpSpPr>
      <p:sp>
        <p:nvSpPr>
          <p:cNvPr id="4" name="Rectangle 3"/>
          <p:cNvSpPr/>
          <p:nvPr userDrawn="1"/>
        </p:nvSpPr>
        <p:spPr>
          <a:xfrm>
            <a:off x="192908" y="192745"/>
            <a:ext cx="11806187" cy="647251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ctrTitle" hasCustomPrompt="1"/>
          </p:nvPr>
        </p:nvSpPr>
        <p:spPr>
          <a:xfrm>
            <a:off x="750312" y="4980501"/>
            <a:ext cx="8716419" cy="450338"/>
          </a:xfrm>
        </p:spPr>
        <p:txBody>
          <a:bodyPr tIns="0" rIns="0" bIns="0" anchor="t">
            <a:noAutofit/>
          </a:bodyPr>
          <a:lstStyle>
            <a:lvl1pPr algn="l">
              <a:lnSpc>
                <a:spcPct val="100000"/>
              </a:lnSpc>
              <a:spcBef>
                <a:spcPts val="0"/>
              </a:spcBef>
              <a:defRPr sz="2100" b="1" cap="none" baseline="0">
                <a:solidFill>
                  <a:schemeClr val="bg1"/>
                </a:solidFill>
              </a:defRPr>
            </a:lvl1pPr>
          </a:lstStyle>
          <a:p>
            <a:r>
              <a:rPr lang="en-US" dirty="0"/>
              <a:t>Add presentation title</a:t>
            </a:r>
            <a:endParaRPr lang="en-ZA" dirty="0"/>
          </a:p>
        </p:txBody>
      </p:sp>
      <p:sp>
        <p:nvSpPr>
          <p:cNvPr id="10" name="Text Placeholder 9"/>
          <p:cNvSpPr>
            <a:spLocks noGrp="1"/>
          </p:cNvSpPr>
          <p:nvPr>
            <p:ph type="body" sz="quarter" idx="10" hasCustomPrompt="1"/>
          </p:nvPr>
        </p:nvSpPr>
        <p:spPr>
          <a:xfrm>
            <a:off x="750312" y="5439804"/>
            <a:ext cx="8716419" cy="277906"/>
          </a:xfrm>
        </p:spPr>
        <p:txBody>
          <a:bodyPr tIns="0" rIns="0" bIns="0" anchor="t">
            <a:noAutofit/>
          </a:bodyPr>
          <a:lstStyle>
            <a:lvl1pPr marL="0" indent="0">
              <a:lnSpc>
                <a:spcPct val="100000"/>
              </a:lnSpc>
              <a:spcBef>
                <a:spcPts val="0"/>
              </a:spcBef>
              <a:buNone/>
              <a:defRPr sz="1500">
                <a:solidFill>
                  <a:schemeClr val="bg1"/>
                </a:solidFill>
              </a:defRPr>
            </a:lvl1pPr>
          </a:lstStyle>
          <a:p>
            <a:pPr lvl="0"/>
            <a:r>
              <a:rPr lang="en-US" dirty="0"/>
              <a:t>Add subtitle</a:t>
            </a:r>
            <a:endParaRPr lang="en-GB" dirty="0"/>
          </a:p>
        </p:txBody>
      </p:sp>
      <p:sp>
        <p:nvSpPr>
          <p:cNvPr id="12" name="Text Placeholder 11"/>
          <p:cNvSpPr>
            <a:spLocks noGrp="1"/>
          </p:cNvSpPr>
          <p:nvPr>
            <p:ph type="body" sz="quarter" idx="11" hasCustomPrompt="1"/>
          </p:nvPr>
        </p:nvSpPr>
        <p:spPr>
          <a:xfrm>
            <a:off x="750888" y="5986983"/>
            <a:ext cx="4583112" cy="306245"/>
          </a:xfrm>
        </p:spPr>
        <p:txBody>
          <a:bodyPr vert="horz" lIns="0" tIns="0" rIns="0" bIns="0" rtlCol="0" anchor="t">
            <a:noAutofit/>
          </a:bodyPr>
          <a:lstStyle>
            <a:lvl1pPr marL="0" indent="0">
              <a:buNone/>
              <a:defRPr lang="en-US" sz="1350" b="1" cap="none" spc="-23" baseline="0" smtClean="0">
                <a:solidFill>
                  <a:schemeClr val="bg1"/>
                </a:solidFill>
                <a:latin typeface="+mj-lt"/>
                <a:ea typeface="+mj-ea"/>
                <a:cs typeface="+mj-cs"/>
              </a:defRPr>
            </a:lvl1pPr>
            <a:lvl2pPr>
              <a:defRPr lang="en-US" smtClean="0"/>
            </a:lvl2pPr>
            <a:lvl3pPr>
              <a:defRPr lang="en-US" smtClean="0"/>
            </a:lvl3pPr>
            <a:lvl4pPr>
              <a:defRPr lang="en-US" smtClean="0"/>
            </a:lvl4pPr>
            <a:lvl5pPr>
              <a:defRPr lang="en-GB"/>
            </a:lvl5pPr>
          </a:lstStyle>
          <a:p>
            <a:pPr marL="123825" lvl="0" indent="-123825">
              <a:lnSpc>
                <a:spcPct val="100000"/>
              </a:lnSpc>
              <a:spcBef>
                <a:spcPts val="0"/>
              </a:spcBef>
            </a:pPr>
            <a:r>
              <a:rPr lang="en-US" dirty="0"/>
              <a:t>Add date</a:t>
            </a:r>
            <a:endParaRPr lang="en-GB" dirty="0"/>
          </a:p>
        </p:txBody>
      </p:sp>
      <p:pic>
        <p:nvPicPr>
          <p:cNvPr id="7" name="Picture 6"/>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9940024" y="4684290"/>
            <a:ext cx="1839600" cy="1839600"/>
          </a:xfrm>
          <a:prstGeom prst="rect">
            <a:avLst/>
          </a:prstGeom>
        </p:spPr>
      </p:pic>
      <p:pic>
        <p:nvPicPr>
          <p:cNvPr id="9" name="Pictur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0312" y="673100"/>
            <a:ext cx="3572256" cy="246888"/>
          </a:xfrm>
          <a:prstGeom prst="rect">
            <a:avLst/>
          </a:prstGeom>
        </p:spPr>
      </p:pic>
      <p:pic>
        <p:nvPicPr>
          <p:cNvPr id="11" name="Picture 1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240520" y="673100"/>
            <a:ext cx="2252472" cy="719328"/>
          </a:xfrm>
          <a:prstGeom prst="rect">
            <a:avLst/>
          </a:prstGeom>
        </p:spPr>
      </p:pic>
    </p:spTree>
    <p:extLst>
      <p:ext uri="{BB962C8B-B14F-4D97-AF65-F5344CB8AC3E}">
        <p14:creationId xmlns:p14="http://schemas.microsoft.com/office/powerpoint/2010/main" val="1178342465"/>
      </p:ext>
    </p:extLst>
  </p:cSld>
  <p:clrMapOvr>
    <a:masterClrMapping/>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592EAAD-109F-A146-89CF-3F14EB2EDFFA}"/>
              </a:ext>
            </a:extLst>
          </p:cNvPr>
          <p:cNvGrpSpPr/>
          <p:nvPr userDrawn="1"/>
        </p:nvGrpSpPr>
        <p:grpSpPr>
          <a:xfrm rot="16200000">
            <a:off x="9972046" y="3157585"/>
            <a:ext cx="1125740" cy="3289510"/>
            <a:chOff x="7788222" y="-853784"/>
            <a:chExt cx="1142236" cy="3337712"/>
          </a:xfrm>
        </p:grpSpPr>
        <p:sp>
          <p:nvSpPr>
            <p:cNvPr id="9" name="Rectangle 8">
              <a:extLst>
                <a:ext uri="{FF2B5EF4-FFF2-40B4-BE49-F238E27FC236}">
                  <a16:creationId xmlns:a16="http://schemas.microsoft.com/office/drawing/2014/main" id="{2FC54391-0B3E-1445-BB38-23CC38558C92}"/>
                </a:ext>
              </a:extLst>
            </p:cNvPr>
            <p:cNvSpPr/>
            <p:nvPr userDrawn="1"/>
          </p:nvSpPr>
          <p:spPr>
            <a:xfrm>
              <a:off x="7810052" y="322729"/>
              <a:ext cx="1098576" cy="1098576"/>
            </a:xfrm>
            <a:prstGeom prst="rect">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0382FA7-3081-944B-838D-922D57E8911C}"/>
                </a:ext>
              </a:extLst>
            </p:cNvPr>
            <p:cNvSpPr/>
            <p:nvPr userDrawn="1"/>
          </p:nvSpPr>
          <p:spPr>
            <a:xfrm>
              <a:off x="7790737" y="-853784"/>
              <a:ext cx="1098576" cy="1098576"/>
            </a:xfrm>
            <a:prstGeom prst="ellips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riangle 10">
              <a:extLst>
                <a:ext uri="{FF2B5EF4-FFF2-40B4-BE49-F238E27FC236}">
                  <a16:creationId xmlns:a16="http://schemas.microsoft.com/office/drawing/2014/main" id="{047AC7A6-4956-3F43-8425-889F9A9728B2}"/>
                </a:ext>
              </a:extLst>
            </p:cNvPr>
            <p:cNvSpPr/>
            <p:nvPr userDrawn="1"/>
          </p:nvSpPr>
          <p:spPr>
            <a:xfrm>
              <a:off x="7788222" y="1499242"/>
              <a:ext cx="1142236" cy="984686"/>
            </a:xfrm>
            <a:prstGeom prst="triangl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55F2758-0E0E-EB4D-96FF-117F0B8284C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AE86A88-E18A-A847-87D2-10AA74E6EB9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4EB273C-E5EE-1E44-BEA4-7FFD208F6B3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977803-C079-5945-8727-5AFD0F2E80DA}"/>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6/26/2025</a:t>
            </a:fld>
            <a:endParaRPr lang="en-US" dirty="0"/>
          </a:p>
        </p:txBody>
      </p:sp>
      <p:sp>
        <p:nvSpPr>
          <p:cNvPr id="6" name="Footer Placeholder 5">
            <a:extLst>
              <a:ext uri="{FF2B5EF4-FFF2-40B4-BE49-F238E27FC236}">
                <a16:creationId xmlns:a16="http://schemas.microsoft.com/office/drawing/2014/main" id="{D10F4267-B044-574F-B7F6-3210B60E57D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1A2D1CF5-19AB-8A4D-BD1B-5BBB7ED44180}"/>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4334084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97BD-E4C0-C94F-9C0B-3D857BC0CE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97B625F-5D86-DC4F-8CB2-2DEAF21B8523}"/>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549BA68-0243-E74D-9264-A088BF9A133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70A9CF2-C08A-EC49-B3BD-CADF7BC4A84D}"/>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6/26/2025</a:t>
            </a:fld>
            <a:endParaRPr lang="en-US" dirty="0"/>
          </a:p>
        </p:txBody>
      </p:sp>
      <p:sp>
        <p:nvSpPr>
          <p:cNvPr id="6" name="Footer Placeholder 5">
            <a:extLst>
              <a:ext uri="{FF2B5EF4-FFF2-40B4-BE49-F238E27FC236}">
                <a16:creationId xmlns:a16="http://schemas.microsoft.com/office/drawing/2014/main" id="{03B65527-2ACF-3C45-BE81-A79E9A13072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E5AD5291-1D40-044A-BF88-15F9E1894CF4}"/>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15018289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8C81-5013-C949-AE05-5A80D1BD1B73}"/>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6A7C8ED-68F6-1040-91D7-9D1D8D6C6ECE}"/>
              </a:ext>
            </a:extLst>
          </p:cNvPr>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D49579E-AA4C-6944-9459-3D2271FBE337}"/>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6/26/2025</a:t>
            </a:fld>
            <a:endParaRPr lang="en-US" dirty="0"/>
          </a:p>
        </p:txBody>
      </p:sp>
      <p:sp>
        <p:nvSpPr>
          <p:cNvPr id="5" name="Footer Placeholder 4">
            <a:extLst>
              <a:ext uri="{FF2B5EF4-FFF2-40B4-BE49-F238E27FC236}">
                <a16:creationId xmlns:a16="http://schemas.microsoft.com/office/drawing/2014/main" id="{52188957-E494-5A4E-97AC-246F04662475}"/>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FD559959-9E5D-0042-8293-C7E85646708B}"/>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25980555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8A9BD5-D74E-E342-8F9D-893CBF01CF6E}"/>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3EB4556-A0D5-CF47-8C0D-FE38A729284D}"/>
              </a:ext>
            </a:extLst>
          </p:cNvPr>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6F0F5D-E94C-4948-AB4E-03EC32583F3F}"/>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6/26/2025</a:t>
            </a:fld>
            <a:endParaRPr lang="en-US" dirty="0"/>
          </a:p>
        </p:txBody>
      </p:sp>
      <p:sp>
        <p:nvSpPr>
          <p:cNvPr id="5" name="Footer Placeholder 4">
            <a:extLst>
              <a:ext uri="{FF2B5EF4-FFF2-40B4-BE49-F238E27FC236}">
                <a16:creationId xmlns:a16="http://schemas.microsoft.com/office/drawing/2014/main" id="{FD7ADB57-5874-9241-BC6E-F451DD94A995}"/>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5693C921-CA64-3E4D-BAB4-D47F37A33A20}"/>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42040119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4ECC-0316-9B4D-AB80-F6F172CD986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984441B-56D2-6D4C-BA25-6DD0F0CC1F7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B2BBFB3-12DA-2545-9315-A65F168D091A}"/>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6/26/2025</a:t>
            </a:fld>
            <a:endParaRPr lang="en-US" dirty="0"/>
          </a:p>
        </p:txBody>
      </p:sp>
      <p:sp>
        <p:nvSpPr>
          <p:cNvPr id="5" name="Footer Placeholder 4">
            <a:extLst>
              <a:ext uri="{FF2B5EF4-FFF2-40B4-BE49-F238E27FC236}">
                <a16:creationId xmlns:a16="http://schemas.microsoft.com/office/drawing/2014/main" id="{9882C66F-ED31-D54F-AAA1-65FA92DBAC1A}"/>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55D3CFFF-55E4-D34C-A3A1-F6B1CF746204}"/>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38344199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E128-B951-6F4A-8139-79D17D0AD722}"/>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D51617E-9188-0B4F-B89D-1422A0DFC4FA}"/>
              </a:ext>
            </a:extLst>
          </p:cNvPr>
          <p:cNvSpPr>
            <a:spLocks noGrp="1"/>
          </p:cNvSpPr>
          <p:nvPr>
            <p:ph idx="1"/>
          </p:nvPr>
        </p:nvSpPr>
        <p:spPr>
          <a:xfrm>
            <a:off x="838200" y="1825625"/>
            <a:ext cx="10515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60ABDC8-8CDF-6D46-8390-73C07F6A20CC}"/>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6/26/2025</a:t>
            </a:fld>
            <a:endParaRPr lang="en-US" dirty="0"/>
          </a:p>
        </p:txBody>
      </p:sp>
      <p:sp>
        <p:nvSpPr>
          <p:cNvPr id="5" name="Footer Placeholder 4">
            <a:extLst>
              <a:ext uri="{FF2B5EF4-FFF2-40B4-BE49-F238E27FC236}">
                <a16:creationId xmlns:a16="http://schemas.microsoft.com/office/drawing/2014/main" id="{773E8FA1-6AFD-9E44-8F1F-2D9765A8211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5554E63E-E478-B44B-B8FD-98F41D411113}"/>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8372808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A520-659A-E542-873D-40DBE2DF468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AE98244-8435-A54E-9A73-07EDEAE5C64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94DA460-3957-A34B-83C8-DA8C4EB42E7B}"/>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6/26/2025</a:t>
            </a:fld>
            <a:endParaRPr lang="en-US" dirty="0"/>
          </a:p>
        </p:txBody>
      </p:sp>
      <p:sp>
        <p:nvSpPr>
          <p:cNvPr id="5" name="Footer Placeholder 4">
            <a:extLst>
              <a:ext uri="{FF2B5EF4-FFF2-40B4-BE49-F238E27FC236}">
                <a16:creationId xmlns:a16="http://schemas.microsoft.com/office/drawing/2014/main" id="{2A1A16F1-3393-8244-90B4-B1E1D7CBA5CF}"/>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B7CBD8A6-59B1-2D48-8CBA-B76EA261101A}"/>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14676933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3E83-E7D8-814B-8D2D-3A914C1CCB8D}"/>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A1BE98-9061-B64D-8020-DC8EC1195C9C}"/>
              </a:ext>
            </a:extLst>
          </p:cNvPr>
          <p:cNvSpPr>
            <a:spLocks noGrp="1"/>
          </p:cNvSpPr>
          <p:nvPr>
            <p:ph sz="half" idx="1"/>
          </p:nvPr>
        </p:nvSpPr>
        <p:spPr>
          <a:xfrm>
            <a:off x="838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F5A7D3C-AB6B-A54B-B5EF-74A2203E8C8A}"/>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A36F402-1209-1B4C-AECB-5D862BE29B36}"/>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6/26/2025</a:t>
            </a:fld>
            <a:endParaRPr lang="en-US" dirty="0"/>
          </a:p>
        </p:txBody>
      </p:sp>
      <p:sp>
        <p:nvSpPr>
          <p:cNvPr id="6" name="Footer Placeholder 5">
            <a:extLst>
              <a:ext uri="{FF2B5EF4-FFF2-40B4-BE49-F238E27FC236}">
                <a16:creationId xmlns:a16="http://schemas.microsoft.com/office/drawing/2014/main" id="{F0E9049E-57A1-4340-A04C-1B3B5C873367}"/>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563B47D4-87E8-0640-A985-60AD26EFD4D5}"/>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5022000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2FE2-5FD9-BC48-8380-8E6B3F092C89}"/>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486B8C7-2EE7-E742-92C1-26EA9CEF830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51DC26-0ECF-144B-9D95-BA68D67F4853}"/>
              </a:ext>
            </a:extLst>
          </p:cNvPr>
          <p:cNvSpPr>
            <a:spLocks noGrp="1"/>
          </p:cNvSpPr>
          <p:nvPr>
            <p:ph sz="half" idx="2"/>
          </p:nvPr>
        </p:nvSpPr>
        <p:spPr>
          <a:xfrm>
            <a:off x="839788" y="2505075"/>
            <a:ext cx="515778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94734C9-C343-D243-AAE1-D7B9DA53BC4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107EB19-D9E4-B041-B407-B766F44A2C59}"/>
              </a:ext>
            </a:extLst>
          </p:cNvPr>
          <p:cNvSpPr>
            <a:spLocks noGrp="1"/>
          </p:cNvSpPr>
          <p:nvPr>
            <p:ph sz="quarter" idx="4"/>
          </p:nvPr>
        </p:nvSpPr>
        <p:spPr>
          <a:xfrm>
            <a:off x="6172200" y="2505075"/>
            <a:ext cx="51831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3BA1474-CEA3-B542-A1D1-291790876FDD}"/>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6/26/2025</a:t>
            </a:fld>
            <a:endParaRPr lang="en-US" dirty="0"/>
          </a:p>
        </p:txBody>
      </p:sp>
      <p:sp>
        <p:nvSpPr>
          <p:cNvPr id="8" name="Footer Placeholder 7">
            <a:extLst>
              <a:ext uri="{FF2B5EF4-FFF2-40B4-BE49-F238E27FC236}">
                <a16:creationId xmlns:a16="http://schemas.microsoft.com/office/drawing/2014/main" id="{473BAA2B-1AC4-1245-A8EF-301A03E77AF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36CF2346-B5C3-6F4A-A618-D44B1A66366D}"/>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4756203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E8C9-298C-E743-A715-CD21905FAF6B}"/>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A904939-D045-F142-81BE-3EE578198393}"/>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6/26/2025</a:t>
            </a:fld>
            <a:endParaRPr lang="en-US" dirty="0"/>
          </a:p>
        </p:txBody>
      </p:sp>
      <p:sp>
        <p:nvSpPr>
          <p:cNvPr id="4" name="Footer Placeholder 3">
            <a:extLst>
              <a:ext uri="{FF2B5EF4-FFF2-40B4-BE49-F238E27FC236}">
                <a16:creationId xmlns:a16="http://schemas.microsoft.com/office/drawing/2014/main" id="{215DF99E-9B6C-E147-BE53-6EDCA3ED0494}"/>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EE871B60-B176-F944-9F4D-7047CC86635A}"/>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1199172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0312" y="4980501"/>
            <a:ext cx="8716419" cy="450338"/>
          </a:xfrm>
        </p:spPr>
        <p:txBody>
          <a:bodyPr tIns="0" rIns="0" bIns="0" anchor="t">
            <a:noAutofit/>
          </a:bodyPr>
          <a:lstStyle>
            <a:lvl1pPr algn="l">
              <a:lnSpc>
                <a:spcPct val="100000"/>
              </a:lnSpc>
              <a:spcBef>
                <a:spcPts val="0"/>
              </a:spcBef>
              <a:defRPr sz="2100" b="1" cap="none" baseline="0">
                <a:solidFill>
                  <a:schemeClr val="tx1">
                    <a:lumMod val="50000"/>
                  </a:schemeClr>
                </a:solidFill>
              </a:defRPr>
            </a:lvl1pPr>
          </a:lstStyle>
          <a:p>
            <a:r>
              <a:rPr lang="en-US" dirty="0"/>
              <a:t>Add presentation title</a:t>
            </a:r>
            <a:endParaRPr lang="en-ZA" dirty="0"/>
          </a:p>
        </p:txBody>
      </p:sp>
      <p:sp>
        <p:nvSpPr>
          <p:cNvPr id="10" name="Text Placeholder 9"/>
          <p:cNvSpPr>
            <a:spLocks noGrp="1"/>
          </p:cNvSpPr>
          <p:nvPr>
            <p:ph type="body" sz="quarter" idx="10" hasCustomPrompt="1"/>
          </p:nvPr>
        </p:nvSpPr>
        <p:spPr>
          <a:xfrm>
            <a:off x="750312" y="5439804"/>
            <a:ext cx="8716419" cy="277906"/>
          </a:xfrm>
        </p:spPr>
        <p:txBody>
          <a:bodyPr tIns="0" rIns="0" bIns="0" anchor="t">
            <a:noAutofit/>
          </a:bodyPr>
          <a:lstStyle>
            <a:lvl1pPr marL="0" indent="0">
              <a:lnSpc>
                <a:spcPct val="100000"/>
              </a:lnSpc>
              <a:spcBef>
                <a:spcPts val="0"/>
              </a:spcBef>
              <a:buNone/>
              <a:defRPr sz="1500">
                <a:solidFill>
                  <a:schemeClr val="accent2"/>
                </a:solidFill>
              </a:defRPr>
            </a:lvl1pPr>
          </a:lstStyle>
          <a:p>
            <a:pPr lvl="0"/>
            <a:r>
              <a:rPr lang="en-US" dirty="0"/>
              <a:t>Add subtitle</a:t>
            </a:r>
            <a:endParaRPr lang="en-GB" dirty="0"/>
          </a:p>
        </p:txBody>
      </p:sp>
      <p:sp>
        <p:nvSpPr>
          <p:cNvPr id="12" name="Text Placeholder 11"/>
          <p:cNvSpPr>
            <a:spLocks noGrp="1"/>
          </p:cNvSpPr>
          <p:nvPr>
            <p:ph type="body" sz="quarter" idx="11" hasCustomPrompt="1"/>
          </p:nvPr>
        </p:nvSpPr>
        <p:spPr>
          <a:xfrm>
            <a:off x="750888" y="5986983"/>
            <a:ext cx="4583112" cy="306245"/>
          </a:xfrm>
        </p:spPr>
        <p:txBody>
          <a:bodyPr vert="horz" lIns="0" tIns="0" rIns="0" bIns="0" rtlCol="0" anchor="t">
            <a:noAutofit/>
          </a:bodyPr>
          <a:lstStyle>
            <a:lvl1pPr marL="0" indent="0">
              <a:buNone/>
              <a:defRPr lang="en-US" sz="1350" b="1" cap="none" spc="-23" baseline="0" smtClean="0">
                <a:solidFill>
                  <a:schemeClr val="tx1">
                    <a:lumMod val="50000"/>
                  </a:schemeClr>
                </a:solidFill>
                <a:latin typeface="+mj-lt"/>
                <a:ea typeface="+mj-ea"/>
                <a:cs typeface="+mj-cs"/>
              </a:defRPr>
            </a:lvl1pPr>
            <a:lvl2pPr>
              <a:defRPr lang="en-US" smtClean="0"/>
            </a:lvl2pPr>
            <a:lvl3pPr>
              <a:defRPr lang="en-US" smtClean="0"/>
            </a:lvl3pPr>
            <a:lvl4pPr>
              <a:defRPr lang="en-US" smtClean="0"/>
            </a:lvl4pPr>
            <a:lvl5pPr>
              <a:defRPr lang="en-GB"/>
            </a:lvl5pPr>
          </a:lstStyle>
          <a:p>
            <a:pPr marL="123825" lvl="0" indent="-123825">
              <a:lnSpc>
                <a:spcPct val="100000"/>
              </a:lnSpc>
              <a:spcBef>
                <a:spcPts val="0"/>
              </a:spcBef>
            </a:pPr>
            <a:r>
              <a:rPr lang="en-US" dirty="0"/>
              <a:t>Add date</a:t>
            </a:r>
            <a:endParaRPr lang="en-GB" dirty="0"/>
          </a:p>
        </p:txBody>
      </p:sp>
      <p:pic>
        <p:nvPicPr>
          <p:cNvPr id="4" name="Picture 3">
            <a:extLst>
              <a:ext uri="{FF2B5EF4-FFF2-40B4-BE49-F238E27FC236}">
                <a16:creationId xmlns:a16="http://schemas.microsoft.com/office/drawing/2014/main" id="{87F0AD7F-E5E1-7A4B-9681-4E8102DE5AB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80243" y="4856650"/>
            <a:ext cx="4889500" cy="1790700"/>
          </a:xfrm>
          <a:prstGeom prst="rect">
            <a:avLst/>
          </a:prstGeom>
        </p:spPr>
      </p:pic>
    </p:spTree>
    <p:extLst>
      <p:ext uri="{BB962C8B-B14F-4D97-AF65-F5344CB8AC3E}">
        <p14:creationId xmlns:p14="http://schemas.microsoft.com/office/powerpoint/2010/main" val="1128063979"/>
      </p:ext>
    </p:extLst>
  </p:cSld>
  <p:clrMapOvr>
    <a:masterClrMapping/>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D10480-2FF3-114A-AD61-996B009C8ED9}"/>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6/26/2025</a:t>
            </a:fld>
            <a:endParaRPr lang="en-US" dirty="0"/>
          </a:p>
        </p:txBody>
      </p:sp>
      <p:sp>
        <p:nvSpPr>
          <p:cNvPr id="3" name="Footer Placeholder 2">
            <a:extLst>
              <a:ext uri="{FF2B5EF4-FFF2-40B4-BE49-F238E27FC236}">
                <a16:creationId xmlns:a16="http://schemas.microsoft.com/office/drawing/2014/main" id="{BA33D9D4-287F-C04E-B4FB-33868B79630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A68E41D9-66A6-C847-82EB-430BB1AF38BB}"/>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25952588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2DF3-0371-CB47-92F1-B6C658B8700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2D0C23E-303A-EF40-98EF-94B1887EAD0F}"/>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6A1629A-8C14-8640-B745-DD2B3B358DE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7D307E-125F-E445-B064-09AAB9AFA65C}"/>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6/26/2025</a:t>
            </a:fld>
            <a:endParaRPr lang="en-US" dirty="0"/>
          </a:p>
        </p:txBody>
      </p:sp>
      <p:sp>
        <p:nvSpPr>
          <p:cNvPr id="6" name="Footer Placeholder 5">
            <a:extLst>
              <a:ext uri="{FF2B5EF4-FFF2-40B4-BE49-F238E27FC236}">
                <a16:creationId xmlns:a16="http://schemas.microsoft.com/office/drawing/2014/main" id="{45F28C29-BA94-6344-88BD-9B674D36AB0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15E0C4DA-EEA4-C849-BFD1-31F9EE6A351F}"/>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19985608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4A4C-DED4-8441-B815-05551ACDE0D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DDCFAEB-3F86-1644-8A02-9ABBCEB4F6E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047256A-5446-B849-9ACA-C639B116C37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28BBCF-3563-B942-9FDC-4548448E8D5D}"/>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6/26/2025</a:t>
            </a:fld>
            <a:endParaRPr lang="en-US" dirty="0"/>
          </a:p>
        </p:txBody>
      </p:sp>
      <p:sp>
        <p:nvSpPr>
          <p:cNvPr id="6" name="Footer Placeholder 5">
            <a:extLst>
              <a:ext uri="{FF2B5EF4-FFF2-40B4-BE49-F238E27FC236}">
                <a16:creationId xmlns:a16="http://schemas.microsoft.com/office/drawing/2014/main" id="{7273697A-CC70-2D4C-A287-BA49634FA178}"/>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F8A289DD-4185-2943-83FB-7043170B624D}"/>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12855130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6B93-B293-E24F-B1FE-A029EEFFE66B}"/>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78176F4-DE5A-3B47-870B-2A15339BA5D0}"/>
              </a:ext>
            </a:extLst>
          </p:cNvPr>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60F4A8-63C5-3842-83F1-E3CEFF225DA5}"/>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6/26/2025</a:t>
            </a:fld>
            <a:endParaRPr lang="en-US" dirty="0"/>
          </a:p>
        </p:txBody>
      </p:sp>
      <p:sp>
        <p:nvSpPr>
          <p:cNvPr id="5" name="Footer Placeholder 4">
            <a:extLst>
              <a:ext uri="{FF2B5EF4-FFF2-40B4-BE49-F238E27FC236}">
                <a16:creationId xmlns:a16="http://schemas.microsoft.com/office/drawing/2014/main" id="{2645A456-3F77-5341-A36A-28DF88EB931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F10F9599-DB12-5549-88B8-E4D2D0C3949D}"/>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9702740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A6E25F-890A-2544-B20C-CB7E978AB72E}"/>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D5E3DEE-D335-AD40-AA9A-1643877477CC}"/>
              </a:ext>
            </a:extLst>
          </p:cNvPr>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173BB04-C89A-1F4F-B8DE-33BE04FD4862}"/>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6/26/2025</a:t>
            </a:fld>
            <a:endParaRPr lang="en-US" dirty="0"/>
          </a:p>
        </p:txBody>
      </p:sp>
      <p:sp>
        <p:nvSpPr>
          <p:cNvPr id="5" name="Footer Placeholder 4">
            <a:extLst>
              <a:ext uri="{FF2B5EF4-FFF2-40B4-BE49-F238E27FC236}">
                <a16:creationId xmlns:a16="http://schemas.microsoft.com/office/drawing/2014/main" id="{05241307-61F3-AA44-AA6F-779AD8EBEF9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22432E9-C468-2C42-8F1E-756F2527FDDB}"/>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21139264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CF38-EEB4-6443-8484-468CAB1C9E3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4B0D6186-38B9-3C42-8FA9-755CB1539F9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C14FDB84-DCEF-224F-B495-93BEB600AD75}"/>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6/26/2025</a:t>
            </a:fld>
            <a:endParaRPr lang="en-US" dirty="0"/>
          </a:p>
        </p:txBody>
      </p:sp>
      <p:sp>
        <p:nvSpPr>
          <p:cNvPr id="5" name="Footer Placeholder 4">
            <a:extLst>
              <a:ext uri="{FF2B5EF4-FFF2-40B4-BE49-F238E27FC236}">
                <a16:creationId xmlns:a16="http://schemas.microsoft.com/office/drawing/2014/main" id="{680AC5FD-41D5-F14B-86D3-6D5D7C2181A4}"/>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F1CDB7C4-B84B-124F-99EE-1ACB56AC0DE2}"/>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25413105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8447A-B069-E045-9BAA-B40F9DF3D727}"/>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1E1E23D-F948-354A-A427-5388C30BCEC5}"/>
              </a:ext>
            </a:extLst>
          </p:cNvPr>
          <p:cNvSpPr>
            <a:spLocks noGrp="1"/>
          </p:cNvSpPr>
          <p:nvPr>
            <p:ph idx="1"/>
          </p:nvPr>
        </p:nvSpPr>
        <p:spPr>
          <a:xfrm>
            <a:off x="838200" y="1825625"/>
            <a:ext cx="10515600" cy="4351338"/>
          </a:xfrm>
          <a:prstGeom prst="rect">
            <a:avLst/>
          </a:prstGeom>
        </p:spPr>
        <p:txBody>
          <a:bodyPr/>
          <a:lstStyle>
            <a:lvl1pPr marL="228600" indent="-228600">
              <a:buClr>
                <a:srgbClr val="EC6422"/>
              </a:buClr>
              <a:buFont typeface="Wingdings" pitchFamily="2" charset="2"/>
              <a:buChar char="§"/>
              <a:defRPr>
                <a:latin typeface="Arial" panose="020B0604020202020204" pitchFamily="34" charset="0"/>
                <a:cs typeface="Arial" panose="020B0604020202020204" pitchFamily="34" charset="0"/>
              </a:defRPr>
            </a:lvl1pPr>
            <a:lvl2pPr marL="685800" indent="-228600">
              <a:buClr>
                <a:srgbClr val="EC6422"/>
              </a:buClr>
              <a:buFont typeface="Wingdings" pitchFamily="2" charset="2"/>
              <a:buChar char="§"/>
              <a:defRPr>
                <a:latin typeface="Arial" panose="020B0604020202020204" pitchFamily="34" charset="0"/>
                <a:cs typeface="Arial" panose="020B0604020202020204" pitchFamily="34" charset="0"/>
              </a:defRPr>
            </a:lvl2pPr>
            <a:lvl3pPr marL="1143000" indent="-228600">
              <a:buClr>
                <a:srgbClr val="EC6422"/>
              </a:buClr>
              <a:buFont typeface="Wingdings" pitchFamily="2" charset="2"/>
              <a:buChar char="§"/>
              <a:defRPr>
                <a:latin typeface="Arial" panose="020B0604020202020204" pitchFamily="34" charset="0"/>
                <a:cs typeface="Arial" panose="020B0604020202020204" pitchFamily="34" charset="0"/>
              </a:defRPr>
            </a:lvl3pPr>
            <a:lvl4pPr marL="1600200" indent="-228600">
              <a:buClr>
                <a:srgbClr val="EC6422"/>
              </a:buClr>
              <a:buFont typeface="Wingdings" pitchFamily="2" charset="2"/>
              <a:buChar char="§"/>
              <a:defRPr>
                <a:latin typeface="Arial" panose="020B0604020202020204" pitchFamily="34" charset="0"/>
                <a:cs typeface="Arial" panose="020B0604020202020204" pitchFamily="34" charset="0"/>
              </a:defRPr>
            </a:lvl4pPr>
            <a:lvl5pPr marL="2057400" indent="-228600">
              <a:buClr>
                <a:srgbClr val="EC6422"/>
              </a:buClr>
              <a:buFont typeface="Wingdings" pitchFamily="2" charset="2"/>
              <a:buChar cha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C2C3D3DB-E73B-D341-A5F6-2807873B6DDE}"/>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6/26/2025</a:t>
            </a:fld>
            <a:endParaRPr lang="en-US" dirty="0"/>
          </a:p>
        </p:txBody>
      </p:sp>
      <p:sp>
        <p:nvSpPr>
          <p:cNvPr id="5" name="Footer Placeholder 4">
            <a:extLst>
              <a:ext uri="{FF2B5EF4-FFF2-40B4-BE49-F238E27FC236}">
                <a16:creationId xmlns:a16="http://schemas.microsoft.com/office/drawing/2014/main" id="{AC68E1B9-22BF-B949-99ED-0CD9D8B7B47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3E86079D-3FD4-524B-A72E-A62A5406C9B0}"/>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14541650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468F-B914-904F-BD8B-6D922F7CFDB4}"/>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8E79933-4C16-9546-A32D-7B8BF2394A7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B411CC3-84B8-E143-9575-283CCE3FA08A}"/>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6/26/2025</a:t>
            </a:fld>
            <a:endParaRPr lang="en-US" dirty="0"/>
          </a:p>
        </p:txBody>
      </p:sp>
      <p:sp>
        <p:nvSpPr>
          <p:cNvPr id="5" name="Footer Placeholder 4">
            <a:extLst>
              <a:ext uri="{FF2B5EF4-FFF2-40B4-BE49-F238E27FC236}">
                <a16:creationId xmlns:a16="http://schemas.microsoft.com/office/drawing/2014/main" id="{51D927DF-CE8C-4944-90EB-9D553DF4309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F6930D9A-89C3-3D44-BD1F-1FF9C8B26048}"/>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7590393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7B81-833E-6D44-B649-A25821C0DEAE}"/>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49CD07F-5475-7B4F-98B0-4B4C2C410A14}"/>
              </a:ext>
            </a:extLst>
          </p:cNvPr>
          <p:cNvSpPr>
            <a:spLocks noGrp="1"/>
          </p:cNvSpPr>
          <p:nvPr>
            <p:ph sz="half" idx="1"/>
          </p:nvPr>
        </p:nvSpPr>
        <p:spPr>
          <a:xfrm>
            <a:off x="838200" y="1825625"/>
            <a:ext cx="5181600" cy="4351338"/>
          </a:xfrm>
          <a:prstGeom prst="rect">
            <a:avLst/>
          </a:prstGeom>
        </p:spPr>
        <p:txBody>
          <a:bodyPr/>
          <a:lstStyle>
            <a:lvl1pPr marL="228600" indent="-228600">
              <a:buClr>
                <a:srgbClr val="EC6422"/>
              </a:buClr>
              <a:buFont typeface="Wingdings" pitchFamily="2" charset="2"/>
              <a:buChar char="§"/>
              <a:defRPr/>
            </a:lvl1pPr>
            <a:lvl2pPr marL="685800" indent="-228600">
              <a:buClr>
                <a:srgbClr val="EC6422"/>
              </a:buClr>
              <a:buFont typeface="Wingdings" pitchFamily="2" charset="2"/>
              <a:buChar char="§"/>
              <a:defRPr/>
            </a:lvl2pPr>
            <a:lvl3pPr marL="1143000" indent="-228600">
              <a:buClr>
                <a:srgbClr val="EC6422"/>
              </a:buClr>
              <a:buFont typeface="Wingdings" pitchFamily="2" charset="2"/>
              <a:buChar char="§"/>
              <a:defRPr/>
            </a:lvl3pPr>
            <a:lvl4pPr marL="1600200" indent="-228600">
              <a:buClr>
                <a:srgbClr val="EC6422"/>
              </a:buClr>
              <a:buFont typeface="Wingdings" pitchFamily="2" charset="2"/>
              <a:buChar char="§"/>
              <a:defRPr/>
            </a:lvl4pPr>
            <a:lvl5pPr marL="2057400" indent="-228600">
              <a:buClr>
                <a:srgbClr val="EC6422"/>
              </a:buClr>
              <a:buFont typeface="Wingdings" pitchFamily="2"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3566491-B362-5642-A9D7-EB1AA9787726}"/>
              </a:ext>
            </a:extLst>
          </p:cNvPr>
          <p:cNvSpPr>
            <a:spLocks noGrp="1"/>
          </p:cNvSpPr>
          <p:nvPr>
            <p:ph sz="half" idx="2"/>
          </p:nvPr>
        </p:nvSpPr>
        <p:spPr>
          <a:xfrm>
            <a:off x="6172200" y="1825625"/>
            <a:ext cx="5181600" cy="4351338"/>
          </a:xfrm>
          <a:prstGeom prst="rect">
            <a:avLst/>
          </a:prstGeom>
        </p:spPr>
        <p:txBody>
          <a:bodyPr/>
          <a:lstStyle>
            <a:lvl1pPr marL="228600" indent="-228600">
              <a:buClr>
                <a:srgbClr val="EC6422"/>
              </a:buClr>
              <a:buFont typeface="Wingdings" pitchFamily="2" charset="2"/>
              <a:buChar char="§"/>
              <a:defRPr/>
            </a:lvl1pPr>
            <a:lvl2pPr marL="685800" indent="-228600">
              <a:buClr>
                <a:srgbClr val="EC6422"/>
              </a:buClr>
              <a:buFont typeface="Wingdings" pitchFamily="2" charset="2"/>
              <a:buChar char="§"/>
              <a:defRPr/>
            </a:lvl2pPr>
            <a:lvl3pPr marL="1143000" indent="-228600">
              <a:buClr>
                <a:srgbClr val="EC6422"/>
              </a:buClr>
              <a:buFont typeface="Wingdings" pitchFamily="2" charset="2"/>
              <a:buChar char="§"/>
              <a:defRPr/>
            </a:lvl3pPr>
            <a:lvl4pPr marL="1600200" indent="-228600">
              <a:buClr>
                <a:srgbClr val="EC6422"/>
              </a:buClr>
              <a:buFont typeface="Wingdings" pitchFamily="2" charset="2"/>
              <a:buChar char="§"/>
              <a:defRPr/>
            </a:lvl4pPr>
            <a:lvl5pPr marL="2057400" indent="-228600">
              <a:buClr>
                <a:srgbClr val="EC6422"/>
              </a:buClr>
              <a:buFont typeface="Wingdings" pitchFamily="2" charset="2"/>
              <a:buChar ch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977C654-EB31-5E44-8E46-61B3F721EDC6}"/>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6/26/2025</a:t>
            </a:fld>
            <a:endParaRPr lang="en-US" dirty="0"/>
          </a:p>
        </p:txBody>
      </p:sp>
      <p:sp>
        <p:nvSpPr>
          <p:cNvPr id="6" name="Footer Placeholder 5">
            <a:extLst>
              <a:ext uri="{FF2B5EF4-FFF2-40B4-BE49-F238E27FC236}">
                <a16:creationId xmlns:a16="http://schemas.microsoft.com/office/drawing/2014/main" id="{C5F25CF6-730E-4449-A36C-FE714759F22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B6CCD8CC-FE9D-0947-8862-397DE468E26D}"/>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265374512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6B81-DC92-4F4E-BC05-DFB89B4EF320}"/>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D1EC4F4-5F10-6D42-8DFC-EBF8D2B1F9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A757B0-023B-FC4B-AF8B-578FC8D4ECE2}"/>
              </a:ext>
            </a:extLst>
          </p:cNvPr>
          <p:cNvSpPr>
            <a:spLocks noGrp="1"/>
          </p:cNvSpPr>
          <p:nvPr>
            <p:ph sz="half" idx="2"/>
          </p:nvPr>
        </p:nvSpPr>
        <p:spPr>
          <a:xfrm>
            <a:off x="839788" y="2505075"/>
            <a:ext cx="5157787" cy="3684588"/>
          </a:xfrm>
          <a:prstGeom prst="rect">
            <a:avLst/>
          </a:prstGeom>
        </p:spPr>
        <p:txBody>
          <a:bodyPr/>
          <a:lstStyle>
            <a:lvl1pPr marL="228600" indent="-228600">
              <a:buClr>
                <a:srgbClr val="EC6422"/>
              </a:buClr>
              <a:buFont typeface="Wingdings" pitchFamily="2" charset="2"/>
              <a:buChar char="§"/>
              <a:defRPr/>
            </a:lvl1pPr>
            <a:lvl2pPr marL="685800" indent="-228600">
              <a:buClr>
                <a:srgbClr val="EC6422"/>
              </a:buClr>
              <a:buFont typeface="Wingdings" pitchFamily="2" charset="2"/>
              <a:buChar char="§"/>
              <a:defRPr/>
            </a:lvl2pPr>
            <a:lvl3pPr marL="1143000" indent="-228600">
              <a:buClr>
                <a:srgbClr val="EC6422"/>
              </a:buClr>
              <a:buFont typeface="Wingdings" pitchFamily="2" charset="2"/>
              <a:buChar char="§"/>
              <a:defRPr/>
            </a:lvl3pPr>
            <a:lvl4pPr marL="1600200" indent="-228600">
              <a:buClr>
                <a:srgbClr val="EC6422"/>
              </a:buClr>
              <a:buFont typeface="Wingdings" pitchFamily="2" charset="2"/>
              <a:buChar char="§"/>
              <a:defRPr/>
            </a:lvl4pPr>
            <a:lvl5pPr marL="2057400" indent="-228600">
              <a:buClr>
                <a:srgbClr val="EC6422"/>
              </a:buClr>
              <a:buFont typeface="Wingdings" pitchFamily="2"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ED0E5CAE-2FD6-204D-A89E-DE2776DF046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DA03D0-0C06-B745-AE14-21FA0B19205D}"/>
              </a:ext>
            </a:extLst>
          </p:cNvPr>
          <p:cNvSpPr>
            <a:spLocks noGrp="1"/>
          </p:cNvSpPr>
          <p:nvPr>
            <p:ph sz="quarter" idx="4"/>
          </p:nvPr>
        </p:nvSpPr>
        <p:spPr>
          <a:xfrm>
            <a:off x="6172200" y="2505075"/>
            <a:ext cx="5183188" cy="3684588"/>
          </a:xfrm>
          <a:prstGeom prst="rect">
            <a:avLst/>
          </a:prstGeom>
        </p:spPr>
        <p:txBody>
          <a:bodyPr/>
          <a:lstStyle>
            <a:lvl1pPr marL="228600" indent="-228600">
              <a:buClr>
                <a:srgbClr val="EC6422"/>
              </a:buClr>
              <a:buFont typeface="Wingdings" pitchFamily="2" charset="2"/>
              <a:buChar char="§"/>
              <a:defRPr/>
            </a:lvl1pPr>
            <a:lvl2pPr marL="685800" indent="-228600">
              <a:buClr>
                <a:srgbClr val="EC6422"/>
              </a:buClr>
              <a:buFont typeface="Wingdings" pitchFamily="2" charset="2"/>
              <a:buChar char="§"/>
              <a:defRPr/>
            </a:lvl2pPr>
            <a:lvl3pPr marL="1143000" indent="-228600">
              <a:buClr>
                <a:srgbClr val="EC6422"/>
              </a:buClr>
              <a:buFont typeface="Wingdings" pitchFamily="2" charset="2"/>
              <a:buChar char="§"/>
              <a:defRPr/>
            </a:lvl3pPr>
            <a:lvl4pPr marL="1657350" indent="-285750">
              <a:buClr>
                <a:srgbClr val="EC6422"/>
              </a:buClr>
              <a:buFont typeface="Wingdings" pitchFamily="2" charset="2"/>
              <a:buChar char="§"/>
              <a:defRPr/>
            </a:lvl4pPr>
            <a:lvl5pPr marL="2057400" indent="-228600">
              <a:buClr>
                <a:srgbClr val="EC6422"/>
              </a:buClr>
              <a:buFont typeface="Wingdings" pitchFamily="2"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C7E3F896-0592-7C41-B04D-88E8E814CF8A}"/>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6/26/2025</a:t>
            </a:fld>
            <a:endParaRPr lang="en-US" dirty="0"/>
          </a:p>
        </p:txBody>
      </p:sp>
      <p:sp>
        <p:nvSpPr>
          <p:cNvPr id="8" name="Footer Placeholder 7">
            <a:extLst>
              <a:ext uri="{FF2B5EF4-FFF2-40B4-BE49-F238E27FC236}">
                <a16:creationId xmlns:a16="http://schemas.microsoft.com/office/drawing/2014/main" id="{51399C56-A9F6-3F4E-ACF9-5E31660147C8}"/>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A524ACC0-2272-284D-9AC9-6D424F140B2A}"/>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36213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orange">
    <p:spTree>
      <p:nvGrpSpPr>
        <p:cNvPr id="1" name=""/>
        <p:cNvGrpSpPr/>
        <p:nvPr/>
      </p:nvGrpSpPr>
      <p:grpSpPr>
        <a:xfrm>
          <a:off x="0" y="0"/>
          <a:ext cx="0" cy="0"/>
          <a:chOff x="0" y="0"/>
          <a:chExt cx="0" cy="0"/>
        </a:xfrm>
      </p:grpSpPr>
      <p:sp>
        <p:nvSpPr>
          <p:cNvPr id="4" name="Rectangle 3"/>
          <p:cNvSpPr/>
          <p:nvPr userDrawn="1"/>
        </p:nvSpPr>
        <p:spPr>
          <a:xfrm>
            <a:off x="192908" y="192745"/>
            <a:ext cx="11806187" cy="647251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cxnSp>
        <p:nvCxnSpPr>
          <p:cNvPr id="15" name="Straight Connector 14"/>
          <p:cNvCxnSpPr>
            <a:cxnSpLocks/>
          </p:cNvCxnSpPr>
          <p:nvPr userDrawn="1"/>
        </p:nvCxnSpPr>
        <p:spPr>
          <a:xfrm>
            <a:off x="394823" y="3173508"/>
            <a:ext cx="114023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ctrTitle" hasCustomPrompt="1"/>
          </p:nvPr>
        </p:nvSpPr>
        <p:spPr>
          <a:xfrm>
            <a:off x="394821" y="2453901"/>
            <a:ext cx="7359651" cy="450338"/>
          </a:xfrm>
        </p:spPr>
        <p:txBody>
          <a:bodyPr tIns="0" rIns="0" bIns="0" anchor="t">
            <a:noAutofit/>
          </a:bodyPr>
          <a:lstStyle>
            <a:lvl1pPr algn="l">
              <a:lnSpc>
                <a:spcPct val="100000"/>
              </a:lnSpc>
              <a:spcBef>
                <a:spcPts val="0"/>
              </a:spcBef>
              <a:defRPr sz="2100" b="1" cap="none" baseline="0">
                <a:solidFill>
                  <a:schemeClr val="bg1"/>
                </a:solidFill>
              </a:defRPr>
            </a:lvl1pPr>
          </a:lstStyle>
          <a:p>
            <a:r>
              <a:rPr lang="en-US" dirty="0"/>
              <a:t>Add divider title</a:t>
            </a:r>
            <a:endParaRPr lang="en-ZA" dirty="0"/>
          </a:p>
        </p:txBody>
      </p:sp>
      <p:pic>
        <p:nvPicPr>
          <p:cNvPr id="7" name="Picture 6"/>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9940024" y="4684290"/>
            <a:ext cx="1839600" cy="1839600"/>
          </a:xfrm>
          <a:prstGeom prst="rect">
            <a:avLst/>
          </a:prstGeom>
        </p:spPr>
      </p:pic>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0312" y="673100"/>
            <a:ext cx="3572256" cy="246888"/>
          </a:xfrm>
          <a:prstGeom prst="rect">
            <a:avLst/>
          </a:prstGeom>
        </p:spPr>
      </p:pic>
      <p:pic>
        <p:nvPicPr>
          <p:cNvPr id="9" name="Picture 8"/>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240520" y="673100"/>
            <a:ext cx="2252472" cy="719328"/>
          </a:xfrm>
          <a:prstGeom prst="rect">
            <a:avLst/>
          </a:prstGeom>
        </p:spPr>
      </p:pic>
    </p:spTree>
    <p:extLst>
      <p:ext uri="{BB962C8B-B14F-4D97-AF65-F5344CB8AC3E}">
        <p14:creationId xmlns:p14="http://schemas.microsoft.com/office/powerpoint/2010/main" val="1654312877"/>
      </p:ext>
    </p:extLst>
  </p:cSld>
  <p:clrMapOvr>
    <a:masterClrMapping/>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DD1C-FD96-6A48-9383-D03DCCFFA0C6}"/>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12BD0D7-9488-244D-BAD5-4636DA6174E8}"/>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6/26/2025</a:t>
            </a:fld>
            <a:endParaRPr lang="en-US" dirty="0"/>
          </a:p>
        </p:txBody>
      </p:sp>
      <p:sp>
        <p:nvSpPr>
          <p:cNvPr id="4" name="Footer Placeholder 3">
            <a:extLst>
              <a:ext uri="{FF2B5EF4-FFF2-40B4-BE49-F238E27FC236}">
                <a16:creationId xmlns:a16="http://schemas.microsoft.com/office/drawing/2014/main" id="{1497AE11-B0F8-3642-8724-C4FFCE4D02B5}"/>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EF46044B-C122-6646-AA2E-5B1CF4ABE944}"/>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6370722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8B5C22-589A-E744-80E9-E5F5CBAFE9FB}"/>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6/26/2025</a:t>
            </a:fld>
            <a:endParaRPr lang="en-US" dirty="0"/>
          </a:p>
        </p:txBody>
      </p:sp>
      <p:sp>
        <p:nvSpPr>
          <p:cNvPr id="3" name="Footer Placeholder 2">
            <a:extLst>
              <a:ext uri="{FF2B5EF4-FFF2-40B4-BE49-F238E27FC236}">
                <a16:creationId xmlns:a16="http://schemas.microsoft.com/office/drawing/2014/main" id="{12861928-C934-D84E-B36B-6B412EEFC148}"/>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1975E57-13B0-DB42-B329-78F65436FF2D}"/>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225086512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39F3-F0BE-2847-8B1E-B44852DB302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D84E5A1-ED51-2149-A8DC-05C43962F896}"/>
              </a:ext>
            </a:extLst>
          </p:cNvPr>
          <p:cNvSpPr>
            <a:spLocks noGrp="1"/>
          </p:cNvSpPr>
          <p:nvPr>
            <p:ph idx="1"/>
          </p:nvPr>
        </p:nvSpPr>
        <p:spPr>
          <a:xfrm>
            <a:off x="5183188" y="987425"/>
            <a:ext cx="6172200" cy="4873625"/>
          </a:xfrm>
          <a:prstGeom prst="rect">
            <a:avLst/>
          </a:prstGeom>
        </p:spPr>
        <p:txBody>
          <a:bodyPr/>
          <a:lstStyle>
            <a:lvl1pPr marL="228600" indent="-228600">
              <a:buClr>
                <a:srgbClr val="EC6422"/>
              </a:buClr>
              <a:buFont typeface="Wingdings" pitchFamily="2" charset="2"/>
              <a:buChar char="§"/>
              <a:defRPr sz="3200"/>
            </a:lvl1pPr>
            <a:lvl2pPr marL="685800" indent="-228600">
              <a:buClr>
                <a:srgbClr val="EC6422"/>
              </a:buClr>
              <a:buFont typeface="Wingdings" pitchFamily="2" charset="2"/>
              <a:buChar char="§"/>
              <a:defRPr sz="2800"/>
            </a:lvl2pPr>
            <a:lvl3pPr marL="1143000" indent="-228600">
              <a:buClr>
                <a:srgbClr val="EC6422"/>
              </a:buClr>
              <a:buFont typeface="Wingdings" pitchFamily="2" charset="2"/>
              <a:buChar char="§"/>
              <a:defRPr sz="2400"/>
            </a:lvl3pPr>
            <a:lvl4pPr marL="1600200" indent="-228600">
              <a:buClr>
                <a:srgbClr val="EC6422"/>
              </a:buClr>
              <a:buFont typeface="Wingdings" pitchFamily="2" charset="2"/>
              <a:buChar char="§"/>
              <a:defRPr sz="2000"/>
            </a:lvl4pPr>
            <a:lvl5pPr marL="2057400" indent="-228600">
              <a:buClr>
                <a:srgbClr val="EC6422"/>
              </a:buClr>
              <a:buFont typeface="Wingdings" pitchFamily="2" charset="2"/>
              <a:buChar cha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9E86E46-BE48-0642-96C4-34126896437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7C1D288-253A-104D-BD0C-7350C01180AC}"/>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6/26/2025</a:t>
            </a:fld>
            <a:endParaRPr lang="en-US" dirty="0"/>
          </a:p>
        </p:txBody>
      </p:sp>
      <p:sp>
        <p:nvSpPr>
          <p:cNvPr id="6" name="Footer Placeholder 5">
            <a:extLst>
              <a:ext uri="{FF2B5EF4-FFF2-40B4-BE49-F238E27FC236}">
                <a16:creationId xmlns:a16="http://schemas.microsoft.com/office/drawing/2014/main" id="{7A8A2CC1-72B0-C54E-83EC-9D785193ED7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82E7CB88-E353-6946-9BD3-7A80652820E1}"/>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8193948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B2BC-6D86-B94A-93FB-596A09081F0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0334B3B-54E4-494B-A8AF-9DCF9400F6CD}"/>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1E2B1EE-6212-AD41-B247-3E3A35B96A7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0623ED1-C3BB-8641-AB5A-9F3A1A95678A}"/>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6/26/2025</a:t>
            </a:fld>
            <a:endParaRPr lang="en-US" dirty="0"/>
          </a:p>
        </p:txBody>
      </p:sp>
      <p:sp>
        <p:nvSpPr>
          <p:cNvPr id="6" name="Footer Placeholder 5">
            <a:extLst>
              <a:ext uri="{FF2B5EF4-FFF2-40B4-BE49-F238E27FC236}">
                <a16:creationId xmlns:a16="http://schemas.microsoft.com/office/drawing/2014/main" id="{14FDB17B-DC3C-BA4B-BD9F-94D3E0CD48E7}"/>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51AB5499-D1A6-4745-AA5D-53944B86D634}"/>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37616490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8E63-3062-C646-A421-A79DE03E939E}"/>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89CD99C-CA6C-B144-A4FE-8B4ACB8D9F76}"/>
              </a:ext>
            </a:extLst>
          </p:cNvPr>
          <p:cNvSpPr>
            <a:spLocks noGrp="1"/>
          </p:cNvSpPr>
          <p:nvPr>
            <p:ph type="body" orient="vert" idx="1"/>
          </p:nvPr>
        </p:nvSpPr>
        <p:spPr>
          <a:xfrm>
            <a:off x="838200" y="1825625"/>
            <a:ext cx="10515600" cy="4351338"/>
          </a:xfrm>
          <a:prstGeom prst="rect">
            <a:avLst/>
          </a:prstGeom>
        </p:spPr>
        <p:txBody>
          <a:bodyPr vert="eaVert"/>
          <a:lstStyle>
            <a:lvl1pPr marL="228600" indent="-228600">
              <a:buClr>
                <a:srgbClr val="EC6422"/>
              </a:buClr>
              <a:buFont typeface="Wingdings" pitchFamily="2" charset="2"/>
              <a:buChar char="§"/>
              <a:defRPr/>
            </a:lvl1pPr>
            <a:lvl2pPr marL="685800" indent="-228600">
              <a:buClr>
                <a:srgbClr val="EC6422"/>
              </a:buClr>
              <a:buFont typeface="Wingdings" pitchFamily="2" charset="2"/>
              <a:buChar char="§"/>
              <a:defRPr/>
            </a:lvl2pPr>
            <a:lvl3pPr marL="1143000" indent="-228600">
              <a:buClr>
                <a:srgbClr val="EC6422"/>
              </a:buClr>
              <a:buFont typeface="Wingdings" pitchFamily="2" charset="2"/>
              <a:buChar char="§"/>
              <a:defRPr/>
            </a:lvl3pPr>
            <a:lvl4pPr marL="1600200" indent="-228600">
              <a:buClr>
                <a:srgbClr val="EC6422"/>
              </a:buClr>
              <a:buFont typeface="Wingdings" pitchFamily="2" charset="2"/>
              <a:buChar char="§"/>
              <a:defRPr/>
            </a:lvl4pPr>
            <a:lvl5pPr marL="2057400" indent="-228600">
              <a:buClr>
                <a:srgbClr val="EC6422"/>
              </a:buClr>
              <a:buFont typeface="Wingdings" pitchFamily="2"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E0468F59-707D-1144-B34F-23B02095065B}"/>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6/26/2025</a:t>
            </a:fld>
            <a:endParaRPr lang="en-US" dirty="0"/>
          </a:p>
        </p:txBody>
      </p:sp>
      <p:sp>
        <p:nvSpPr>
          <p:cNvPr id="5" name="Footer Placeholder 4">
            <a:extLst>
              <a:ext uri="{FF2B5EF4-FFF2-40B4-BE49-F238E27FC236}">
                <a16:creationId xmlns:a16="http://schemas.microsoft.com/office/drawing/2014/main" id="{C5C6B7BA-BDDE-5D47-B8D5-0E78FEDA08E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0A6A6CFB-FAF4-7945-9B39-5DED949EF0D9}"/>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575174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4DF627-AE88-4345-9E2C-E7CCF53EB6C7}"/>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7A3CFD5-3C46-C14F-B49A-518A2403B698}"/>
              </a:ext>
            </a:extLst>
          </p:cNvPr>
          <p:cNvSpPr>
            <a:spLocks noGrp="1"/>
          </p:cNvSpPr>
          <p:nvPr>
            <p:ph type="body" orient="vert" idx="1"/>
          </p:nvPr>
        </p:nvSpPr>
        <p:spPr>
          <a:xfrm>
            <a:off x="838200" y="365125"/>
            <a:ext cx="7734300" cy="5811838"/>
          </a:xfrm>
          <a:prstGeom prst="rect">
            <a:avLst/>
          </a:prstGeom>
        </p:spPr>
        <p:txBody>
          <a:bodyPr vert="eaVert"/>
          <a:lstStyle>
            <a:lvl1pPr marL="228600" indent="-228600">
              <a:buClr>
                <a:srgbClr val="EC6422"/>
              </a:buClr>
              <a:buFont typeface="Wingdings" pitchFamily="2" charset="2"/>
              <a:buChar char="§"/>
              <a:defRPr/>
            </a:lvl1pPr>
            <a:lvl2pPr marL="685800" indent="-228600">
              <a:buClr>
                <a:srgbClr val="EC6422"/>
              </a:buClr>
              <a:buFont typeface="Wingdings" pitchFamily="2" charset="2"/>
              <a:buChar char="§"/>
              <a:defRPr/>
            </a:lvl2pPr>
            <a:lvl3pPr marL="1143000" indent="-228600">
              <a:buClr>
                <a:srgbClr val="EC6422"/>
              </a:buClr>
              <a:buFont typeface="Wingdings" pitchFamily="2" charset="2"/>
              <a:buChar char="§"/>
              <a:defRPr/>
            </a:lvl3pPr>
            <a:lvl4pPr marL="1600200" indent="-228600">
              <a:buClr>
                <a:srgbClr val="EC6422"/>
              </a:buClr>
              <a:buFont typeface="Wingdings" pitchFamily="2" charset="2"/>
              <a:buChar char="§"/>
              <a:defRPr/>
            </a:lvl4pPr>
            <a:lvl5pPr marL="2057400" indent="-228600">
              <a:buClr>
                <a:srgbClr val="EC6422"/>
              </a:buClr>
              <a:buFont typeface="Wingdings" pitchFamily="2"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4E16361-B71B-574B-BC73-6AE869F4213F}"/>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6/26/2025</a:t>
            </a:fld>
            <a:endParaRPr lang="en-US" dirty="0"/>
          </a:p>
        </p:txBody>
      </p:sp>
      <p:sp>
        <p:nvSpPr>
          <p:cNvPr id="5" name="Footer Placeholder 4">
            <a:extLst>
              <a:ext uri="{FF2B5EF4-FFF2-40B4-BE49-F238E27FC236}">
                <a16:creationId xmlns:a16="http://schemas.microsoft.com/office/drawing/2014/main" id="{CCBD454F-14B1-284C-A33E-22152E2D6C4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553E989A-F2D6-7541-81B3-8C681A525304}"/>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41990584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DA41-88CB-C542-861A-AF257AF9B30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53EF840-EDA5-3D42-8C06-AF4AFCD1A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74513EE-FA24-3D4D-BD25-FAB1997E4C42}"/>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6/26/2025</a:t>
            </a:fld>
            <a:endParaRPr lang="en-US" dirty="0"/>
          </a:p>
        </p:txBody>
      </p:sp>
      <p:sp>
        <p:nvSpPr>
          <p:cNvPr id="5" name="Footer Placeholder 4">
            <a:extLst>
              <a:ext uri="{FF2B5EF4-FFF2-40B4-BE49-F238E27FC236}">
                <a16:creationId xmlns:a16="http://schemas.microsoft.com/office/drawing/2014/main" id="{AAAC44AC-A247-0344-AD1C-D3C505D2764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8FEC6EE-9413-094A-BE5B-1484F75FF859}"/>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117950105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8EAC67A-5F5C-5D44-855F-3A7F260E1DBE}"/>
              </a:ext>
            </a:extLst>
          </p:cNvPr>
          <p:cNvGrpSpPr/>
          <p:nvPr userDrawn="1"/>
        </p:nvGrpSpPr>
        <p:grpSpPr>
          <a:xfrm rot="16200000">
            <a:off x="8465681" y="1717218"/>
            <a:ext cx="1900172" cy="5552467"/>
            <a:chOff x="7788222" y="-853784"/>
            <a:chExt cx="1142236" cy="3337712"/>
          </a:xfrm>
        </p:grpSpPr>
        <p:sp>
          <p:nvSpPr>
            <p:cNvPr id="8" name="Rectangle 7">
              <a:extLst>
                <a:ext uri="{FF2B5EF4-FFF2-40B4-BE49-F238E27FC236}">
                  <a16:creationId xmlns:a16="http://schemas.microsoft.com/office/drawing/2014/main" id="{C62FEADF-FD88-8844-8471-9CC0D812871D}"/>
                </a:ext>
              </a:extLst>
            </p:cNvPr>
            <p:cNvSpPr/>
            <p:nvPr userDrawn="1"/>
          </p:nvSpPr>
          <p:spPr>
            <a:xfrm>
              <a:off x="7810052" y="322729"/>
              <a:ext cx="1098576" cy="1098576"/>
            </a:xfrm>
            <a:prstGeom prst="rect">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6B0DE254-1114-D642-9CB3-41449D5A72BF}"/>
                </a:ext>
              </a:extLst>
            </p:cNvPr>
            <p:cNvSpPr/>
            <p:nvPr userDrawn="1"/>
          </p:nvSpPr>
          <p:spPr>
            <a:xfrm>
              <a:off x="7790737" y="-853784"/>
              <a:ext cx="1098576" cy="1098576"/>
            </a:xfrm>
            <a:prstGeom prst="ellips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riangle 9">
              <a:extLst>
                <a:ext uri="{FF2B5EF4-FFF2-40B4-BE49-F238E27FC236}">
                  <a16:creationId xmlns:a16="http://schemas.microsoft.com/office/drawing/2014/main" id="{D3D3FFB8-2385-934A-9BC7-025B83275C37}"/>
                </a:ext>
              </a:extLst>
            </p:cNvPr>
            <p:cNvSpPr/>
            <p:nvPr userDrawn="1"/>
          </p:nvSpPr>
          <p:spPr>
            <a:xfrm>
              <a:off x="7788222" y="1499242"/>
              <a:ext cx="1142236" cy="984686"/>
            </a:xfrm>
            <a:prstGeom prst="triangl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EE66C396-1D7F-9F4E-B7C7-061D22C13AFA}"/>
              </a:ext>
            </a:extLst>
          </p:cNvPr>
          <p:cNvSpPr>
            <a:spLocks noGrp="1"/>
          </p:cNvSpPr>
          <p:nvPr>
            <p:ph type="title"/>
          </p:nvPr>
        </p:nvSpPr>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13E8A6B8-028C-4B46-A81A-83D6639793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C8FEFB-4EC0-B14E-B323-3806545E31C6}"/>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6/26/2025</a:t>
            </a:fld>
            <a:endParaRPr lang="en-US" dirty="0"/>
          </a:p>
        </p:txBody>
      </p:sp>
      <p:sp>
        <p:nvSpPr>
          <p:cNvPr id="5" name="Footer Placeholder 4">
            <a:extLst>
              <a:ext uri="{FF2B5EF4-FFF2-40B4-BE49-F238E27FC236}">
                <a16:creationId xmlns:a16="http://schemas.microsoft.com/office/drawing/2014/main" id="{8D9F7A6B-E198-1344-B9AA-70153F0B0F6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8408C106-81CE-DC47-AFE0-A2B5D70EDBA2}"/>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20907584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2C57-AA9F-414B-994B-613F4CAB82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B2DB4FE-8EEB-1047-A9C5-D4B0F70539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1E5962C-8A0C-5640-B433-4C31EE5DF9A6}"/>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6/26/2025</a:t>
            </a:fld>
            <a:endParaRPr lang="en-US" dirty="0"/>
          </a:p>
        </p:txBody>
      </p:sp>
      <p:sp>
        <p:nvSpPr>
          <p:cNvPr id="5" name="Footer Placeholder 4">
            <a:extLst>
              <a:ext uri="{FF2B5EF4-FFF2-40B4-BE49-F238E27FC236}">
                <a16:creationId xmlns:a16="http://schemas.microsoft.com/office/drawing/2014/main" id="{FDDD2A9E-2F9A-0C46-AEDD-9B66D32E012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CCBE9C29-AB15-A448-9DE9-599ABB8F2436}"/>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37138679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CC23-A54C-1E42-8D02-384067CBE079}"/>
              </a:ext>
            </a:extLst>
          </p:cNvPr>
          <p:cNvSpPr>
            <a:spLocks noGrp="1"/>
          </p:cNvSpPr>
          <p:nvPr>
            <p:ph type="title"/>
          </p:nvPr>
        </p:nvSpPr>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5117084F-AD96-3C48-B48A-D3A6A23DC30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2F74A18-A8AD-1B46-82C1-095C26E9206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A33130F-7A4F-5E44-BA30-BC8A0993528D}"/>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6/26/2025</a:t>
            </a:fld>
            <a:endParaRPr lang="en-US" dirty="0"/>
          </a:p>
        </p:txBody>
      </p:sp>
      <p:sp>
        <p:nvSpPr>
          <p:cNvPr id="6" name="Footer Placeholder 5">
            <a:extLst>
              <a:ext uri="{FF2B5EF4-FFF2-40B4-BE49-F238E27FC236}">
                <a16:creationId xmlns:a16="http://schemas.microsoft.com/office/drawing/2014/main" id="{7B895959-F09E-E845-999D-A89CBA8DEC52}"/>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3A1A2EDD-9E74-254D-BBB8-E0B1F077C816}"/>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267649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purple">
    <p:spTree>
      <p:nvGrpSpPr>
        <p:cNvPr id="1" name=""/>
        <p:cNvGrpSpPr/>
        <p:nvPr/>
      </p:nvGrpSpPr>
      <p:grpSpPr>
        <a:xfrm>
          <a:off x="0" y="0"/>
          <a:ext cx="0" cy="0"/>
          <a:chOff x="0" y="0"/>
          <a:chExt cx="0" cy="0"/>
        </a:xfrm>
      </p:grpSpPr>
      <p:sp>
        <p:nvSpPr>
          <p:cNvPr id="4" name="Rectangle 3"/>
          <p:cNvSpPr/>
          <p:nvPr userDrawn="1"/>
        </p:nvSpPr>
        <p:spPr>
          <a:xfrm>
            <a:off x="192908" y="192745"/>
            <a:ext cx="11806187" cy="647251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cxnSp>
        <p:nvCxnSpPr>
          <p:cNvPr id="14" name="Straight Connector 13"/>
          <p:cNvCxnSpPr>
            <a:cxnSpLocks/>
          </p:cNvCxnSpPr>
          <p:nvPr userDrawn="1"/>
        </p:nvCxnSpPr>
        <p:spPr>
          <a:xfrm>
            <a:off x="394823" y="3173508"/>
            <a:ext cx="114023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94821" y="2453901"/>
            <a:ext cx="7359651" cy="450338"/>
          </a:xfrm>
        </p:spPr>
        <p:txBody>
          <a:bodyPr tIns="0" rIns="0" bIns="0" anchor="t">
            <a:noAutofit/>
          </a:bodyPr>
          <a:lstStyle>
            <a:lvl1pPr algn="l">
              <a:lnSpc>
                <a:spcPct val="100000"/>
              </a:lnSpc>
              <a:spcBef>
                <a:spcPts val="0"/>
              </a:spcBef>
              <a:defRPr sz="2100" b="1" cap="none" baseline="0">
                <a:solidFill>
                  <a:schemeClr val="bg1"/>
                </a:solidFill>
              </a:defRPr>
            </a:lvl1pPr>
          </a:lstStyle>
          <a:p>
            <a:r>
              <a:rPr lang="en-US" dirty="0"/>
              <a:t>Add divider title</a:t>
            </a:r>
            <a:endParaRPr lang="en-ZA" dirty="0"/>
          </a:p>
        </p:txBody>
      </p:sp>
      <p:pic>
        <p:nvPicPr>
          <p:cNvPr id="6" name="Picture 5"/>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9940024" y="4684290"/>
            <a:ext cx="1839600" cy="1839600"/>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0312" y="673100"/>
            <a:ext cx="3572256" cy="246888"/>
          </a:xfrm>
          <a:prstGeom prst="rect">
            <a:avLst/>
          </a:prstGeom>
        </p:spPr>
      </p:pic>
      <p:pic>
        <p:nvPicPr>
          <p:cNvPr id="11" name="Picture 1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240520" y="673100"/>
            <a:ext cx="2252472" cy="719328"/>
          </a:xfrm>
          <a:prstGeom prst="rect">
            <a:avLst/>
          </a:prstGeom>
        </p:spPr>
      </p:pic>
    </p:spTree>
    <p:extLst>
      <p:ext uri="{BB962C8B-B14F-4D97-AF65-F5344CB8AC3E}">
        <p14:creationId xmlns:p14="http://schemas.microsoft.com/office/powerpoint/2010/main" val="3151924096"/>
      </p:ext>
    </p:extLst>
  </p:cSld>
  <p:clrMapOvr>
    <a:masterClrMapping/>
  </p:clrMapOvr>
  <p:transition spd="slow">
    <p:push/>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062E-E392-A94A-BD53-0307B58211C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503B4A1-D523-D941-A3D1-E82E56BC3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CFF135F-A691-A744-982E-FFEB8629566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C6DBC2B-7687-F649-B6E1-697DC27A4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13116B7-42EB-334D-B277-7C01758FEF9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9210EC3-023B-8540-A51B-2C1E4870EC06}"/>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6/26/2025</a:t>
            </a:fld>
            <a:endParaRPr lang="en-US" dirty="0"/>
          </a:p>
        </p:txBody>
      </p:sp>
      <p:sp>
        <p:nvSpPr>
          <p:cNvPr id="8" name="Footer Placeholder 7">
            <a:extLst>
              <a:ext uri="{FF2B5EF4-FFF2-40B4-BE49-F238E27FC236}">
                <a16:creationId xmlns:a16="http://schemas.microsoft.com/office/drawing/2014/main" id="{C51898A9-7B88-7C41-AED4-42F31F37C8F6}"/>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07D28FCA-6A11-DC4A-A9C4-C5A099F5FD2A}"/>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20698252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2AAF-F0D8-2342-A9B8-764E4C22EE5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DB8D40C-E639-C642-A4FC-3F173CC261EA}"/>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6/26/2025</a:t>
            </a:fld>
            <a:endParaRPr lang="en-US" dirty="0"/>
          </a:p>
        </p:txBody>
      </p:sp>
      <p:sp>
        <p:nvSpPr>
          <p:cNvPr id="4" name="Footer Placeholder 3">
            <a:extLst>
              <a:ext uri="{FF2B5EF4-FFF2-40B4-BE49-F238E27FC236}">
                <a16:creationId xmlns:a16="http://schemas.microsoft.com/office/drawing/2014/main" id="{F81785C5-5BFC-9B43-B80E-07F2AE2BFCC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4A708A39-5B97-3841-8A62-D422403671D4}"/>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9005714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9ED393-150B-BE4B-863E-DEE1E1864EEC}"/>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6/26/2025</a:t>
            </a:fld>
            <a:endParaRPr lang="en-US" dirty="0"/>
          </a:p>
        </p:txBody>
      </p:sp>
      <p:sp>
        <p:nvSpPr>
          <p:cNvPr id="3" name="Footer Placeholder 2">
            <a:extLst>
              <a:ext uri="{FF2B5EF4-FFF2-40B4-BE49-F238E27FC236}">
                <a16:creationId xmlns:a16="http://schemas.microsoft.com/office/drawing/2014/main" id="{84047414-966B-5849-8711-C91D0A25FAF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182DEAB2-2C78-5E4B-870A-2E2F7B7602AE}"/>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39847247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A575-1B1F-A74D-A890-B0AECEA4A0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E892B8F-26BA-C040-9C23-FB4DFB98B2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CE08782-D194-B345-B757-A94A95D3A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53DBE54-2B2D-0E41-97F3-10C322D4FFB7}"/>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6/26/2025</a:t>
            </a:fld>
            <a:endParaRPr lang="en-US" dirty="0"/>
          </a:p>
        </p:txBody>
      </p:sp>
      <p:sp>
        <p:nvSpPr>
          <p:cNvPr id="6" name="Footer Placeholder 5">
            <a:extLst>
              <a:ext uri="{FF2B5EF4-FFF2-40B4-BE49-F238E27FC236}">
                <a16:creationId xmlns:a16="http://schemas.microsoft.com/office/drawing/2014/main" id="{D2526DBB-3DCF-A243-8CB1-2D75E0A46CED}"/>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7319FCC4-4A18-6949-AB7C-98CE53FF098D}"/>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22411346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09E0-B660-8249-855B-27A3C41C1F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30731F8-809D-AD42-A564-81169991B0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C529CAC-FE30-F440-A118-61A2E9C14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D12D80-074D-E444-915D-40D155A29175}"/>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6/26/2025</a:t>
            </a:fld>
            <a:endParaRPr lang="en-US" dirty="0"/>
          </a:p>
        </p:txBody>
      </p:sp>
      <p:sp>
        <p:nvSpPr>
          <p:cNvPr id="6" name="Footer Placeholder 5">
            <a:extLst>
              <a:ext uri="{FF2B5EF4-FFF2-40B4-BE49-F238E27FC236}">
                <a16:creationId xmlns:a16="http://schemas.microsoft.com/office/drawing/2014/main" id="{BE0A9511-44D0-184F-A61A-08E58F405807}"/>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4F26B2A3-165E-B74F-9B40-AF19C57AED37}"/>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31735364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28B8-7FF4-5F4E-80C9-CCDAE0C1341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26E174-4394-4540-B05E-F1CA5C5C374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6B1336-949A-4D42-B914-D6412B4A2053}"/>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6/26/2025</a:t>
            </a:fld>
            <a:endParaRPr lang="en-US" dirty="0"/>
          </a:p>
        </p:txBody>
      </p:sp>
      <p:sp>
        <p:nvSpPr>
          <p:cNvPr id="5" name="Footer Placeholder 4">
            <a:extLst>
              <a:ext uri="{FF2B5EF4-FFF2-40B4-BE49-F238E27FC236}">
                <a16:creationId xmlns:a16="http://schemas.microsoft.com/office/drawing/2014/main" id="{BD39BCB7-2C4F-004B-8A45-2EDD425F8C07}"/>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B660D31A-46BA-6A49-A6AD-E2CCBBEE6083}"/>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36587094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66D9E-B633-DB4D-899A-EC50FA31593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9CA4789-003A-F947-8CB3-F8CA6412E2A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670CFAF-316D-7144-A244-A7C34559D486}"/>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6/26/2025</a:t>
            </a:fld>
            <a:endParaRPr lang="en-US" dirty="0"/>
          </a:p>
        </p:txBody>
      </p:sp>
      <p:sp>
        <p:nvSpPr>
          <p:cNvPr id="5" name="Footer Placeholder 4">
            <a:extLst>
              <a:ext uri="{FF2B5EF4-FFF2-40B4-BE49-F238E27FC236}">
                <a16:creationId xmlns:a16="http://schemas.microsoft.com/office/drawing/2014/main" id="{EE8527A7-4638-804D-BE3C-4E29FAF4D326}"/>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609850F-FBDA-3743-8A6C-1B18D74ABAF5}"/>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16447809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EE9CDD-5241-7F4E-9817-7CC9797779ED}"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262071604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E9CDD-5241-7F4E-9817-7CC9797779ED}"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250346630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EE9CDD-5241-7F4E-9817-7CC9797779ED}"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899461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331693" y="1102659"/>
            <a:ext cx="11600331" cy="107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Tree>
    <p:extLst>
      <p:ext uri="{BB962C8B-B14F-4D97-AF65-F5344CB8AC3E}">
        <p14:creationId xmlns:p14="http://schemas.microsoft.com/office/powerpoint/2010/main" val="347319678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EE9CDD-5241-7F4E-9817-7CC9797779ED}"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201061946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EE9CDD-5241-7F4E-9817-7CC9797779ED}" type="datetimeFigureOut">
              <a:rPr lang="en-US" smtClean="0"/>
              <a:t>6/26/2025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19697853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EE9CDD-5241-7F4E-9817-7CC9797779ED}" type="datetimeFigureOut">
              <a:rPr lang="en-US" smtClean="0"/>
              <a:t>6/26/2025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3883840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EE9CDD-5241-7F4E-9817-7CC9797779ED}" type="datetimeFigureOut">
              <a:rPr lang="en-US" smtClean="0"/>
              <a:t>6/26/2025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128403959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EE9CDD-5241-7F4E-9817-7CC9797779ED}"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181189786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EE9CDD-5241-7F4E-9817-7CC9797779ED}"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186951695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E9CDD-5241-7F4E-9817-7CC9797779ED}"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163977745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EE9CDD-5241-7F4E-9817-7CC9797779ED}"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3219232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with ico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331693" y="1102659"/>
            <a:ext cx="11600331" cy="107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3" name="Rectangle 2"/>
          <p:cNvSpPr/>
          <p:nvPr userDrawn="1"/>
        </p:nvSpPr>
        <p:spPr>
          <a:xfrm>
            <a:off x="331693" y="896471"/>
            <a:ext cx="11600331" cy="206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494905" y="6186561"/>
            <a:ext cx="508839" cy="510283"/>
          </a:xfrm>
          <a:prstGeom prst="rect">
            <a:avLst/>
          </a:prstGeom>
        </p:spPr>
      </p:pic>
    </p:spTree>
    <p:extLst>
      <p:ext uri="{BB962C8B-B14F-4D97-AF65-F5344CB8AC3E}">
        <p14:creationId xmlns:p14="http://schemas.microsoft.com/office/powerpoint/2010/main" val="421435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o conten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331693" y="1102659"/>
            <a:ext cx="11600331" cy="107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3" name="Rectangle 2"/>
          <p:cNvSpPr/>
          <p:nvPr userDrawn="1"/>
        </p:nvSpPr>
        <p:spPr>
          <a:xfrm>
            <a:off x="331693" y="896471"/>
            <a:ext cx="11600331" cy="206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cxnSp>
        <p:nvCxnSpPr>
          <p:cNvPr id="5" name="Straight Connector 4">
            <a:extLst>
              <a:ext uri="{FF2B5EF4-FFF2-40B4-BE49-F238E27FC236}">
                <a16:creationId xmlns:a16="http://schemas.microsoft.com/office/drawing/2014/main" id="{A4465AD0-CEA8-2B4A-B540-7C7FFAE46F76}"/>
              </a:ext>
            </a:extLst>
          </p:cNvPr>
          <p:cNvCxnSpPr>
            <a:cxnSpLocks/>
          </p:cNvCxnSpPr>
          <p:nvPr userDrawn="1"/>
        </p:nvCxnSpPr>
        <p:spPr>
          <a:xfrm>
            <a:off x="331693" y="6203547"/>
            <a:ext cx="10941553" cy="0"/>
          </a:xfrm>
          <a:prstGeom prst="line">
            <a:avLst/>
          </a:prstGeom>
          <a:ln w="28575">
            <a:solidFill>
              <a:srgbClr val="EC6422"/>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476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8.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2.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9.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3.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9.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4.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9.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5.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10.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9.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6.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000" y="197225"/>
            <a:ext cx="11460525" cy="720000"/>
          </a:xfrm>
          <a:prstGeom prst="rect">
            <a:avLst/>
          </a:prstGeom>
        </p:spPr>
        <p:txBody>
          <a:bodyPr vert="horz" lIns="0" tIns="0" rIns="0" bIns="0" rtlCol="0" anchor="b">
            <a:noAutofit/>
          </a:bodyPr>
          <a:lstStyle/>
          <a:p>
            <a:r>
              <a:rPr lang="en-US" dirty="0"/>
              <a:t>Add title</a:t>
            </a:r>
            <a:endParaRPr lang="en-ZA" dirty="0"/>
          </a:p>
        </p:txBody>
      </p:sp>
      <p:sp>
        <p:nvSpPr>
          <p:cNvPr id="3" name="Text Placeholder 2"/>
          <p:cNvSpPr>
            <a:spLocks noGrp="1"/>
          </p:cNvSpPr>
          <p:nvPr>
            <p:ph type="body" idx="1"/>
          </p:nvPr>
        </p:nvSpPr>
        <p:spPr>
          <a:xfrm>
            <a:off x="368302" y="1268413"/>
            <a:ext cx="11452225" cy="4716462"/>
          </a:xfrm>
          <a:prstGeom prst="rect">
            <a:avLst/>
          </a:prstGeom>
        </p:spPr>
        <p:txBody>
          <a:bodyPr vert="horz" lIns="0" tIns="45720" rIns="91440" bIns="45720" rtlCol="0">
            <a:noAutofit/>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8" name="TextBox 7"/>
          <p:cNvSpPr txBox="1"/>
          <p:nvPr userDrawn="1"/>
        </p:nvSpPr>
        <p:spPr>
          <a:xfrm>
            <a:off x="10784543" y="6360871"/>
            <a:ext cx="493060" cy="215444"/>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750" b="1" i="0" u="none" strike="noStrike" kern="1200" spc="0" baseline="0" dirty="0">
                <a:solidFill>
                  <a:schemeClr val="accent2"/>
                </a:solidFill>
                <a:latin typeface="+mn-lt"/>
                <a:ea typeface="+mn-ea"/>
                <a:cs typeface="+mn-cs"/>
              </a:rPr>
              <a:t>       </a:t>
            </a:r>
            <a:fld id="{B85E10F6-AA81-46B5-AAF7-516B34FC585A}" type="slidenum">
              <a:rPr lang="en-US" sz="750" b="1" i="0" u="none" strike="noStrike" kern="1200" spc="0" baseline="0" smtClean="0">
                <a:solidFill>
                  <a:schemeClr val="tx1">
                    <a:lumMod val="50000"/>
                  </a:schemeClr>
                </a:solidFill>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ZA" sz="750" b="1" spc="0" baseline="0" dirty="0">
              <a:solidFill>
                <a:schemeClr val="tx1">
                  <a:lumMod val="50000"/>
                </a:schemeClr>
              </a:solidFill>
            </a:endParaRPr>
          </a:p>
        </p:txBody>
      </p:sp>
      <p:cxnSp>
        <p:nvCxnSpPr>
          <p:cNvPr id="10" name="Straight Connector 9"/>
          <p:cNvCxnSpPr>
            <a:cxnSpLocks/>
          </p:cNvCxnSpPr>
          <p:nvPr userDrawn="1"/>
        </p:nvCxnSpPr>
        <p:spPr>
          <a:xfrm>
            <a:off x="368301" y="6203579"/>
            <a:ext cx="10891371"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4" cstate="email">
            <a:extLst>
              <a:ext uri="{28A0092B-C50C-407E-A947-70E740481C1C}">
                <a14:useLocalDpi xmlns:a14="http://schemas.microsoft.com/office/drawing/2010/main"/>
              </a:ext>
            </a:extLst>
          </a:blip>
          <a:stretch>
            <a:fillRect/>
          </a:stretch>
        </p:blipFill>
        <p:spPr>
          <a:xfrm>
            <a:off x="11494905" y="6186561"/>
            <a:ext cx="508839" cy="510283"/>
          </a:xfrm>
          <a:prstGeom prst="rect">
            <a:avLst/>
          </a:prstGeom>
        </p:spPr>
      </p:pic>
    </p:spTree>
    <p:extLst>
      <p:ext uri="{BB962C8B-B14F-4D97-AF65-F5344CB8AC3E}">
        <p14:creationId xmlns:p14="http://schemas.microsoft.com/office/powerpoint/2010/main" val="3245909001"/>
      </p:ext>
    </p:extLst>
  </p:cSld>
  <p:clrMap bg1="lt1" tx1="dk1" bg2="lt2" tx2="dk2" accent1="accent1" accent2="accent2" accent3="accent3" accent4="accent4" accent5="accent5" accent6="accent6" hlink="hlink" folHlink="folHlink"/>
  <p:sldLayoutIdLst>
    <p:sldLayoutId id="2147483679" r:id="rId1"/>
    <p:sldLayoutId id="2147483719" r:id="rId2"/>
    <p:sldLayoutId id="2147483722" r:id="rId3"/>
    <p:sldLayoutId id="2147483727" r:id="rId4"/>
    <p:sldLayoutId id="2147483724" r:id="rId5"/>
    <p:sldLayoutId id="2147483725" r:id="rId6"/>
    <p:sldLayoutId id="2147483650" r:id="rId7"/>
    <p:sldLayoutId id="2147483721" r:id="rId8"/>
    <p:sldLayoutId id="2147483720" r:id="rId9"/>
    <p:sldLayoutId id="2147483664" r:id="rId10"/>
    <p:sldLayoutId id="2147483711" r:id="rId11"/>
    <p:sldLayoutId id="2147483713" r:id="rId12"/>
    <p:sldLayoutId id="2147483714" r:id="rId13"/>
    <p:sldLayoutId id="2147483663" r:id="rId14"/>
    <p:sldLayoutId id="2147483715" r:id="rId15"/>
    <p:sldLayoutId id="2147483716" r:id="rId16"/>
    <p:sldLayoutId id="2147483717" r:id="rId17"/>
    <p:sldLayoutId id="2147483728" r:id="rId18"/>
    <p:sldLayoutId id="2147483718" r:id="rId19"/>
    <p:sldLayoutId id="2147483709" r:id="rId20"/>
    <p:sldLayoutId id="2147483815" r:id="rId21"/>
    <p:sldLayoutId id="2147483816" r:id="rId22"/>
  </p:sldLayoutIdLst>
  <p:txStyles>
    <p:titleStyle>
      <a:lvl1pPr algn="l" defTabSz="685800" rtl="0" eaLnBrk="1" latinLnBrk="0" hangingPunct="1">
        <a:lnSpc>
          <a:spcPct val="90000"/>
        </a:lnSpc>
        <a:spcBef>
          <a:spcPct val="0"/>
        </a:spcBef>
        <a:buNone/>
        <a:defRPr sz="2100" b="1" kern="1200" cap="none" spc="-23" baseline="0">
          <a:solidFill>
            <a:schemeClr val="accent1"/>
          </a:solidFill>
          <a:latin typeface="+mj-lt"/>
          <a:ea typeface="+mj-ea"/>
          <a:cs typeface="+mj-cs"/>
        </a:defRPr>
      </a:lvl1pPr>
    </p:titleStyle>
    <p:bodyStyle>
      <a:lvl1pPr marL="123825" indent="-123825" algn="l" defTabSz="685800" rtl="0" eaLnBrk="1" latinLnBrk="0" hangingPunct="1">
        <a:lnSpc>
          <a:spcPct val="120000"/>
        </a:lnSpc>
        <a:spcBef>
          <a:spcPts val="225"/>
        </a:spcBef>
        <a:buFont typeface="Arial" panose="020B0604020202020204" pitchFamily="34" charset="0"/>
        <a:buChar char="•"/>
        <a:defRPr sz="1350" kern="1200">
          <a:solidFill>
            <a:schemeClr val="tx1"/>
          </a:solidFill>
          <a:latin typeface="+mn-lt"/>
          <a:ea typeface="+mn-ea"/>
          <a:cs typeface="+mn-cs"/>
        </a:defRPr>
      </a:lvl1pPr>
      <a:lvl2pPr marL="253604" indent="-136922" algn="l" defTabSz="685800" rtl="0" eaLnBrk="1" latinLnBrk="0" hangingPunct="1">
        <a:lnSpc>
          <a:spcPct val="120000"/>
        </a:lnSpc>
        <a:spcBef>
          <a:spcPts val="225"/>
        </a:spcBef>
        <a:buFont typeface="Arial" panose="020B0604020202020204" pitchFamily="34" charset="0"/>
        <a:buChar char="•"/>
        <a:defRPr sz="1200" kern="1200">
          <a:solidFill>
            <a:schemeClr val="tx1"/>
          </a:solidFill>
          <a:latin typeface="+mn-lt"/>
          <a:ea typeface="+mn-ea"/>
          <a:cs typeface="+mn-cs"/>
        </a:defRPr>
      </a:lvl2pPr>
      <a:lvl3pPr marL="397669" indent="-136922" algn="l" defTabSz="685800" rtl="0" eaLnBrk="1" latinLnBrk="0" hangingPunct="1">
        <a:lnSpc>
          <a:spcPct val="120000"/>
        </a:lnSpc>
        <a:spcBef>
          <a:spcPts val="225"/>
        </a:spcBef>
        <a:buFont typeface="Arial" panose="020B0604020202020204" pitchFamily="34" charset="0"/>
        <a:buChar char="•"/>
        <a:defRPr sz="1050" kern="1200">
          <a:solidFill>
            <a:schemeClr val="tx1"/>
          </a:solidFill>
          <a:latin typeface="+mn-lt"/>
          <a:ea typeface="+mn-ea"/>
          <a:cs typeface="+mn-cs"/>
        </a:defRPr>
      </a:lvl3pPr>
      <a:lvl4pPr marL="507206" indent="-116681" algn="l" defTabSz="685800" rtl="0" eaLnBrk="1" latinLnBrk="0" hangingPunct="1">
        <a:lnSpc>
          <a:spcPct val="120000"/>
        </a:lnSpc>
        <a:spcBef>
          <a:spcPts val="225"/>
        </a:spcBef>
        <a:buFont typeface="Arial" panose="020B0604020202020204" pitchFamily="34" charset="0"/>
        <a:buChar char="•"/>
        <a:defRPr sz="900" kern="1200">
          <a:solidFill>
            <a:schemeClr val="tx1"/>
          </a:solidFill>
          <a:latin typeface="+mn-lt"/>
          <a:ea typeface="+mn-ea"/>
          <a:cs typeface="+mn-cs"/>
        </a:defRPr>
      </a:lvl4pPr>
      <a:lvl5pPr marL="616744" indent="-102394" algn="l" defTabSz="685800" rtl="0" eaLnBrk="1" latinLnBrk="0" hangingPunct="1">
        <a:lnSpc>
          <a:spcPct val="120000"/>
        </a:lnSpc>
        <a:spcBef>
          <a:spcPts val="225"/>
        </a:spcBef>
        <a:buFont typeface="Arial" panose="020B0604020202020204" pitchFamily="34" charset="0"/>
        <a:buChar char="•"/>
        <a:defRPr sz="7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70" userDrawn="1">
          <p15:clr>
            <a:srgbClr val="F26B43"/>
          </p15:clr>
        </p15:guide>
        <p15:guide id="2" pos="232" userDrawn="1">
          <p15:clr>
            <a:srgbClr val="F26B43"/>
          </p15:clr>
        </p15:guide>
        <p15:guide id="3" pos="7447" userDrawn="1">
          <p15:clr>
            <a:srgbClr val="F26B43"/>
          </p15:clr>
        </p15:guide>
        <p15:guide id="4" orient="horz" pos="79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BD04589-AFBE-6949-ABDD-94C7263FE673}"/>
              </a:ext>
            </a:extLst>
          </p:cNvPr>
          <p:cNvSpPr/>
          <p:nvPr userDrawn="1"/>
        </p:nvSpPr>
        <p:spPr>
          <a:xfrm>
            <a:off x="0" y="-23150"/>
            <a:ext cx="12192000" cy="68811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4" name="Picture 13" descr="Logo, company name&#10;&#10;Description automatically generated">
            <a:extLst>
              <a:ext uri="{FF2B5EF4-FFF2-40B4-BE49-F238E27FC236}">
                <a16:creationId xmlns:a16="http://schemas.microsoft.com/office/drawing/2014/main" id="{77877640-AB00-6A44-9A23-4057DE50C73C}"/>
              </a:ext>
            </a:extLst>
          </p:cNvPr>
          <p:cNvPicPr>
            <a:picLocks noChangeAspect="1"/>
          </p:cNvPicPr>
          <p:nvPr userDrawn="1"/>
        </p:nvPicPr>
        <p:blipFill>
          <a:blip r:embed="rId13"/>
          <a:stretch>
            <a:fillRect/>
          </a:stretch>
        </p:blipFill>
        <p:spPr>
          <a:xfrm>
            <a:off x="10534380" y="5979065"/>
            <a:ext cx="1397644" cy="739749"/>
          </a:xfrm>
          <a:prstGeom prst="rect">
            <a:avLst/>
          </a:prstGeom>
        </p:spPr>
      </p:pic>
      <p:sp>
        <p:nvSpPr>
          <p:cNvPr id="9" name="Title Placeholder 1">
            <a:extLst>
              <a:ext uri="{FF2B5EF4-FFF2-40B4-BE49-F238E27FC236}">
                <a16:creationId xmlns:a16="http://schemas.microsoft.com/office/drawing/2014/main" id="{DB2C15ED-B7BB-F444-9F89-BCBEF7E5C5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10" name="Text Placeholder 2">
            <a:extLst>
              <a:ext uri="{FF2B5EF4-FFF2-40B4-BE49-F238E27FC236}">
                <a16:creationId xmlns:a16="http://schemas.microsoft.com/office/drawing/2014/main" id="{064695D9-0847-444A-95CF-10FCDB1D0C37}"/>
              </a:ext>
            </a:extLst>
          </p:cNvPr>
          <p:cNvSpPr>
            <a:spLocks noGrp="1"/>
          </p:cNvSpPr>
          <p:nvPr>
            <p:ph type="body" idx="1"/>
          </p:nvPr>
        </p:nvSpPr>
        <p:spPr>
          <a:xfrm>
            <a:off x="838200" y="1825625"/>
            <a:ext cx="10515600" cy="357751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11" name="Straight Connector 10">
            <a:extLst>
              <a:ext uri="{FF2B5EF4-FFF2-40B4-BE49-F238E27FC236}">
                <a16:creationId xmlns:a16="http://schemas.microsoft.com/office/drawing/2014/main" id="{F754505B-A492-5F46-B15A-632E011599C3}"/>
              </a:ext>
            </a:extLst>
          </p:cNvPr>
          <p:cNvCxnSpPr>
            <a:cxnSpLocks/>
          </p:cNvCxnSpPr>
          <p:nvPr userDrawn="1"/>
        </p:nvCxnSpPr>
        <p:spPr>
          <a:xfrm>
            <a:off x="331693" y="5772473"/>
            <a:ext cx="10242731" cy="0"/>
          </a:xfrm>
          <a:prstGeom prst="line">
            <a:avLst/>
          </a:prstGeom>
          <a:ln w="28575">
            <a:solidFill>
              <a:srgbClr val="EC6422"/>
            </a:solidFill>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C2DC8861-22BF-2749-B8A2-216FDE7CFF7A}"/>
              </a:ext>
            </a:extLst>
          </p:cNvPr>
          <p:cNvSpPr txBox="1"/>
          <p:nvPr userDrawn="1"/>
        </p:nvSpPr>
        <p:spPr>
          <a:xfrm>
            <a:off x="9806770" y="6241218"/>
            <a:ext cx="493060" cy="215444"/>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750" b="1" i="0" u="none" strike="noStrike" kern="1200" spc="0" baseline="0" dirty="0">
                <a:solidFill>
                  <a:schemeClr val="bg1"/>
                </a:solidFill>
                <a:latin typeface="+mn-lt"/>
                <a:ea typeface="+mn-ea"/>
                <a:cs typeface="+mn-cs"/>
              </a:rPr>
              <a:t>       </a:t>
            </a:r>
            <a:fld id="{B85E10F6-AA81-46B5-AAF7-516B34FC585A}" type="slidenum">
              <a:rPr lang="en-US" sz="750" b="1" i="0" u="none" strike="noStrike" kern="1200" spc="0" baseline="0" smtClean="0">
                <a:solidFill>
                  <a:schemeClr val="bg1"/>
                </a:solidFill>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ZA" sz="750" b="1" spc="0" baseline="0" dirty="0">
              <a:solidFill>
                <a:schemeClr val="bg1"/>
              </a:solidFill>
            </a:endParaRPr>
          </a:p>
        </p:txBody>
      </p:sp>
      <p:grpSp>
        <p:nvGrpSpPr>
          <p:cNvPr id="8" name="Group 7">
            <a:extLst>
              <a:ext uri="{FF2B5EF4-FFF2-40B4-BE49-F238E27FC236}">
                <a16:creationId xmlns:a16="http://schemas.microsoft.com/office/drawing/2014/main" id="{E6089398-C440-F94C-9B54-C15896E73FD2}"/>
              </a:ext>
            </a:extLst>
          </p:cNvPr>
          <p:cNvGrpSpPr/>
          <p:nvPr userDrawn="1"/>
        </p:nvGrpSpPr>
        <p:grpSpPr>
          <a:xfrm rot="16200000">
            <a:off x="8465681" y="1717218"/>
            <a:ext cx="1900172" cy="5552467"/>
            <a:chOff x="7788222" y="-853784"/>
            <a:chExt cx="1142236" cy="3337712"/>
          </a:xfrm>
        </p:grpSpPr>
        <p:sp>
          <p:nvSpPr>
            <p:cNvPr id="13" name="Rectangle 12">
              <a:extLst>
                <a:ext uri="{FF2B5EF4-FFF2-40B4-BE49-F238E27FC236}">
                  <a16:creationId xmlns:a16="http://schemas.microsoft.com/office/drawing/2014/main" id="{2B29C395-C8B0-984A-89C8-81C2213D3F34}"/>
                </a:ext>
              </a:extLst>
            </p:cNvPr>
            <p:cNvSpPr/>
            <p:nvPr userDrawn="1"/>
          </p:nvSpPr>
          <p:spPr>
            <a:xfrm>
              <a:off x="7810052" y="322729"/>
              <a:ext cx="1098576" cy="1098576"/>
            </a:xfrm>
            <a:prstGeom prst="rect">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2DCE435-FCC2-B54B-AFD1-BF1C1ADE0EDD}"/>
                </a:ext>
              </a:extLst>
            </p:cNvPr>
            <p:cNvSpPr/>
            <p:nvPr userDrawn="1"/>
          </p:nvSpPr>
          <p:spPr>
            <a:xfrm>
              <a:off x="7790737" y="-853784"/>
              <a:ext cx="1098576" cy="1098576"/>
            </a:xfrm>
            <a:prstGeom prst="ellips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D29ECD59-62EB-0F46-9F3F-6CF2D26C9A26}"/>
                </a:ext>
              </a:extLst>
            </p:cNvPr>
            <p:cNvSpPr/>
            <p:nvPr userDrawn="1"/>
          </p:nvSpPr>
          <p:spPr>
            <a:xfrm>
              <a:off x="7788222" y="1499242"/>
              <a:ext cx="1142236" cy="984686"/>
            </a:xfrm>
            <a:prstGeom prst="triangl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8961841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3000" b="1" kern="1200">
          <a:solidFill>
            <a:srgbClr val="EC642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EC6727"/>
        </a:buClr>
        <a:buFont typeface="Wingdings" pitchFamily="2" charset="2"/>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EC6727"/>
        </a:buClr>
        <a:buFont typeface="Wingdings" pitchFamily="2" charset="2"/>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EC6727"/>
        </a:buClr>
        <a:buFont typeface="Wingdings" pitchFamily="2" charset="2"/>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EC6727"/>
        </a:buClr>
        <a:buFont typeface="Wingdings" pitchFamily="2" charset="2"/>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EC6727"/>
        </a:buClr>
        <a:buFont typeface="Wingdings" pitchFamily="2" charset="2"/>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F2BB95-6AF3-9A4D-B787-E59BADF12856}"/>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10534380" y="5985167"/>
            <a:ext cx="1397644" cy="739451"/>
          </a:xfrm>
          <a:prstGeom prst="rect">
            <a:avLst/>
          </a:prstGeom>
        </p:spPr>
      </p:pic>
      <p:sp>
        <p:nvSpPr>
          <p:cNvPr id="8" name="Title Placeholder 1">
            <a:extLst>
              <a:ext uri="{FF2B5EF4-FFF2-40B4-BE49-F238E27FC236}">
                <a16:creationId xmlns:a16="http://schemas.microsoft.com/office/drawing/2014/main" id="{EBD1BA88-100A-8A4A-B645-D13FB12B9E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9" name="Text Placeholder 2">
            <a:extLst>
              <a:ext uri="{FF2B5EF4-FFF2-40B4-BE49-F238E27FC236}">
                <a16:creationId xmlns:a16="http://schemas.microsoft.com/office/drawing/2014/main" id="{C7838B27-3B41-734D-BD74-A36E80AD6E56}"/>
              </a:ext>
            </a:extLst>
          </p:cNvPr>
          <p:cNvSpPr>
            <a:spLocks noGrp="1"/>
          </p:cNvSpPr>
          <p:nvPr>
            <p:ph type="body" idx="1"/>
          </p:nvPr>
        </p:nvSpPr>
        <p:spPr>
          <a:xfrm>
            <a:off x="838200" y="1825625"/>
            <a:ext cx="10515600" cy="357751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10" name="Straight Connector 9">
            <a:extLst>
              <a:ext uri="{FF2B5EF4-FFF2-40B4-BE49-F238E27FC236}">
                <a16:creationId xmlns:a16="http://schemas.microsoft.com/office/drawing/2014/main" id="{BC87FA68-E501-1642-83D6-E4184A33EC3E}"/>
              </a:ext>
            </a:extLst>
          </p:cNvPr>
          <p:cNvCxnSpPr>
            <a:cxnSpLocks/>
          </p:cNvCxnSpPr>
          <p:nvPr userDrawn="1"/>
        </p:nvCxnSpPr>
        <p:spPr>
          <a:xfrm>
            <a:off x="331693" y="5772473"/>
            <a:ext cx="10242731" cy="0"/>
          </a:xfrm>
          <a:prstGeom prst="line">
            <a:avLst/>
          </a:prstGeom>
          <a:ln w="28575">
            <a:solidFill>
              <a:srgbClr val="EC6422"/>
            </a:solidFill>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AB31587A-98CB-5644-84BF-E194DFE611A2}"/>
              </a:ext>
            </a:extLst>
          </p:cNvPr>
          <p:cNvSpPr txBox="1"/>
          <p:nvPr userDrawn="1"/>
        </p:nvSpPr>
        <p:spPr>
          <a:xfrm>
            <a:off x="9806770" y="6241218"/>
            <a:ext cx="493060" cy="215444"/>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750" b="1" i="0" u="none" strike="noStrike" kern="1200" spc="0" baseline="0" dirty="0">
                <a:solidFill>
                  <a:schemeClr val="tx1"/>
                </a:solidFill>
                <a:latin typeface="+mn-lt"/>
                <a:ea typeface="+mn-ea"/>
                <a:cs typeface="+mn-cs"/>
              </a:rPr>
              <a:t>       </a:t>
            </a:r>
            <a:fld id="{B85E10F6-AA81-46B5-AAF7-516B34FC585A}" type="slidenum">
              <a:rPr lang="en-US" sz="750" b="1" i="0" u="none" strike="noStrike" kern="1200" spc="0" baseline="0" smtClean="0">
                <a:solidFill>
                  <a:schemeClr val="tx1"/>
                </a:solidFill>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ZA" sz="750" b="1" spc="0" baseline="0" dirty="0">
              <a:solidFill>
                <a:schemeClr val="tx1"/>
              </a:solidFill>
            </a:endParaRPr>
          </a:p>
        </p:txBody>
      </p:sp>
    </p:spTree>
    <p:extLst>
      <p:ext uri="{BB962C8B-B14F-4D97-AF65-F5344CB8AC3E}">
        <p14:creationId xmlns:p14="http://schemas.microsoft.com/office/powerpoint/2010/main" val="48659150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EC6422"/>
        </a:buClr>
        <a:buFont typeface="Wingdings"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EC6422"/>
        </a:buClr>
        <a:buFont typeface="Wingdings"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EC6422"/>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EC6422"/>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EC6422"/>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AB6C5D3-2D8F-2343-BF53-6836AE1963DD}"/>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10574424" y="5944643"/>
            <a:ext cx="1397644" cy="739451"/>
          </a:xfrm>
          <a:prstGeom prst="rect">
            <a:avLst/>
          </a:prstGeom>
        </p:spPr>
      </p:pic>
      <p:pic>
        <p:nvPicPr>
          <p:cNvPr id="8" name="Picture 7">
            <a:extLst>
              <a:ext uri="{FF2B5EF4-FFF2-40B4-BE49-F238E27FC236}">
                <a16:creationId xmlns:a16="http://schemas.microsoft.com/office/drawing/2014/main" id="{03B24AD0-2F30-3D4A-80C4-56B0A357B1A1}"/>
              </a:ext>
            </a:extLst>
          </p:cNvPr>
          <p:cNvPicPr>
            <a:picLocks noChangeAspect="1"/>
          </p:cNvPicPr>
          <p:nvPr userDrawn="1"/>
        </p:nvPicPr>
        <p:blipFill>
          <a:blip r:embed="rId14"/>
          <a:stretch>
            <a:fillRect/>
          </a:stretch>
        </p:blipFill>
        <p:spPr>
          <a:xfrm>
            <a:off x="331693" y="5984779"/>
            <a:ext cx="1037519" cy="659181"/>
          </a:xfrm>
          <a:prstGeom prst="rect">
            <a:avLst/>
          </a:prstGeom>
        </p:spPr>
      </p:pic>
      <p:cxnSp>
        <p:nvCxnSpPr>
          <p:cNvPr id="9" name="Straight Connector 8">
            <a:extLst>
              <a:ext uri="{FF2B5EF4-FFF2-40B4-BE49-F238E27FC236}">
                <a16:creationId xmlns:a16="http://schemas.microsoft.com/office/drawing/2014/main" id="{CDD6F676-17F4-134D-A196-877D8780A10A}"/>
              </a:ext>
            </a:extLst>
          </p:cNvPr>
          <p:cNvCxnSpPr>
            <a:cxnSpLocks/>
          </p:cNvCxnSpPr>
          <p:nvPr userDrawn="1"/>
        </p:nvCxnSpPr>
        <p:spPr>
          <a:xfrm>
            <a:off x="331693" y="5772473"/>
            <a:ext cx="10242731" cy="0"/>
          </a:xfrm>
          <a:prstGeom prst="line">
            <a:avLst/>
          </a:prstGeom>
          <a:ln w="28575">
            <a:solidFill>
              <a:srgbClr val="EC6422"/>
            </a:solidFill>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5132F5C6-5BD2-B14C-A2BD-A79571943E8A}"/>
              </a:ext>
            </a:extLst>
          </p:cNvPr>
          <p:cNvSpPr txBox="1"/>
          <p:nvPr userDrawn="1"/>
        </p:nvSpPr>
        <p:spPr>
          <a:xfrm>
            <a:off x="9806770" y="6206647"/>
            <a:ext cx="493060" cy="215444"/>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750" b="1" i="0" u="none" strike="noStrike" kern="1200" spc="0" baseline="0" dirty="0">
                <a:solidFill>
                  <a:schemeClr val="accent2"/>
                </a:solidFill>
                <a:latin typeface="+mn-lt"/>
                <a:ea typeface="+mn-ea"/>
                <a:cs typeface="+mn-cs"/>
              </a:rPr>
              <a:t>       </a:t>
            </a:r>
            <a:fld id="{B85E10F6-AA81-46B5-AAF7-516B34FC585A}" type="slidenum">
              <a:rPr lang="en-US" sz="750" b="1" i="0" u="none" strike="noStrike" kern="1200" spc="0" baseline="0" smtClean="0">
                <a:solidFill>
                  <a:schemeClr val="tx1">
                    <a:lumMod val="50000"/>
                  </a:schemeClr>
                </a:solidFill>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ZA" sz="750" b="1" spc="0" baseline="0" dirty="0">
              <a:solidFill>
                <a:schemeClr val="tx1">
                  <a:lumMod val="50000"/>
                </a:schemeClr>
              </a:solidFill>
            </a:endParaRPr>
          </a:p>
        </p:txBody>
      </p:sp>
    </p:spTree>
    <p:extLst>
      <p:ext uri="{BB962C8B-B14F-4D97-AF65-F5344CB8AC3E}">
        <p14:creationId xmlns:p14="http://schemas.microsoft.com/office/powerpoint/2010/main" val="344566764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824924-CE92-6647-BEFD-3B53E39C9028}"/>
              </a:ext>
            </a:extLst>
          </p:cNvPr>
          <p:cNvSpPr/>
          <p:nvPr userDrawn="1"/>
        </p:nvSpPr>
        <p:spPr>
          <a:xfrm>
            <a:off x="0" y="-23149"/>
            <a:ext cx="12192000" cy="58950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87933E36-1F97-F246-B1F5-99F0AC6BBE18}"/>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10534380" y="5985167"/>
            <a:ext cx="1397644" cy="739451"/>
          </a:xfrm>
          <a:prstGeom prst="rect">
            <a:avLst/>
          </a:prstGeom>
        </p:spPr>
      </p:pic>
      <p:sp>
        <p:nvSpPr>
          <p:cNvPr id="2" name="Title Placeholder 1">
            <a:extLst>
              <a:ext uri="{FF2B5EF4-FFF2-40B4-BE49-F238E27FC236}">
                <a16:creationId xmlns:a16="http://schemas.microsoft.com/office/drawing/2014/main" id="{1702F5BD-0A9E-254D-989B-6D31706236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6DD9ECBE-7D01-1F48-A197-A1525080724C}"/>
              </a:ext>
            </a:extLst>
          </p:cNvPr>
          <p:cNvSpPr>
            <a:spLocks noGrp="1"/>
          </p:cNvSpPr>
          <p:nvPr>
            <p:ph type="body" idx="1"/>
          </p:nvPr>
        </p:nvSpPr>
        <p:spPr>
          <a:xfrm>
            <a:off x="838200" y="1825625"/>
            <a:ext cx="10515600" cy="357751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8" name="Picture 7">
            <a:extLst>
              <a:ext uri="{FF2B5EF4-FFF2-40B4-BE49-F238E27FC236}">
                <a16:creationId xmlns:a16="http://schemas.microsoft.com/office/drawing/2014/main" id="{B1273D59-39A0-584F-BBF8-C2BC8FC6E26E}"/>
              </a:ext>
            </a:extLst>
          </p:cNvPr>
          <p:cNvPicPr>
            <a:picLocks noChangeAspect="1"/>
          </p:cNvPicPr>
          <p:nvPr userDrawn="1"/>
        </p:nvPicPr>
        <p:blipFill>
          <a:blip r:embed="rId14"/>
          <a:stretch>
            <a:fillRect/>
          </a:stretch>
        </p:blipFill>
        <p:spPr>
          <a:xfrm>
            <a:off x="331693" y="5984779"/>
            <a:ext cx="1037519" cy="659181"/>
          </a:xfrm>
          <a:prstGeom prst="rect">
            <a:avLst/>
          </a:prstGeom>
        </p:spPr>
      </p:pic>
      <p:cxnSp>
        <p:nvCxnSpPr>
          <p:cNvPr id="9" name="Straight Connector 8">
            <a:extLst>
              <a:ext uri="{FF2B5EF4-FFF2-40B4-BE49-F238E27FC236}">
                <a16:creationId xmlns:a16="http://schemas.microsoft.com/office/drawing/2014/main" id="{AE9F17CD-5D89-BA4E-BE03-78353D65AECD}"/>
              </a:ext>
            </a:extLst>
          </p:cNvPr>
          <p:cNvCxnSpPr>
            <a:cxnSpLocks/>
          </p:cNvCxnSpPr>
          <p:nvPr userDrawn="1"/>
        </p:nvCxnSpPr>
        <p:spPr>
          <a:xfrm>
            <a:off x="331693" y="5772473"/>
            <a:ext cx="10242731" cy="0"/>
          </a:xfrm>
          <a:prstGeom prst="line">
            <a:avLst/>
          </a:prstGeom>
          <a:ln w="28575">
            <a:solidFill>
              <a:srgbClr val="EC6422"/>
            </a:solidFill>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5B8FBEA6-495C-8F44-B473-5412CC36DD1A}"/>
              </a:ext>
            </a:extLst>
          </p:cNvPr>
          <p:cNvSpPr txBox="1"/>
          <p:nvPr userDrawn="1"/>
        </p:nvSpPr>
        <p:spPr>
          <a:xfrm>
            <a:off x="9806770" y="6241218"/>
            <a:ext cx="493060" cy="215444"/>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750" b="1" i="0" u="none" strike="noStrike" kern="1200" spc="0" baseline="0" dirty="0">
                <a:solidFill>
                  <a:schemeClr val="tx1"/>
                </a:solidFill>
                <a:latin typeface="+mn-lt"/>
                <a:ea typeface="+mn-ea"/>
                <a:cs typeface="+mn-cs"/>
              </a:rPr>
              <a:t>       </a:t>
            </a:r>
            <a:fld id="{B85E10F6-AA81-46B5-AAF7-516B34FC585A}" type="slidenum">
              <a:rPr lang="en-US" sz="750" b="1" i="0" u="none" strike="noStrike" kern="1200" spc="0" baseline="0" smtClean="0">
                <a:solidFill>
                  <a:schemeClr val="tx1"/>
                </a:solidFill>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ZA" sz="750" b="1" spc="0" baseline="0" dirty="0">
              <a:solidFill>
                <a:schemeClr val="tx1"/>
              </a:solidFill>
            </a:endParaRPr>
          </a:p>
        </p:txBody>
      </p:sp>
    </p:spTree>
    <p:extLst>
      <p:ext uri="{BB962C8B-B14F-4D97-AF65-F5344CB8AC3E}">
        <p14:creationId xmlns:p14="http://schemas.microsoft.com/office/powerpoint/2010/main" val="93279502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3000" b="1" kern="1200">
          <a:solidFill>
            <a:srgbClr val="F26522"/>
          </a:solidFill>
          <a:latin typeface="Arial" panose="020B0604020202020204" pitchFamily="34" charset="0"/>
          <a:ea typeface="+mj-ea"/>
          <a:cs typeface="Arial" panose="020B0604020202020204" pitchFamily="34" charset="0"/>
        </a:defRPr>
      </a:lvl1pPr>
    </p:titleStyle>
    <p:bodyStyle>
      <a:lvl1pPr marL="457200" indent="-457200" algn="l" defTabSz="914400" rtl="0" eaLnBrk="1" latinLnBrk="0" hangingPunct="1">
        <a:lnSpc>
          <a:spcPct val="90000"/>
        </a:lnSpc>
        <a:spcBef>
          <a:spcPts val="1000"/>
        </a:spcBef>
        <a:buClr>
          <a:srgbClr val="F26522"/>
        </a:buClr>
        <a:buFont typeface="Wingdings" pitchFamily="2" charset="2"/>
        <a:buChar char="§"/>
        <a:defRPr sz="2000" kern="1200">
          <a:solidFill>
            <a:srgbClr val="FFFFFF"/>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26522"/>
        </a:buClr>
        <a:buFont typeface="Wingdings" pitchFamily="2" charset="2"/>
        <a:buChar char="§"/>
        <a:defRPr sz="1800" kern="1200">
          <a:solidFill>
            <a:srgbClr val="FFFFFF"/>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26522"/>
        </a:buClr>
        <a:buFont typeface="Wingdings" pitchFamily="2" charset="2"/>
        <a:buChar char="§"/>
        <a:defRPr sz="1600" kern="1200">
          <a:solidFill>
            <a:srgbClr val="FFFFFF"/>
          </a:solidFill>
          <a:latin typeface="Arial" panose="020B0604020202020204" pitchFamily="34" charset="0"/>
          <a:ea typeface="+mn-ea"/>
          <a:cs typeface="Arial" panose="020B0604020202020204" pitchFamily="34" charset="0"/>
        </a:defRPr>
      </a:lvl3pPr>
      <a:lvl4pPr marL="1714500" indent="-342900" algn="l" defTabSz="914400" rtl="0" eaLnBrk="1" latinLnBrk="0" hangingPunct="1">
        <a:lnSpc>
          <a:spcPct val="90000"/>
        </a:lnSpc>
        <a:spcBef>
          <a:spcPts val="500"/>
        </a:spcBef>
        <a:buClr>
          <a:srgbClr val="F26522"/>
        </a:buClr>
        <a:buFont typeface="Wingdings" pitchFamily="2" charset="2"/>
        <a:buChar char="§"/>
        <a:defRPr sz="1400" kern="1200">
          <a:solidFill>
            <a:srgbClr val="FFFFF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F26522"/>
        </a:buClr>
        <a:buFont typeface="Wingdings" pitchFamily="2" charset="2"/>
        <a:buChar char="§"/>
        <a:defRPr sz="1200" kern="1200">
          <a:solidFill>
            <a:srgbClr val="FFFFFF"/>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6/26/2025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Picture 6">
            <a:extLst>
              <a:ext uri="{FF2B5EF4-FFF2-40B4-BE49-F238E27FC236}">
                <a16:creationId xmlns:a16="http://schemas.microsoft.com/office/drawing/2014/main" id="{E70872E6-02E5-4546-EAD5-171B1C5027F0}"/>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10534380" y="5985167"/>
            <a:ext cx="1397644" cy="739451"/>
          </a:xfrm>
          <a:prstGeom prst="rect">
            <a:avLst/>
          </a:prstGeom>
        </p:spPr>
      </p:pic>
      <p:cxnSp>
        <p:nvCxnSpPr>
          <p:cNvPr id="8" name="Straight Connector 7">
            <a:extLst>
              <a:ext uri="{FF2B5EF4-FFF2-40B4-BE49-F238E27FC236}">
                <a16:creationId xmlns:a16="http://schemas.microsoft.com/office/drawing/2014/main" id="{4DF1CB6B-BD43-1DF2-33F1-FDB52682B1F9}"/>
              </a:ext>
            </a:extLst>
          </p:cNvPr>
          <p:cNvCxnSpPr>
            <a:cxnSpLocks/>
          </p:cNvCxnSpPr>
          <p:nvPr userDrawn="1"/>
        </p:nvCxnSpPr>
        <p:spPr>
          <a:xfrm>
            <a:off x="331693" y="5772473"/>
            <a:ext cx="10242731" cy="0"/>
          </a:xfrm>
          <a:prstGeom prst="line">
            <a:avLst/>
          </a:prstGeom>
          <a:ln w="28575">
            <a:solidFill>
              <a:srgbClr val="EC6422"/>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56CD5B44-1750-AA3A-9114-7E8179569C52}"/>
              </a:ext>
            </a:extLst>
          </p:cNvPr>
          <p:cNvSpPr txBox="1"/>
          <p:nvPr userDrawn="1"/>
        </p:nvSpPr>
        <p:spPr>
          <a:xfrm>
            <a:off x="9806770" y="6241218"/>
            <a:ext cx="493060" cy="215444"/>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750" b="1" i="0" u="none" strike="noStrike" kern="1200" spc="0" baseline="0" dirty="0">
                <a:solidFill>
                  <a:schemeClr val="tx1"/>
                </a:solidFill>
                <a:latin typeface="+mn-lt"/>
                <a:ea typeface="+mn-ea"/>
                <a:cs typeface="+mn-cs"/>
              </a:rPr>
              <a:t>       </a:t>
            </a:r>
            <a:fld id="{B85E10F6-AA81-46B5-AAF7-516B34FC585A}" type="slidenum">
              <a:rPr lang="en-US" sz="750" b="1" i="0" u="none" strike="noStrike" kern="1200" spc="0" baseline="0" smtClean="0">
                <a:solidFill>
                  <a:schemeClr val="tx1"/>
                </a:solidFill>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ZA" sz="750" b="1" spc="0" baseline="0" dirty="0">
              <a:solidFill>
                <a:schemeClr val="tx1"/>
              </a:solidFill>
            </a:endParaRPr>
          </a:p>
        </p:txBody>
      </p:sp>
    </p:spTree>
    <p:extLst>
      <p:ext uri="{BB962C8B-B14F-4D97-AF65-F5344CB8AC3E}">
        <p14:creationId xmlns:p14="http://schemas.microsoft.com/office/powerpoint/2010/main" val="17430358"/>
      </p:ext>
    </p:extLst>
  </p:cSld>
  <p:clrMap bg1="dk1" tx1="lt1" bg2="dk2" tx2="lt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7.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68.xml"/><Relationship Id="rId4" Type="http://schemas.openxmlformats.org/officeDocument/2006/relationships/hyperlink" Target="https://www.scu.edu/mobi/resources--tools/blog-posts/ethics-in-life-and-business/ethics-in-life-and-busines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A330509-2BA7-9FC4-3CB3-0123737CB4FB}"/>
              </a:ext>
            </a:extLst>
          </p:cNvPr>
          <p:cNvPicPr>
            <a:picLocks noChangeAspect="1"/>
          </p:cNvPicPr>
          <p:nvPr/>
        </p:nvPicPr>
        <p:blipFill rotWithShape="1">
          <a:blip r:embed="rId2"/>
          <a:srcRect l="12491" r="4813"/>
          <a:stretch/>
        </p:blipFill>
        <p:spPr>
          <a:xfrm>
            <a:off x="-119929" y="-207776"/>
            <a:ext cx="9399385" cy="7203533"/>
          </a:xfrm>
          <a:prstGeom prst="rect">
            <a:avLst/>
          </a:prstGeom>
        </p:spPr>
      </p:pic>
      <p:sp>
        <p:nvSpPr>
          <p:cNvPr id="18" name="Rectangle 17">
            <a:extLst>
              <a:ext uri="{FF2B5EF4-FFF2-40B4-BE49-F238E27FC236}">
                <a16:creationId xmlns:a16="http://schemas.microsoft.com/office/drawing/2014/main" id="{63A6D68D-CC19-692E-3138-49A358B01BEB}"/>
              </a:ext>
            </a:extLst>
          </p:cNvPr>
          <p:cNvSpPr/>
          <p:nvPr/>
        </p:nvSpPr>
        <p:spPr>
          <a:xfrm flipH="1">
            <a:off x="-119930" y="-207778"/>
            <a:ext cx="12311927" cy="7203533"/>
          </a:xfrm>
          <a:prstGeom prst="rect">
            <a:avLst/>
          </a:prstGeom>
          <a:gradFill flip="none" rotWithShape="1">
            <a:gsLst>
              <a:gs pos="0">
                <a:srgbClr val="000000"/>
              </a:gs>
              <a:gs pos="77000">
                <a:schemeClr val="tx1">
                  <a:alpha val="34726"/>
                </a:schemeClr>
              </a:gs>
              <a:gs pos="51000">
                <a:srgbClr val="000000"/>
              </a:gs>
              <a:gs pos="100000">
                <a:schemeClr val="tx1">
                  <a:alpha val="0"/>
                </a:schemeClr>
              </a:gs>
            </a:gsLst>
            <a:lin ang="0" scaled="0"/>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57F13D61-09B6-6980-8F5D-EEDC82361283}"/>
              </a:ext>
            </a:extLst>
          </p:cNvPr>
          <p:cNvPicPr>
            <a:picLocks noChangeAspect="1"/>
          </p:cNvPicPr>
          <p:nvPr/>
        </p:nvPicPr>
        <p:blipFill>
          <a:blip r:embed="rId3"/>
          <a:stretch>
            <a:fillRect/>
          </a:stretch>
        </p:blipFill>
        <p:spPr>
          <a:xfrm>
            <a:off x="10116459" y="5889408"/>
            <a:ext cx="1419420" cy="609167"/>
          </a:xfrm>
          <a:prstGeom prst="rect">
            <a:avLst/>
          </a:prstGeom>
        </p:spPr>
      </p:pic>
      <p:sp>
        <p:nvSpPr>
          <p:cNvPr id="11" name="TextBox 10">
            <a:extLst>
              <a:ext uri="{FF2B5EF4-FFF2-40B4-BE49-F238E27FC236}">
                <a16:creationId xmlns:a16="http://schemas.microsoft.com/office/drawing/2014/main" id="{F5A360CD-D3B7-9AC4-E3E3-36101E96C7F3}"/>
              </a:ext>
            </a:extLst>
          </p:cNvPr>
          <p:cNvSpPr txBox="1"/>
          <p:nvPr/>
        </p:nvSpPr>
        <p:spPr>
          <a:xfrm>
            <a:off x="5774586" y="2723423"/>
            <a:ext cx="6331671" cy="707886"/>
          </a:xfrm>
          <a:prstGeom prst="rect">
            <a:avLst/>
          </a:prstGeom>
          <a:noFill/>
        </p:spPr>
        <p:txBody>
          <a:bodyPr wrap="square" rtlCol="0">
            <a:spAutoFit/>
          </a:bodyPr>
          <a:lstStyle/>
          <a:p>
            <a:r>
              <a:rPr lang="en-US" sz="4000" b="1" dirty="0">
                <a:solidFill>
                  <a:srgbClr val="F26522"/>
                </a:solidFill>
                <a:latin typeface="Arial" panose="020B0604020202020204" pitchFamily="34" charset="0"/>
                <a:cs typeface="Arial" panose="020B0604020202020204" pitchFamily="34" charset="0"/>
              </a:rPr>
              <a:t>Ethics</a:t>
            </a:r>
          </a:p>
        </p:txBody>
      </p:sp>
      <p:pic>
        <p:nvPicPr>
          <p:cNvPr id="14" name="Picture 13" descr="Logo, company name&#10;&#10;Description automatically generated">
            <a:extLst>
              <a:ext uri="{FF2B5EF4-FFF2-40B4-BE49-F238E27FC236}">
                <a16:creationId xmlns:a16="http://schemas.microsoft.com/office/drawing/2014/main" id="{BCBEADD7-02D1-7B5D-58CA-A13D3EE95068}"/>
              </a:ext>
            </a:extLst>
          </p:cNvPr>
          <p:cNvPicPr>
            <a:picLocks noChangeAspect="1"/>
          </p:cNvPicPr>
          <p:nvPr/>
        </p:nvPicPr>
        <p:blipFill>
          <a:blip r:embed="rId4"/>
          <a:stretch>
            <a:fillRect/>
          </a:stretch>
        </p:blipFill>
        <p:spPr>
          <a:xfrm>
            <a:off x="7910773" y="298831"/>
            <a:ext cx="3625106" cy="1917985"/>
          </a:xfrm>
          <a:prstGeom prst="rect">
            <a:avLst/>
          </a:prstGeom>
        </p:spPr>
      </p:pic>
      <p:cxnSp>
        <p:nvCxnSpPr>
          <p:cNvPr id="22" name="Straight Connector 21">
            <a:extLst>
              <a:ext uri="{FF2B5EF4-FFF2-40B4-BE49-F238E27FC236}">
                <a16:creationId xmlns:a16="http://schemas.microsoft.com/office/drawing/2014/main" id="{7C02999C-1C4F-A810-3E03-4C2354084044}"/>
              </a:ext>
            </a:extLst>
          </p:cNvPr>
          <p:cNvCxnSpPr>
            <a:cxnSpLocks/>
          </p:cNvCxnSpPr>
          <p:nvPr/>
        </p:nvCxnSpPr>
        <p:spPr>
          <a:xfrm>
            <a:off x="5860329" y="3824737"/>
            <a:ext cx="6331671" cy="0"/>
          </a:xfrm>
          <a:prstGeom prst="line">
            <a:avLst/>
          </a:prstGeom>
          <a:ln w="28575">
            <a:solidFill>
              <a:srgbClr val="F2652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47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13EF8-78DA-DF46-0931-1BEB22C119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583C0-1F96-FB30-D9C5-02E6D075A7F6}"/>
              </a:ext>
            </a:extLst>
          </p:cNvPr>
          <p:cNvSpPr>
            <a:spLocks noGrp="1"/>
          </p:cNvSpPr>
          <p:nvPr>
            <p:ph type="title"/>
          </p:nvPr>
        </p:nvSpPr>
        <p:spPr>
          <a:xfrm>
            <a:off x="339488" y="0"/>
            <a:ext cx="11513024" cy="727881"/>
          </a:xfrm>
        </p:spPr>
        <p:txBody>
          <a:bodyPr>
            <a:normAutofit/>
          </a:bodyPr>
          <a:lstStyle/>
          <a:p>
            <a:pPr algn="ctr"/>
            <a:r>
              <a:rPr lang="en-US" b="1" dirty="0">
                <a:solidFill>
                  <a:schemeClr val="accent2"/>
                </a:solidFill>
              </a:rPr>
              <a:t>Secondary Data Collection</a:t>
            </a:r>
          </a:p>
        </p:txBody>
      </p:sp>
      <p:sp>
        <p:nvSpPr>
          <p:cNvPr id="3" name="Content Placeholder 2">
            <a:extLst>
              <a:ext uri="{FF2B5EF4-FFF2-40B4-BE49-F238E27FC236}">
                <a16:creationId xmlns:a16="http://schemas.microsoft.com/office/drawing/2014/main" id="{9ADD8CB8-5E97-BA45-DBD6-000502ABADDC}"/>
              </a:ext>
            </a:extLst>
          </p:cNvPr>
          <p:cNvSpPr>
            <a:spLocks noGrp="1"/>
          </p:cNvSpPr>
          <p:nvPr>
            <p:ph idx="1"/>
          </p:nvPr>
        </p:nvSpPr>
        <p:spPr>
          <a:xfrm>
            <a:off x="339488" y="855260"/>
            <a:ext cx="11513024" cy="4749409"/>
          </a:xfrm>
        </p:spPr>
        <p:txBody>
          <a:bodyPr>
            <a:normAutofit/>
          </a:bodyPr>
          <a:lstStyle/>
          <a:p>
            <a:pPr>
              <a:spcAft>
                <a:spcPts val="1200"/>
              </a:spcAft>
            </a:pPr>
            <a:r>
              <a:rPr lang="en-US" sz="2400" dirty="0"/>
              <a:t>Data is gathered from </a:t>
            </a:r>
            <a:r>
              <a:rPr lang="en-US" sz="2400" b="1" dirty="0">
                <a:solidFill>
                  <a:schemeClr val="accent2"/>
                </a:solidFill>
              </a:rPr>
              <a:t>secondary sources</a:t>
            </a:r>
            <a:r>
              <a:rPr lang="en-US" sz="2400" dirty="0"/>
              <a:t>. </a:t>
            </a:r>
            <a:r>
              <a:rPr lang="en-US" sz="2400" b="1" dirty="0">
                <a:solidFill>
                  <a:schemeClr val="accent2"/>
                </a:solidFill>
              </a:rPr>
              <a:t>There is no engagement/interaction with human or animals.</a:t>
            </a:r>
          </a:p>
          <a:p>
            <a:pPr>
              <a:spcAft>
                <a:spcPts val="600"/>
              </a:spcAft>
            </a:pPr>
            <a:r>
              <a:rPr lang="en-US" sz="2400" dirty="0"/>
              <a:t>This requires Form B to be completed</a:t>
            </a:r>
          </a:p>
          <a:p>
            <a:pPr>
              <a:spcBef>
                <a:spcPts val="1200"/>
              </a:spcBef>
              <a:spcAft>
                <a:spcPts val="600"/>
              </a:spcAft>
            </a:pPr>
            <a:r>
              <a:rPr lang="en-US" sz="2400" b="1" dirty="0">
                <a:solidFill>
                  <a:schemeClr val="accent2"/>
                </a:solidFill>
              </a:rPr>
              <a:t>If private data is to be used, company permission/waiver must be submitted.</a:t>
            </a:r>
          </a:p>
          <a:p>
            <a:pPr lvl="1">
              <a:spcAft>
                <a:spcPts val="600"/>
              </a:spcAft>
              <a:buFont typeface="Courier New" panose="02070309020205020404" pitchFamily="49" charset="0"/>
              <a:buChar char="o"/>
            </a:pPr>
            <a:r>
              <a:rPr lang="en-US" sz="1800" dirty="0"/>
              <a:t>The permission letter must be on a company letter head, signed and dated. </a:t>
            </a:r>
          </a:p>
          <a:p>
            <a:pPr lvl="1">
              <a:spcAft>
                <a:spcPts val="600"/>
              </a:spcAft>
              <a:buFont typeface="Courier New" panose="02070309020205020404" pitchFamily="49" charset="0"/>
              <a:buChar char="o"/>
            </a:pPr>
            <a:r>
              <a:rPr lang="en-US" sz="1800" dirty="0"/>
              <a:t>Must be signed by an authorized person </a:t>
            </a:r>
          </a:p>
          <a:p>
            <a:endParaRPr lang="en-US" dirty="0"/>
          </a:p>
        </p:txBody>
      </p:sp>
    </p:spTree>
    <p:extLst>
      <p:ext uri="{BB962C8B-B14F-4D97-AF65-F5344CB8AC3E}">
        <p14:creationId xmlns:p14="http://schemas.microsoft.com/office/powerpoint/2010/main" val="3965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90578-C662-C622-1A49-CC2C5334F1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A6075-3BDA-653E-5FDF-056BEB44F0F7}"/>
              </a:ext>
            </a:extLst>
          </p:cNvPr>
          <p:cNvSpPr>
            <a:spLocks noGrp="1"/>
          </p:cNvSpPr>
          <p:nvPr>
            <p:ph type="title"/>
          </p:nvPr>
        </p:nvSpPr>
        <p:spPr>
          <a:xfrm>
            <a:off x="339488" y="0"/>
            <a:ext cx="11513024" cy="727881"/>
          </a:xfrm>
        </p:spPr>
        <p:txBody>
          <a:bodyPr>
            <a:normAutofit/>
          </a:bodyPr>
          <a:lstStyle/>
          <a:p>
            <a:pPr algn="ctr"/>
            <a:r>
              <a:rPr lang="en-US" sz="4000" b="1" dirty="0">
                <a:solidFill>
                  <a:schemeClr val="accent2"/>
                </a:solidFill>
              </a:rPr>
              <a:t>Minimum Requirements for Submission of Form B</a:t>
            </a:r>
          </a:p>
        </p:txBody>
      </p:sp>
      <p:sp>
        <p:nvSpPr>
          <p:cNvPr id="3" name="Content Placeholder 2">
            <a:extLst>
              <a:ext uri="{FF2B5EF4-FFF2-40B4-BE49-F238E27FC236}">
                <a16:creationId xmlns:a16="http://schemas.microsoft.com/office/drawing/2014/main" id="{976AEA2D-0DBB-496F-F7C1-A19FD2981F73}"/>
              </a:ext>
            </a:extLst>
          </p:cNvPr>
          <p:cNvSpPr>
            <a:spLocks noGrp="1"/>
          </p:cNvSpPr>
          <p:nvPr>
            <p:ph idx="1"/>
          </p:nvPr>
        </p:nvSpPr>
        <p:spPr>
          <a:xfrm>
            <a:off x="339488" y="855259"/>
            <a:ext cx="11513024" cy="5700215"/>
          </a:xfrm>
        </p:spPr>
        <p:txBody>
          <a:bodyPr>
            <a:normAutofit/>
          </a:bodyPr>
          <a:lstStyle/>
          <a:p>
            <a:pPr marL="457200" indent="-457200" algn="just">
              <a:spcAft>
                <a:spcPts val="600"/>
              </a:spcAft>
              <a:buFont typeface="+mj-lt"/>
              <a:buAutoNum type="arabicPeriod"/>
            </a:pPr>
            <a:r>
              <a:rPr lang="en-US" sz="2400" dirty="0"/>
              <a:t>Request to conduct study at organization</a:t>
            </a:r>
          </a:p>
          <a:p>
            <a:pPr marL="457200" indent="-457200" algn="just">
              <a:spcAft>
                <a:spcPts val="600"/>
              </a:spcAft>
              <a:buFont typeface="+mj-lt"/>
              <a:buAutoNum type="arabicPeriod"/>
            </a:pPr>
            <a:r>
              <a:rPr lang="en-US" sz="2400" dirty="0"/>
              <a:t>Permission/Waiver letters from the organization/s if applicable. </a:t>
            </a:r>
          </a:p>
          <a:p>
            <a:pPr lvl="1" algn="just">
              <a:spcAft>
                <a:spcPts val="600"/>
              </a:spcAft>
              <a:buFont typeface="Courier New" panose="02070309020205020404" pitchFamily="49" charset="0"/>
              <a:buChar char="o"/>
            </a:pPr>
            <a:r>
              <a:rPr lang="en-US" sz="2000" dirty="0"/>
              <a:t>The permission letter must be on a </a:t>
            </a:r>
            <a:r>
              <a:rPr lang="en-US" sz="2000" b="1" dirty="0">
                <a:solidFill>
                  <a:schemeClr val="accent2"/>
                </a:solidFill>
              </a:rPr>
              <a:t>company letter head, signed and dated. </a:t>
            </a:r>
          </a:p>
          <a:p>
            <a:pPr lvl="1" algn="just">
              <a:spcAft>
                <a:spcPts val="600"/>
              </a:spcAft>
              <a:buFont typeface="Courier New" panose="02070309020205020404" pitchFamily="49" charset="0"/>
              <a:buChar char="o"/>
            </a:pPr>
            <a:r>
              <a:rPr lang="en-US" sz="2000" b="1" dirty="0">
                <a:solidFill>
                  <a:schemeClr val="accent2"/>
                </a:solidFill>
              </a:rPr>
              <a:t>Must be signed by an authorized person</a:t>
            </a:r>
          </a:p>
          <a:p>
            <a:pPr lvl="1" algn="just">
              <a:spcAft>
                <a:spcPts val="600"/>
              </a:spcAft>
              <a:buFont typeface="Courier New" panose="02070309020205020404" pitchFamily="49" charset="0"/>
              <a:buChar char="o"/>
            </a:pPr>
            <a:r>
              <a:rPr lang="en-US" sz="2000" dirty="0"/>
              <a:t>In some cases, the organization  may request ethical clearance first, if applicable proof of request must be submitted during ethics application. If clearance is granted, it will be conditionally granted until the permission is received and reviewed by the JBS REC. </a:t>
            </a:r>
            <a:r>
              <a:rPr lang="en-US" sz="2000" b="1" dirty="0">
                <a:solidFill>
                  <a:schemeClr val="accent2"/>
                </a:solidFill>
              </a:rPr>
              <a:t>Until final permission is provided by the REC, no data collection can commence.</a:t>
            </a:r>
          </a:p>
          <a:p>
            <a:pPr marL="457200" indent="-457200" algn="just">
              <a:spcAft>
                <a:spcPts val="600"/>
              </a:spcAft>
              <a:buFont typeface="+mj-lt"/>
              <a:buAutoNum type="arabicPeriod"/>
            </a:pPr>
            <a:r>
              <a:rPr lang="en-US" sz="2400" dirty="0"/>
              <a:t>Completed Form B </a:t>
            </a:r>
          </a:p>
          <a:p>
            <a:pPr lvl="1" algn="just">
              <a:spcAft>
                <a:spcPts val="600"/>
              </a:spcAft>
              <a:buFont typeface="Courier New" panose="02070309020205020404" pitchFamily="49" charset="0"/>
              <a:buChar char="o"/>
            </a:pPr>
            <a:r>
              <a:rPr lang="en-US" sz="1800" dirty="0"/>
              <a:t> </a:t>
            </a:r>
            <a:r>
              <a:rPr lang="en-US" sz="2000" b="1" dirty="0">
                <a:solidFill>
                  <a:schemeClr val="accent2"/>
                </a:solidFill>
              </a:rPr>
              <a:t>Signed and dated by both student and supervisor</a:t>
            </a:r>
            <a:endParaRPr lang="en-US" sz="1800" b="1" dirty="0">
              <a:solidFill>
                <a:schemeClr val="accent2"/>
              </a:solidFill>
            </a:endParaRPr>
          </a:p>
        </p:txBody>
      </p:sp>
    </p:spTree>
    <p:extLst>
      <p:ext uri="{BB962C8B-B14F-4D97-AF65-F5344CB8AC3E}">
        <p14:creationId xmlns:p14="http://schemas.microsoft.com/office/powerpoint/2010/main" val="70596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72D81-E75F-5233-397D-BED2CD6448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5D330B-93AE-96C4-A11A-30BC16B01CD4}"/>
              </a:ext>
            </a:extLst>
          </p:cNvPr>
          <p:cNvSpPr>
            <a:spLocks noGrp="1"/>
          </p:cNvSpPr>
          <p:nvPr>
            <p:ph type="title"/>
          </p:nvPr>
        </p:nvSpPr>
        <p:spPr>
          <a:xfrm>
            <a:off x="339488" y="0"/>
            <a:ext cx="11513024" cy="727881"/>
          </a:xfrm>
        </p:spPr>
        <p:txBody>
          <a:bodyPr>
            <a:normAutofit/>
          </a:bodyPr>
          <a:lstStyle/>
          <a:p>
            <a:pPr algn="ctr"/>
            <a:r>
              <a:rPr lang="en-US" b="1" dirty="0">
                <a:solidFill>
                  <a:schemeClr val="accent2"/>
                </a:solidFill>
              </a:rPr>
              <a:t>Ethical Clearance Exemption</a:t>
            </a:r>
          </a:p>
        </p:txBody>
      </p:sp>
      <p:sp>
        <p:nvSpPr>
          <p:cNvPr id="3" name="Content Placeholder 2">
            <a:extLst>
              <a:ext uri="{FF2B5EF4-FFF2-40B4-BE49-F238E27FC236}">
                <a16:creationId xmlns:a16="http://schemas.microsoft.com/office/drawing/2014/main" id="{B693E7F5-6790-08A2-A1B3-29FC013698ED}"/>
              </a:ext>
            </a:extLst>
          </p:cNvPr>
          <p:cNvSpPr>
            <a:spLocks noGrp="1"/>
          </p:cNvSpPr>
          <p:nvPr>
            <p:ph idx="1"/>
          </p:nvPr>
        </p:nvSpPr>
        <p:spPr>
          <a:xfrm>
            <a:off x="339488" y="855260"/>
            <a:ext cx="11513024" cy="4749409"/>
          </a:xfrm>
        </p:spPr>
        <p:txBody>
          <a:bodyPr>
            <a:normAutofit/>
          </a:bodyPr>
          <a:lstStyle/>
          <a:p>
            <a:pPr algn="just">
              <a:spcAft>
                <a:spcPts val="1200"/>
              </a:spcAft>
            </a:pPr>
            <a:r>
              <a:rPr lang="en-US" sz="2400" b="1" dirty="0">
                <a:solidFill>
                  <a:schemeClr val="accent2"/>
                </a:solidFill>
              </a:rPr>
              <a:t>Only secondary data is used and from publicly available sources. There is no engagement/interaction with human or animals and no private data usage.</a:t>
            </a:r>
          </a:p>
          <a:p>
            <a:pPr algn="just">
              <a:spcAft>
                <a:spcPts val="1200"/>
              </a:spcAft>
            </a:pPr>
            <a:r>
              <a:rPr lang="en-US" sz="2400" dirty="0"/>
              <a:t>Form C to be completed</a:t>
            </a:r>
          </a:p>
          <a:p>
            <a:endParaRPr lang="en-US" sz="2000" dirty="0"/>
          </a:p>
        </p:txBody>
      </p:sp>
    </p:spTree>
    <p:extLst>
      <p:ext uri="{BB962C8B-B14F-4D97-AF65-F5344CB8AC3E}">
        <p14:creationId xmlns:p14="http://schemas.microsoft.com/office/powerpoint/2010/main" val="3809002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3B4B0-4868-E5CB-F3DB-4C882AFEB1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6B39A6-AA0A-3697-730A-691F9F7C1F85}"/>
              </a:ext>
            </a:extLst>
          </p:cNvPr>
          <p:cNvSpPr>
            <a:spLocks noGrp="1"/>
          </p:cNvSpPr>
          <p:nvPr>
            <p:ph type="title"/>
          </p:nvPr>
        </p:nvSpPr>
        <p:spPr>
          <a:xfrm>
            <a:off x="339488" y="0"/>
            <a:ext cx="11513024" cy="727881"/>
          </a:xfrm>
        </p:spPr>
        <p:txBody>
          <a:bodyPr>
            <a:normAutofit/>
          </a:bodyPr>
          <a:lstStyle/>
          <a:p>
            <a:pPr algn="ctr"/>
            <a:r>
              <a:rPr lang="en-US" b="1" dirty="0">
                <a:solidFill>
                  <a:schemeClr val="accent2"/>
                </a:solidFill>
              </a:rPr>
              <a:t>Resubmission</a:t>
            </a:r>
          </a:p>
        </p:txBody>
      </p:sp>
      <p:sp>
        <p:nvSpPr>
          <p:cNvPr id="3" name="Content Placeholder 2">
            <a:extLst>
              <a:ext uri="{FF2B5EF4-FFF2-40B4-BE49-F238E27FC236}">
                <a16:creationId xmlns:a16="http://schemas.microsoft.com/office/drawing/2014/main" id="{5A3BCC6D-7DA8-91DD-206A-14C10025E419}"/>
              </a:ext>
            </a:extLst>
          </p:cNvPr>
          <p:cNvSpPr>
            <a:spLocks noGrp="1"/>
          </p:cNvSpPr>
          <p:nvPr>
            <p:ph idx="1"/>
          </p:nvPr>
        </p:nvSpPr>
        <p:spPr>
          <a:xfrm>
            <a:off x="339488" y="1019034"/>
            <a:ext cx="11513024" cy="4749409"/>
          </a:xfrm>
        </p:spPr>
        <p:txBody>
          <a:bodyPr>
            <a:normAutofit/>
          </a:bodyPr>
          <a:lstStyle/>
          <a:p>
            <a:pPr algn="just">
              <a:spcAft>
                <a:spcPts val="1200"/>
              </a:spcAft>
            </a:pPr>
            <a:r>
              <a:rPr lang="en-US" sz="2400" dirty="0"/>
              <a:t>When resubmitting any ethical clearance, </a:t>
            </a:r>
            <a:r>
              <a:rPr lang="en-US" sz="2400" b="1" dirty="0">
                <a:solidFill>
                  <a:schemeClr val="accent2"/>
                </a:solidFill>
              </a:rPr>
              <a:t>the complete pack must be resubmitted.</a:t>
            </a:r>
          </a:p>
          <a:p>
            <a:pPr algn="just">
              <a:spcAft>
                <a:spcPts val="1200"/>
              </a:spcAft>
            </a:pPr>
            <a:r>
              <a:rPr lang="en-US" sz="2400" dirty="0"/>
              <a:t>All updated documents must be </a:t>
            </a:r>
            <a:r>
              <a:rPr lang="en-US" sz="2400" b="1" dirty="0">
                <a:solidFill>
                  <a:schemeClr val="accent2"/>
                </a:solidFill>
              </a:rPr>
              <a:t>signed and dated by both student and supervisor</a:t>
            </a:r>
            <a:r>
              <a:rPr lang="en-US" sz="2400" dirty="0"/>
              <a:t>.</a:t>
            </a:r>
          </a:p>
          <a:p>
            <a:pPr algn="just">
              <a:spcAft>
                <a:spcPts val="1200"/>
              </a:spcAft>
            </a:pPr>
            <a:r>
              <a:rPr lang="en-US" sz="2400" dirty="0"/>
              <a:t>A summary document detailing the changes requested must be provided. Align to the feedback received from the JB REC.</a:t>
            </a:r>
          </a:p>
          <a:p>
            <a:endParaRPr lang="en-US" dirty="0"/>
          </a:p>
        </p:txBody>
      </p:sp>
    </p:spTree>
    <p:extLst>
      <p:ext uri="{BB962C8B-B14F-4D97-AF65-F5344CB8AC3E}">
        <p14:creationId xmlns:p14="http://schemas.microsoft.com/office/powerpoint/2010/main" val="75450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97AE0-B933-D479-16B5-532AB92E5F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6DE176-59C7-1A08-3979-1D71F74CFFA6}"/>
              </a:ext>
            </a:extLst>
          </p:cNvPr>
          <p:cNvSpPr>
            <a:spLocks noGrp="1"/>
          </p:cNvSpPr>
          <p:nvPr>
            <p:ph type="title"/>
          </p:nvPr>
        </p:nvSpPr>
        <p:spPr>
          <a:xfrm>
            <a:off x="339488" y="0"/>
            <a:ext cx="11513024" cy="727881"/>
          </a:xfrm>
        </p:spPr>
        <p:txBody>
          <a:bodyPr>
            <a:normAutofit/>
          </a:bodyPr>
          <a:lstStyle/>
          <a:p>
            <a:pPr algn="ctr"/>
            <a:r>
              <a:rPr lang="en-US" b="1" dirty="0">
                <a:solidFill>
                  <a:schemeClr val="accent2"/>
                </a:solidFill>
              </a:rPr>
              <a:t>Amendments</a:t>
            </a:r>
          </a:p>
        </p:txBody>
      </p:sp>
      <p:sp>
        <p:nvSpPr>
          <p:cNvPr id="3" name="Content Placeholder 2">
            <a:extLst>
              <a:ext uri="{FF2B5EF4-FFF2-40B4-BE49-F238E27FC236}">
                <a16:creationId xmlns:a16="http://schemas.microsoft.com/office/drawing/2014/main" id="{2FB9EF0D-8602-E593-78F2-440713463FE7}"/>
              </a:ext>
            </a:extLst>
          </p:cNvPr>
          <p:cNvSpPr>
            <a:spLocks noGrp="1"/>
          </p:cNvSpPr>
          <p:nvPr>
            <p:ph idx="1"/>
          </p:nvPr>
        </p:nvSpPr>
        <p:spPr>
          <a:xfrm>
            <a:off x="339488" y="855260"/>
            <a:ext cx="11513024" cy="4749409"/>
          </a:xfrm>
        </p:spPr>
        <p:txBody>
          <a:bodyPr>
            <a:normAutofit/>
          </a:bodyPr>
          <a:lstStyle/>
          <a:p>
            <a:pPr algn="just">
              <a:spcAft>
                <a:spcPts val="1200"/>
              </a:spcAft>
            </a:pPr>
            <a:r>
              <a:rPr lang="en-US" sz="2400" dirty="0"/>
              <a:t>When an amendment is requested, the data collection must halt.</a:t>
            </a:r>
          </a:p>
          <a:p>
            <a:pPr algn="just">
              <a:spcAft>
                <a:spcPts val="1200"/>
              </a:spcAft>
            </a:pPr>
            <a:r>
              <a:rPr lang="en-US" sz="2400" dirty="0"/>
              <a:t>An amendment application would be </a:t>
            </a:r>
            <a:r>
              <a:rPr lang="en-US" sz="2400" b="1" dirty="0">
                <a:solidFill>
                  <a:schemeClr val="accent2"/>
                </a:solidFill>
              </a:rPr>
              <a:t>reviewed in  totality</a:t>
            </a:r>
            <a:r>
              <a:rPr lang="en-US" sz="2400" dirty="0"/>
              <a:t>. </a:t>
            </a:r>
          </a:p>
          <a:p>
            <a:pPr algn="just">
              <a:spcAft>
                <a:spcPts val="1200"/>
              </a:spcAft>
            </a:pPr>
            <a:r>
              <a:rPr lang="en-US" sz="2400" b="1" dirty="0">
                <a:solidFill>
                  <a:schemeClr val="accent2"/>
                </a:solidFill>
              </a:rPr>
              <a:t>All submission documents must be updated and sent together with the amendment document, which details the amendment.</a:t>
            </a:r>
          </a:p>
          <a:p>
            <a:endParaRPr lang="en-US" dirty="0"/>
          </a:p>
        </p:txBody>
      </p:sp>
    </p:spTree>
    <p:extLst>
      <p:ext uri="{BB962C8B-B14F-4D97-AF65-F5344CB8AC3E}">
        <p14:creationId xmlns:p14="http://schemas.microsoft.com/office/powerpoint/2010/main" val="993589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3A8B9-0692-EF46-85B9-1677A3592F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23F8CB-6918-E3B5-362E-FE94E39D3E2F}"/>
              </a:ext>
            </a:extLst>
          </p:cNvPr>
          <p:cNvSpPr>
            <a:spLocks noGrp="1"/>
          </p:cNvSpPr>
          <p:nvPr>
            <p:ph type="title"/>
          </p:nvPr>
        </p:nvSpPr>
        <p:spPr>
          <a:xfrm>
            <a:off x="338400" y="0"/>
            <a:ext cx="11512800" cy="727200"/>
          </a:xfrm>
        </p:spPr>
        <p:txBody>
          <a:bodyPr/>
          <a:lstStyle/>
          <a:p>
            <a:pPr algn="ctr"/>
            <a:r>
              <a:rPr lang="en-US" b="1" dirty="0">
                <a:solidFill>
                  <a:schemeClr val="accent2"/>
                </a:solidFill>
              </a:rPr>
              <a:t>What is Ethics?</a:t>
            </a:r>
          </a:p>
        </p:txBody>
      </p:sp>
      <p:sp>
        <p:nvSpPr>
          <p:cNvPr id="3" name="Content Placeholder 2">
            <a:extLst>
              <a:ext uri="{FF2B5EF4-FFF2-40B4-BE49-F238E27FC236}">
                <a16:creationId xmlns:a16="http://schemas.microsoft.com/office/drawing/2014/main" id="{7C327980-576F-3144-476C-B7F7790637AD}"/>
              </a:ext>
            </a:extLst>
          </p:cNvPr>
          <p:cNvSpPr>
            <a:spLocks noGrp="1"/>
          </p:cNvSpPr>
          <p:nvPr>
            <p:ph idx="1"/>
          </p:nvPr>
        </p:nvSpPr>
        <p:spPr>
          <a:xfrm>
            <a:off x="338400" y="856800"/>
            <a:ext cx="11300400" cy="4748400"/>
          </a:xfrm>
        </p:spPr>
        <p:txBody>
          <a:bodyPr>
            <a:normAutofit/>
          </a:bodyPr>
          <a:lstStyle/>
          <a:p>
            <a:pPr algn="just">
              <a:lnSpc>
                <a:spcPct val="150000"/>
              </a:lnSpc>
              <a:spcAft>
                <a:spcPts val="1200"/>
              </a:spcAft>
            </a:pPr>
            <a:r>
              <a:rPr lang="en-US" sz="2000" dirty="0">
                <a:effectLst/>
                <a:ea typeface="Calibri" panose="020F0502020204030204" pitchFamily="34" charset="0"/>
              </a:rPr>
              <a:t>Ethics is defined as a method, procedure, or perspective for deciding how to act and for analyzing complex problems and issues (Resnik, 2020)​</a:t>
            </a:r>
          </a:p>
          <a:p>
            <a:pPr algn="just">
              <a:lnSpc>
                <a:spcPct val="150000"/>
              </a:lnSpc>
              <a:spcAft>
                <a:spcPts val="1200"/>
              </a:spcAft>
            </a:pPr>
            <a:r>
              <a:rPr lang="en-US" sz="2000" dirty="0"/>
              <a:t>When it comes to research, </a:t>
            </a:r>
            <a:r>
              <a:rPr lang="en-US" sz="2000" b="1" dirty="0">
                <a:solidFill>
                  <a:schemeClr val="accent2"/>
                </a:solidFill>
              </a:rPr>
              <a:t>ethics refer to the norms and values that guide decisions regarding the collection of data and analysis of said data, as well as the dissemination of findings (Mirza, Bellalem &amp; Mirza, 2023).</a:t>
            </a:r>
          </a:p>
          <a:p>
            <a:pPr algn="just">
              <a:lnSpc>
                <a:spcPct val="150000"/>
              </a:lnSpc>
              <a:spcAft>
                <a:spcPts val="1200"/>
              </a:spcAft>
            </a:pPr>
            <a:r>
              <a:rPr lang="en-US" sz="2000" b="1" dirty="0">
                <a:solidFill>
                  <a:schemeClr val="accent2"/>
                </a:solidFill>
              </a:rPr>
              <a:t>“If a choice must be made between doing harm to a participant and doing harm to the research, it is the research that is sacrificed.” (Mack et al., 2005) </a:t>
            </a:r>
          </a:p>
        </p:txBody>
      </p:sp>
      <p:sp>
        <p:nvSpPr>
          <p:cNvPr id="5" name="TextBox 4">
            <a:extLst>
              <a:ext uri="{FF2B5EF4-FFF2-40B4-BE49-F238E27FC236}">
                <a16:creationId xmlns:a16="http://schemas.microsoft.com/office/drawing/2014/main" id="{388D6C6E-644C-DD37-84C1-0253BF32ED78}"/>
              </a:ext>
            </a:extLst>
          </p:cNvPr>
          <p:cNvSpPr txBox="1"/>
          <p:nvPr/>
        </p:nvSpPr>
        <p:spPr>
          <a:xfrm>
            <a:off x="413981" y="5877720"/>
            <a:ext cx="9953767" cy="600164"/>
          </a:xfrm>
          <a:prstGeom prst="rect">
            <a:avLst/>
          </a:prstGeom>
          <a:noFill/>
        </p:spPr>
        <p:txBody>
          <a:bodyPr wrap="square">
            <a:spAutoFit/>
          </a:bodyPr>
          <a:lstStyle/>
          <a:p>
            <a:r>
              <a:rPr lang="en-US" sz="1100" dirty="0"/>
              <a:t>Resnik, D. B. (2020). What is Ethics in Research &amp; Why is it Important? National Institute of Environmental Health Sciences.</a:t>
            </a:r>
          </a:p>
          <a:p>
            <a:r>
              <a:rPr lang="en-US" sz="1100" dirty="0"/>
              <a:t>Mirza, H., Bellalem, F., &amp; Mirza, C. (2023). Ethical Considerations in Qualitative Research: Summary Guidelines for Novice Social Science Researchers.​</a:t>
            </a:r>
          </a:p>
          <a:p>
            <a:r>
              <a:rPr lang="en-US" sz="1100" dirty="0"/>
              <a:t>Mack et al. (2005). Qualitative Research Methods: A Data Collector's Field Guide​</a:t>
            </a:r>
            <a:endParaRPr lang="en-ZA" sz="1100" dirty="0"/>
          </a:p>
        </p:txBody>
      </p:sp>
    </p:spTree>
    <p:extLst>
      <p:ext uri="{BB962C8B-B14F-4D97-AF65-F5344CB8AC3E}">
        <p14:creationId xmlns:p14="http://schemas.microsoft.com/office/powerpoint/2010/main" val="155447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66E31-3E73-CAAC-7700-B8832EAE8E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FE84AF-B5D2-6AB7-85D3-2F6F5E74877F}"/>
              </a:ext>
            </a:extLst>
          </p:cNvPr>
          <p:cNvSpPr>
            <a:spLocks noGrp="1"/>
          </p:cNvSpPr>
          <p:nvPr>
            <p:ph type="title"/>
          </p:nvPr>
        </p:nvSpPr>
        <p:spPr>
          <a:xfrm>
            <a:off x="338400" y="0"/>
            <a:ext cx="11512800" cy="727200"/>
          </a:xfrm>
        </p:spPr>
        <p:txBody>
          <a:bodyPr/>
          <a:lstStyle/>
          <a:p>
            <a:pPr algn="ctr"/>
            <a:r>
              <a:rPr lang="en-US" b="1" dirty="0">
                <a:solidFill>
                  <a:schemeClr val="accent2"/>
                </a:solidFill>
              </a:rPr>
              <a:t>Ethical Considerations</a:t>
            </a:r>
          </a:p>
        </p:txBody>
      </p:sp>
      <p:sp>
        <p:nvSpPr>
          <p:cNvPr id="3" name="Content Placeholder 2">
            <a:extLst>
              <a:ext uri="{FF2B5EF4-FFF2-40B4-BE49-F238E27FC236}">
                <a16:creationId xmlns:a16="http://schemas.microsoft.com/office/drawing/2014/main" id="{84EB0022-A38E-0959-9C90-AC7139EEA8A3}"/>
              </a:ext>
            </a:extLst>
          </p:cNvPr>
          <p:cNvSpPr>
            <a:spLocks noGrp="1"/>
          </p:cNvSpPr>
          <p:nvPr>
            <p:ph idx="1"/>
          </p:nvPr>
        </p:nvSpPr>
        <p:spPr>
          <a:xfrm>
            <a:off x="338400" y="856800"/>
            <a:ext cx="5207140" cy="4748400"/>
          </a:xfrm>
        </p:spPr>
        <p:txBody>
          <a:bodyPr>
            <a:normAutofit fontScale="62500" lnSpcReduction="20000"/>
          </a:bodyPr>
          <a:lstStyle/>
          <a:p>
            <a:pPr marL="0" indent="0" algn="just" fontAlgn="base">
              <a:lnSpc>
                <a:spcPct val="150000"/>
              </a:lnSpc>
              <a:spcAft>
                <a:spcPts val="600"/>
              </a:spcAft>
              <a:buNone/>
            </a:pPr>
            <a:r>
              <a:rPr lang="en-US" sz="2900" dirty="0"/>
              <a:t>According to Mirza, Bellalem, &amp; Mirza (2023) these are some key ethical considerations: </a:t>
            </a:r>
          </a:p>
          <a:p>
            <a:pPr fontAlgn="base">
              <a:lnSpc>
                <a:spcPct val="150000"/>
              </a:lnSpc>
              <a:spcAft>
                <a:spcPts val="600"/>
              </a:spcAft>
            </a:pPr>
            <a:r>
              <a:rPr lang="en-US" sz="2200" dirty="0"/>
              <a:t>​</a:t>
            </a:r>
            <a:r>
              <a:rPr lang="en-US" sz="2500" b="1" dirty="0">
                <a:solidFill>
                  <a:schemeClr val="accent2"/>
                </a:solidFill>
              </a:rPr>
              <a:t>Respect for persons </a:t>
            </a:r>
            <a:r>
              <a:rPr lang="en-US" sz="2500" dirty="0"/>
              <a:t>– Treating participants with dignity.​</a:t>
            </a:r>
          </a:p>
          <a:p>
            <a:pPr fontAlgn="base">
              <a:lnSpc>
                <a:spcPct val="150000"/>
              </a:lnSpc>
              <a:spcAft>
                <a:spcPts val="600"/>
              </a:spcAft>
            </a:pPr>
            <a:r>
              <a:rPr lang="en-US" sz="2500" b="1" dirty="0">
                <a:solidFill>
                  <a:schemeClr val="accent2"/>
                </a:solidFill>
              </a:rPr>
              <a:t>Informed consent </a:t>
            </a:r>
            <a:r>
              <a:rPr lang="en-US" sz="2500" dirty="0"/>
              <a:t>– Voluntary and informed agreement.​</a:t>
            </a:r>
          </a:p>
          <a:p>
            <a:pPr fontAlgn="base">
              <a:lnSpc>
                <a:spcPct val="150000"/>
              </a:lnSpc>
              <a:spcAft>
                <a:spcPts val="600"/>
              </a:spcAft>
            </a:pPr>
            <a:r>
              <a:rPr lang="en-US" sz="2500" b="1" dirty="0">
                <a:solidFill>
                  <a:schemeClr val="accent2"/>
                </a:solidFill>
              </a:rPr>
              <a:t>Confidentiality &amp; anonymity </a:t>
            </a:r>
            <a:r>
              <a:rPr lang="en-US" sz="2500" dirty="0"/>
              <a:t>– Protecting identities.​</a:t>
            </a:r>
          </a:p>
          <a:p>
            <a:pPr fontAlgn="base">
              <a:lnSpc>
                <a:spcPct val="150000"/>
              </a:lnSpc>
              <a:spcAft>
                <a:spcPts val="600"/>
              </a:spcAft>
            </a:pPr>
            <a:r>
              <a:rPr lang="en-US" sz="2500" b="1" dirty="0">
                <a:solidFill>
                  <a:schemeClr val="accent2"/>
                </a:solidFill>
              </a:rPr>
              <a:t>Trustworthiness</a:t>
            </a:r>
            <a:r>
              <a:rPr lang="en-US" sz="2500" dirty="0"/>
              <a:t> – Ensuring integrity and transparency.​</a:t>
            </a:r>
          </a:p>
          <a:p>
            <a:pPr fontAlgn="base">
              <a:lnSpc>
                <a:spcPct val="150000"/>
              </a:lnSpc>
              <a:spcAft>
                <a:spcPts val="600"/>
              </a:spcAft>
            </a:pPr>
            <a:r>
              <a:rPr lang="en-US" sz="2500" b="1" dirty="0">
                <a:solidFill>
                  <a:schemeClr val="accent2"/>
                </a:solidFill>
              </a:rPr>
              <a:t>Avoiding harm </a:t>
            </a:r>
            <a:r>
              <a:rPr lang="en-US" sz="2500" dirty="0"/>
              <a:t>– Psychological, emotional, or reputational.​</a:t>
            </a:r>
          </a:p>
          <a:p>
            <a:pPr fontAlgn="base">
              <a:lnSpc>
                <a:spcPct val="150000"/>
              </a:lnSpc>
              <a:spcAft>
                <a:spcPts val="600"/>
              </a:spcAft>
            </a:pPr>
            <a:r>
              <a:rPr lang="en-US" sz="2500" b="1" dirty="0">
                <a:solidFill>
                  <a:schemeClr val="accent2"/>
                </a:solidFill>
              </a:rPr>
              <a:t>Conflict of interest </a:t>
            </a:r>
            <a:r>
              <a:rPr lang="en-US" sz="2500" dirty="0"/>
              <a:t>– Maintaining objectivity.​</a:t>
            </a:r>
          </a:p>
        </p:txBody>
      </p:sp>
      <p:pic>
        <p:nvPicPr>
          <p:cNvPr id="1026" name="Picture 2" descr="Ethics in Life and Business - Ethics in Life and Business - My Own Business  Institute - Learn How To Start a Business">
            <a:extLst>
              <a:ext uri="{FF2B5EF4-FFF2-40B4-BE49-F238E27FC236}">
                <a16:creationId xmlns:a16="http://schemas.microsoft.com/office/drawing/2014/main" id="{A311221A-9073-36A7-384C-37E23D187B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1738" y="1041780"/>
            <a:ext cx="5123284" cy="37076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1EA72F-E804-9589-92B8-ABC6919DC13C}"/>
              </a:ext>
            </a:extLst>
          </p:cNvPr>
          <p:cNvSpPr txBox="1"/>
          <p:nvPr/>
        </p:nvSpPr>
        <p:spPr>
          <a:xfrm>
            <a:off x="6511738" y="4897314"/>
            <a:ext cx="5172500" cy="707886"/>
          </a:xfrm>
          <a:prstGeom prst="rect">
            <a:avLst/>
          </a:prstGeom>
          <a:noFill/>
        </p:spPr>
        <p:txBody>
          <a:bodyPr wrap="square">
            <a:spAutoFit/>
          </a:bodyPr>
          <a:lstStyle/>
          <a:p>
            <a:pPr algn="l" rtl="0" fontAlgn="base">
              <a:lnSpc>
                <a:spcPts val="1575"/>
              </a:lnSpc>
            </a:pPr>
            <a:r>
              <a:rPr lang="en-US" sz="1200" b="0" i="0" u="none" strike="noStrike" dirty="0">
                <a:effectLst/>
                <a:latin typeface="Arial" panose="020B0604020202020204" pitchFamily="34" charset="0"/>
              </a:rPr>
              <a:t>Santa Clara University (2019)</a:t>
            </a:r>
            <a:r>
              <a:rPr lang="en-US" sz="1200" b="0" i="0" dirty="0">
                <a:effectLst/>
                <a:latin typeface="Arial" panose="020B0604020202020204" pitchFamily="34" charset="0"/>
              </a:rPr>
              <a:t>​</a:t>
            </a:r>
          </a:p>
          <a:p>
            <a:pPr algn="l" rtl="0" fontAlgn="base">
              <a:lnSpc>
                <a:spcPts val="1575"/>
              </a:lnSpc>
            </a:pPr>
            <a:r>
              <a:rPr lang="en-US" sz="1200" b="0" i="0" u="sng" strike="noStrike" dirty="0">
                <a:effectLst/>
                <a:latin typeface="Arial" panose="020B0604020202020204" pitchFamily="34" charset="0"/>
                <a:hlinkClick r:id="rId4">
                  <a:extLst>
                    <a:ext uri="{A12FA001-AC4F-418D-AE19-62706E023703}">
                      <ahyp:hlinkClr xmlns:ahyp="http://schemas.microsoft.com/office/drawing/2018/hyperlinkcolor" val="tx"/>
                    </a:ext>
                  </a:extLst>
                </a:hlinkClick>
              </a:rPr>
              <a:t>https://www.scu.edu/mobi/resources--tools/blog-posts/ethics-in-life-and-business/ethics-in-life-and-business.html</a:t>
            </a:r>
            <a:endParaRPr lang="en-US" sz="1200" b="0" i="0" dirty="0">
              <a:effectLst/>
              <a:latin typeface="Segoe UI" panose="020B0502040204020203" pitchFamily="34" charset="0"/>
            </a:endParaRPr>
          </a:p>
        </p:txBody>
      </p:sp>
      <p:sp>
        <p:nvSpPr>
          <p:cNvPr id="6" name="TextBox 5">
            <a:extLst>
              <a:ext uri="{FF2B5EF4-FFF2-40B4-BE49-F238E27FC236}">
                <a16:creationId xmlns:a16="http://schemas.microsoft.com/office/drawing/2014/main" id="{7342EF52-FAED-F93B-7003-5EA26FB1A149}"/>
              </a:ext>
            </a:extLst>
          </p:cNvPr>
          <p:cNvSpPr txBox="1"/>
          <p:nvPr/>
        </p:nvSpPr>
        <p:spPr>
          <a:xfrm>
            <a:off x="413981" y="5877720"/>
            <a:ext cx="9953767" cy="261610"/>
          </a:xfrm>
          <a:prstGeom prst="rect">
            <a:avLst/>
          </a:prstGeom>
          <a:noFill/>
        </p:spPr>
        <p:txBody>
          <a:bodyPr wrap="square">
            <a:spAutoFit/>
          </a:bodyPr>
          <a:lstStyle/>
          <a:p>
            <a:r>
              <a:rPr lang="en-US" sz="1100" dirty="0"/>
              <a:t>Mirza, H., Bellalem, F., &amp; Mirza, C. (2023). Ethical Considerations in Qualitative Research: Summary Guidelines for Novice Social Science Researchers.​</a:t>
            </a:r>
          </a:p>
        </p:txBody>
      </p:sp>
    </p:spTree>
    <p:extLst>
      <p:ext uri="{BB962C8B-B14F-4D97-AF65-F5344CB8AC3E}">
        <p14:creationId xmlns:p14="http://schemas.microsoft.com/office/powerpoint/2010/main" val="3501756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7A80A-46BE-B356-E46E-29EA795BBC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33F992-4D80-C8D6-9019-D02BBFBBFC31}"/>
              </a:ext>
            </a:extLst>
          </p:cNvPr>
          <p:cNvSpPr>
            <a:spLocks noGrp="1"/>
          </p:cNvSpPr>
          <p:nvPr>
            <p:ph type="title"/>
          </p:nvPr>
        </p:nvSpPr>
        <p:spPr>
          <a:xfrm>
            <a:off x="338400" y="0"/>
            <a:ext cx="11512800" cy="727200"/>
          </a:xfrm>
        </p:spPr>
        <p:txBody>
          <a:bodyPr/>
          <a:lstStyle/>
          <a:p>
            <a:pPr algn="ctr"/>
            <a:r>
              <a:rPr lang="en-US" b="1" dirty="0">
                <a:solidFill>
                  <a:schemeClr val="accent2"/>
                </a:solidFill>
              </a:rPr>
              <a:t>Qualification Research</a:t>
            </a:r>
          </a:p>
        </p:txBody>
      </p:sp>
      <p:sp>
        <p:nvSpPr>
          <p:cNvPr id="3" name="Content Placeholder 2">
            <a:extLst>
              <a:ext uri="{FF2B5EF4-FFF2-40B4-BE49-F238E27FC236}">
                <a16:creationId xmlns:a16="http://schemas.microsoft.com/office/drawing/2014/main" id="{0D5B2800-8350-D76C-B63F-029AAC8A1AC4}"/>
              </a:ext>
            </a:extLst>
          </p:cNvPr>
          <p:cNvSpPr>
            <a:spLocks noGrp="1"/>
          </p:cNvSpPr>
          <p:nvPr>
            <p:ph idx="1"/>
          </p:nvPr>
        </p:nvSpPr>
        <p:spPr>
          <a:xfrm>
            <a:off x="338400" y="856800"/>
            <a:ext cx="11300400" cy="4748400"/>
          </a:xfrm>
        </p:spPr>
        <p:txBody>
          <a:bodyPr>
            <a:normAutofit fontScale="92500" lnSpcReduction="10000"/>
          </a:bodyPr>
          <a:lstStyle/>
          <a:p>
            <a:pPr algn="just">
              <a:lnSpc>
                <a:spcPct val="150000"/>
              </a:lnSpc>
              <a:spcAft>
                <a:spcPts val="600"/>
              </a:spcAft>
            </a:pPr>
            <a:r>
              <a:rPr lang="en-US" sz="1800" dirty="0">
                <a:effectLst/>
                <a:ea typeface="Calibri" panose="020F0502020204030204" pitchFamily="34" charset="0"/>
              </a:rPr>
              <a:t>Qualification research means research conducted in fulfilment, or partial fulfilment, of a qualification.</a:t>
            </a:r>
          </a:p>
          <a:p>
            <a:pPr algn="just">
              <a:lnSpc>
                <a:spcPct val="150000"/>
              </a:lnSpc>
              <a:spcAft>
                <a:spcPts val="600"/>
              </a:spcAft>
            </a:pPr>
            <a:r>
              <a:rPr lang="en-US" sz="1800" dirty="0">
                <a:effectLst/>
                <a:ea typeface="Calibri" panose="020F0502020204030204" pitchFamily="34" charset="0"/>
              </a:rPr>
              <a:t>Qualification research must be ethically approved by a REC situated within the University.</a:t>
            </a:r>
          </a:p>
          <a:p>
            <a:pPr algn="just">
              <a:lnSpc>
                <a:spcPct val="150000"/>
              </a:lnSpc>
              <a:spcAft>
                <a:spcPts val="600"/>
              </a:spcAft>
            </a:pPr>
            <a:r>
              <a:rPr lang="en-US" sz="1800" b="1" dirty="0">
                <a:solidFill>
                  <a:schemeClr val="accent2"/>
                </a:solidFill>
              </a:rPr>
              <a:t>Ethical approval  is in place before research data collection or any interaction with research participants commences.</a:t>
            </a:r>
          </a:p>
          <a:p>
            <a:pPr marL="228600" lvl="1" algn="just">
              <a:lnSpc>
                <a:spcPct val="150000"/>
              </a:lnSpc>
              <a:spcBef>
                <a:spcPts val="1000"/>
              </a:spcBef>
              <a:spcAft>
                <a:spcPts val="600"/>
              </a:spcAft>
            </a:pPr>
            <a:r>
              <a:rPr lang="en-US" sz="1800" dirty="0"/>
              <a:t>Ethical approval is renewed if and when this is required.</a:t>
            </a:r>
          </a:p>
          <a:p>
            <a:pPr marL="228600" lvl="1" algn="just">
              <a:lnSpc>
                <a:spcPct val="150000"/>
              </a:lnSpc>
              <a:spcBef>
                <a:spcPts val="1000"/>
              </a:spcBef>
              <a:spcAft>
                <a:spcPts val="600"/>
              </a:spcAft>
            </a:pPr>
            <a:r>
              <a:rPr lang="en-US" sz="1800" dirty="0"/>
              <a:t>Any amendments to ethically approved research are managed in accordance with Faculty research ethics operating procedures.</a:t>
            </a:r>
          </a:p>
          <a:p>
            <a:pPr marL="228600" lvl="1" algn="just">
              <a:lnSpc>
                <a:spcPct val="150000"/>
              </a:lnSpc>
              <a:spcBef>
                <a:spcPts val="1000"/>
              </a:spcBef>
              <a:spcAft>
                <a:spcPts val="600"/>
              </a:spcAft>
            </a:pPr>
            <a:r>
              <a:rPr lang="en-US" sz="1800" dirty="0"/>
              <a:t>Adverse events occurring during research are reported in accordance with Faculty research ethics operating procedures.</a:t>
            </a:r>
          </a:p>
          <a:p>
            <a:pPr>
              <a:lnSpc>
                <a:spcPct val="150000"/>
              </a:lnSpc>
              <a:spcAft>
                <a:spcPts val="600"/>
              </a:spcAft>
            </a:pPr>
            <a:r>
              <a:rPr lang="en-US" sz="1800" b="1" dirty="0">
                <a:solidFill>
                  <a:schemeClr val="accent2"/>
                </a:solidFill>
              </a:rPr>
              <a:t>Retrospective ethical approval will not be considered under any circumstances.</a:t>
            </a:r>
          </a:p>
          <a:p>
            <a:pPr>
              <a:lnSpc>
                <a:spcPct val="150000"/>
              </a:lnSpc>
              <a:spcAft>
                <a:spcPts val="600"/>
              </a:spcAft>
            </a:pPr>
            <a:r>
              <a:rPr lang="en-US" sz="1800" b="1" dirty="0">
                <a:solidFill>
                  <a:schemeClr val="accent2"/>
                </a:solidFill>
              </a:rPr>
              <a:t>Research requiring secondary use of existing data requires prospective ethical approval.</a:t>
            </a:r>
          </a:p>
        </p:txBody>
      </p:sp>
    </p:spTree>
    <p:extLst>
      <p:ext uri="{BB962C8B-B14F-4D97-AF65-F5344CB8AC3E}">
        <p14:creationId xmlns:p14="http://schemas.microsoft.com/office/powerpoint/2010/main" val="2893943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5E290-5CB1-AA0C-C589-37865A09B1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71A4A4-7DAB-5992-6E27-03751480E48C}"/>
              </a:ext>
            </a:extLst>
          </p:cNvPr>
          <p:cNvSpPr>
            <a:spLocks noGrp="1"/>
          </p:cNvSpPr>
          <p:nvPr>
            <p:ph type="title"/>
          </p:nvPr>
        </p:nvSpPr>
        <p:spPr>
          <a:xfrm>
            <a:off x="338400" y="0"/>
            <a:ext cx="11512800" cy="727200"/>
          </a:xfrm>
        </p:spPr>
        <p:txBody>
          <a:bodyPr/>
          <a:lstStyle/>
          <a:p>
            <a:pPr algn="ctr"/>
            <a:r>
              <a:rPr lang="en-US" b="1" dirty="0">
                <a:solidFill>
                  <a:schemeClr val="accent2"/>
                </a:solidFill>
              </a:rPr>
              <a:t>Responsibilities of Faculty REC</a:t>
            </a:r>
          </a:p>
        </p:txBody>
      </p:sp>
      <p:sp>
        <p:nvSpPr>
          <p:cNvPr id="3" name="Content Placeholder 2">
            <a:extLst>
              <a:ext uri="{FF2B5EF4-FFF2-40B4-BE49-F238E27FC236}">
                <a16:creationId xmlns:a16="http://schemas.microsoft.com/office/drawing/2014/main" id="{B3328858-8E5B-83EE-B68B-4506AEDFE413}"/>
              </a:ext>
            </a:extLst>
          </p:cNvPr>
          <p:cNvSpPr>
            <a:spLocks noGrp="1"/>
          </p:cNvSpPr>
          <p:nvPr>
            <p:ph idx="1"/>
          </p:nvPr>
        </p:nvSpPr>
        <p:spPr>
          <a:xfrm>
            <a:off x="338400" y="856800"/>
            <a:ext cx="11300400" cy="4748400"/>
          </a:xfrm>
        </p:spPr>
        <p:txBody>
          <a:bodyPr>
            <a:normAutofit/>
          </a:bodyPr>
          <a:lstStyle/>
          <a:p>
            <a:pPr algn="just">
              <a:lnSpc>
                <a:spcPct val="150000"/>
              </a:lnSpc>
            </a:pPr>
            <a:r>
              <a:rPr lang="en-US" sz="2000" dirty="0">
                <a:effectLst/>
                <a:ea typeface="Calibri" panose="020F0502020204030204" pitchFamily="34" charset="0"/>
              </a:rPr>
              <a:t>The objective of the REC is to protect the interests of research participants and research affiliates.</a:t>
            </a:r>
          </a:p>
          <a:p>
            <a:pPr marL="0" indent="0" algn="just">
              <a:lnSpc>
                <a:spcPct val="150000"/>
              </a:lnSpc>
              <a:buNone/>
            </a:pPr>
            <a:endParaRPr lang="en-US" sz="2000" dirty="0">
              <a:effectLst/>
              <a:ea typeface="Calibri" panose="020F0502020204030204" pitchFamily="34" charset="0"/>
            </a:endParaRPr>
          </a:p>
          <a:p>
            <a:pPr algn="just">
              <a:lnSpc>
                <a:spcPct val="150000"/>
              </a:lnSpc>
            </a:pPr>
            <a:r>
              <a:rPr lang="en-US" sz="2000" dirty="0">
                <a:effectLst/>
                <a:ea typeface="Calibri" panose="020F0502020204030204" pitchFamily="34" charset="0"/>
              </a:rPr>
              <a:t>Faculty RECs are responsible for ensuring that the proposed and amended research meets relevant ethical norms and standards and is aligned with the guiding principles of research ethics.</a:t>
            </a:r>
          </a:p>
          <a:p>
            <a:pPr marL="0" indent="0" algn="just">
              <a:lnSpc>
                <a:spcPct val="150000"/>
              </a:lnSpc>
              <a:buNone/>
            </a:pPr>
            <a:endParaRPr lang="en-US" sz="2000" dirty="0">
              <a:effectLst/>
              <a:ea typeface="Calibri" panose="020F0502020204030204" pitchFamily="34" charset="0"/>
            </a:endParaRPr>
          </a:p>
          <a:p>
            <a:pPr algn="just">
              <a:lnSpc>
                <a:spcPct val="150000"/>
              </a:lnSpc>
            </a:pPr>
            <a:r>
              <a:rPr lang="en-US" sz="2000" dirty="0"/>
              <a:t>Faculty RECs have the right to suspend research pending an inquiry into unethical research conduct, as detailed in their standard operating procedure (SOP).</a:t>
            </a:r>
          </a:p>
        </p:txBody>
      </p:sp>
    </p:spTree>
    <p:extLst>
      <p:ext uri="{BB962C8B-B14F-4D97-AF65-F5344CB8AC3E}">
        <p14:creationId xmlns:p14="http://schemas.microsoft.com/office/powerpoint/2010/main" val="114616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44C39-C5AE-CC78-7EE5-CD7F92BD38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3AF4B-95C4-0FCE-A048-5F85EC6BB2AD}"/>
              </a:ext>
            </a:extLst>
          </p:cNvPr>
          <p:cNvSpPr>
            <a:spLocks noGrp="1"/>
          </p:cNvSpPr>
          <p:nvPr>
            <p:ph type="title"/>
          </p:nvPr>
        </p:nvSpPr>
        <p:spPr>
          <a:xfrm>
            <a:off x="339488" y="0"/>
            <a:ext cx="11513024" cy="727881"/>
          </a:xfrm>
        </p:spPr>
        <p:txBody>
          <a:bodyPr>
            <a:normAutofit/>
          </a:bodyPr>
          <a:lstStyle/>
          <a:p>
            <a:pPr algn="ctr"/>
            <a:r>
              <a:rPr lang="en-US" b="1" dirty="0">
                <a:solidFill>
                  <a:schemeClr val="accent2"/>
                </a:solidFill>
              </a:rPr>
              <a:t>Ethics Process</a:t>
            </a:r>
          </a:p>
        </p:txBody>
      </p:sp>
      <p:sp>
        <p:nvSpPr>
          <p:cNvPr id="3" name="Content Placeholder 2">
            <a:extLst>
              <a:ext uri="{FF2B5EF4-FFF2-40B4-BE49-F238E27FC236}">
                <a16:creationId xmlns:a16="http://schemas.microsoft.com/office/drawing/2014/main" id="{C2BAA61F-EA15-63C9-CA9A-E1B4E6A0D439}"/>
              </a:ext>
            </a:extLst>
          </p:cNvPr>
          <p:cNvSpPr>
            <a:spLocks noGrp="1"/>
          </p:cNvSpPr>
          <p:nvPr>
            <p:ph idx="1"/>
          </p:nvPr>
        </p:nvSpPr>
        <p:spPr>
          <a:xfrm>
            <a:off x="339488" y="855260"/>
            <a:ext cx="11300915" cy="4749409"/>
          </a:xfrm>
        </p:spPr>
        <p:txBody>
          <a:bodyPr>
            <a:normAutofit fontScale="92500" lnSpcReduction="20000"/>
          </a:bodyPr>
          <a:lstStyle/>
          <a:p>
            <a:pPr algn="just">
              <a:lnSpc>
                <a:spcPct val="150000"/>
              </a:lnSpc>
            </a:pPr>
            <a:r>
              <a:rPr lang="en-US" sz="2600" dirty="0">
                <a:effectLst/>
                <a:ea typeface="Calibri" panose="020F0502020204030204" pitchFamily="34" charset="0"/>
              </a:rPr>
              <a:t>Research ethics applies to undergraduate and </a:t>
            </a:r>
            <a:r>
              <a:rPr lang="en-US" sz="2600" b="1" dirty="0">
                <a:solidFill>
                  <a:schemeClr val="accent2"/>
                </a:solidFill>
                <a:effectLst/>
                <a:ea typeface="Calibri" panose="020F0502020204030204" pitchFamily="34" charset="0"/>
              </a:rPr>
              <a:t>postgraduate students</a:t>
            </a:r>
            <a:r>
              <a:rPr lang="en-US" sz="2600" dirty="0">
                <a:effectLst/>
                <a:ea typeface="Calibri" panose="020F0502020204030204" pitchFamily="34" charset="0"/>
              </a:rPr>
              <a:t>, postdoctoral research fellows (PDRFs), full-time and part-time staff, visiting academics and research associates, or any other person engaging in research and affiliating themselves to the University in the process.</a:t>
            </a:r>
          </a:p>
          <a:p>
            <a:pPr algn="just">
              <a:lnSpc>
                <a:spcPct val="150000"/>
              </a:lnSpc>
            </a:pPr>
            <a:r>
              <a:rPr lang="en-US" sz="2600" b="1" dirty="0">
                <a:solidFill>
                  <a:schemeClr val="accent2"/>
                </a:solidFill>
                <a:ea typeface="Calibri" panose="020F0502020204030204" pitchFamily="34" charset="0"/>
              </a:rPr>
              <a:t>R</a:t>
            </a:r>
            <a:r>
              <a:rPr lang="en-US" sz="2600" b="1" dirty="0">
                <a:solidFill>
                  <a:schemeClr val="accent2"/>
                </a:solidFill>
                <a:effectLst/>
                <a:ea typeface="Calibri" panose="020F0502020204030204" pitchFamily="34" charset="0"/>
              </a:rPr>
              <a:t>esearch begins when a research ethics application receives ethical approval, and research ends when data collection and analysis is complete.</a:t>
            </a:r>
          </a:p>
          <a:p>
            <a:pPr algn="just">
              <a:lnSpc>
                <a:spcPct val="150000"/>
              </a:lnSpc>
            </a:pPr>
            <a:r>
              <a:rPr lang="en-US" sz="2600" dirty="0">
                <a:effectLst/>
                <a:ea typeface="Calibri" panose="020F0502020204030204" pitchFamily="34" charset="0"/>
              </a:rPr>
              <a:t>Ethical approval means the outcome of a process of ethical review by a research ethics committee (REC) indicating that research has complied with the required ethical norms and standards.</a:t>
            </a:r>
          </a:p>
          <a:p>
            <a:endParaRPr lang="en-US" dirty="0"/>
          </a:p>
        </p:txBody>
      </p:sp>
    </p:spTree>
    <p:extLst>
      <p:ext uri="{BB962C8B-B14F-4D97-AF65-F5344CB8AC3E}">
        <p14:creationId xmlns:p14="http://schemas.microsoft.com/office/powerpoint/2010/main" val="960281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481D6-274D-8DE6-418F-7089786E4E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F7B874-E017-407C-86FF-7F9196058198}"/>
              </a:ext>
            </a:extLst>
          </p:cNvPr>
          <p:cNvSpPr>
            <a:spLocks noGrp="1"/>
          </p:cNvSpPr>
          <p:nvPr>
            <p:ph type="title"/>
          </p:nvPr>
        </p:nvSpPr>
        <p:spPr>
          <a:xfrm>
            <a:off x="339488" y="0"/>
            <a:ext cx="11513024" cy="727881"/>
          </a:xfrm>
        </p:spPr>
        <p:txBody>
          <a:bodyPr>
            <a:normAutofit/>
          </a:bodyPr>
          <a:lstStyle/>
          <a:p>
            <a:pPr algn="ctr"/>
            <a:r>
              <a:rPr lang="en-US" b="1" dirty="0">
                <a:solidFill>
                  <a:schemeClr val="accent2"/>
                </a:solidFill>
              </a:rPr>
              <a:t>Primary Data Collection</a:t>
            </a:r>
          </a:p>
        </p:txBody>
      </p:sp>
      <p:sp>
        <p:nvSpPr>
          <p:cNvPr id="3" name="Content Placeholder 2">
            <a:extLst>
              <a:ext uri="{FF2B5EF4-FFF2-40B4-BE49-F238E27FC236}">
                <a16:creationId xmlns:a16="http://schemas.microsoft.com/office/drawing/2014/main" id="{979963CF-234E-0935-5FA0-516FEB033096}"/>
              </a:ext>
            </a:extLst>
          </p:cNvPr>
          <p:cNvSpPr>
            <a:spLocks noGrp="1"/>
          </p:cNvSpPr>
          <p:nvPr>
            <p:ph idx="1"/>
          </p:nvPr>
        </p:nvSpPr>
        <p:spPr>
          <a:xfrm>
            <a:off x="339488" y="1091821"/>
            <a:ext cx="11513024" cy="4749409"/>
          </a:xfrm>
        </p:spPr>
        <p:txBody>
          <a:bodyPr>
            <a:normAutofit/>
          </a:bodyPr>
          <a:lstStyle/>
          <a:p>
            <a:pPr algn="just">
              <a:spcAft>
                <a:spcPts val="600"/>
              </a:spcAft>
            </a:pPr>
            <a:r>
              <a:rPr lang="en-US" sz="2400" dirty="0"/>
              <a:t>Data is gathered </a:t>
            </a:r>
            <a:r>
              <a:rPr lang="en-US" sz="2400" b="1" dirty="0">
                <a:solidFill>
                  <a:schemeClr val="accent2"/>
                </a:solidFill>
              </a:rPr>
              <a:t>directly from humans via interviews, survey, focus groups, questionnaires, etc</a:t>
            </a:r>
            <a:r>
              <a:rPr lang="en-US" sz="2400" dirty="0"/>
              <a:t>.</a:t>
            </a:r>
          </a:p>
          <a:p>
            <a:pPr algn="just">
              <a:spcAft>
                <a:spcPts val="600"/>
              </a:spcAft>
            </a:pPr>
            <a:endParaRPr lang="en-US" sz="1600" dirty="0"/>
          </a:p>
          <a:p>
            <a:pPr algn="just">
              <a:spcAft>
                <a:spcPts val="600"/>
              </a:spcAft>
            </a:pPr>
            <a:r>
              <a:rPr lang="en-US" sz="2400" dirty="0"/>
              <a:t>Data is gathered from animals</a:t>
            </a:r>
          </a:p>
          <a:p>
            <a:pPr algn="just">
              <a:spcAft>
                <a:spcPts val="600"/>
              </a:spcAft>
            </a:pPr>
            <a:endParaRPr lang="en-US" sz="1600" dirty="0"/>
          </a:p>
          <a:p>
            <a:pPr algn="just">
              <a:spcAft>
                <a:spcPts val="600"/>
              </a:spcAft>
            </a:pPr>
            <a:r>
              <a:rPr lang="en-US" sz="2400" dirty="0"/>
              <a:t>This approach requires Form A to be completed</a:t>
            </a:r>
          </a:p>
          <a:p>
            <a:pPr marL="0" indent="0" algn="just">
              <a:spcAft>
                <a:spcPts val="600"/>
              </a:spcAft>
              <a:buNone/>
            </a:pPr>
            <a:endParaRPr lang="en-US" sz="1600" dirty="0"/>
          </a:p>
          <a:p>
            <a:pPr algn="just">
              <a:spcAft>
                <a:spcPts val="600"/>
              </a:spcAft>
            </a:pPr>
            <a:r>
              <a:rPr lang="en-US" sz="2400" dirty="0"/>
              <a:t>For any study that conducts primary data gathering, </a:t>
            </a:r>
            <a:r>
              <a:rPr lang="en-US" sz="2400" b="1" dirty="0">
                <a:solidFill>
                  <a:schemeClr val="accent2"/>
                </a:solidFill>
              </a:rPr>
              <a:t>the Personal Information Impact Assessment must be completed</a:t>
            </a:r>
            <a:endParaRPr lang="en-ZA" sz="2400" b="1" dirty="0">
              <a:solidFill>
                <a:schemeClr val="accent2"/>
              </a:solidFill>
            </a:endParaRPr>
          </a:p>
          <a:p>
            <a:endParaRPr lang="en-US" dirty="0"/>
          </a:p>
        </p:txBody>
      </p:sp>
    </p:spTree>
    <p:extLst>
      <p:ext uri="{BB962C8B-B14F-4D97-AF65-F5344CB8AC3E}">
        <p14:creationId xmlns:p14="http://schemas.microsoft.com/office/powerpoint/2010/main" val="309502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EF31D-F14C-DF4C-82DD-9285E326E5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8F398A-B96D-2DBA-390B-025B83DA306B}"/>
              </a:ext>
            </a:extLst>
          </p:cNvPr>
          <p:cNvSpPr>
            <a:spLocks noGrp="1"/>
          </p:cNvSpPr>
          <p:nvPr>
            <p:ph type="title"/>
          </p:nvPr>
        </p:nvSpPr>
        <p:spPr>
          <a:xfrm>
            <a:off x="339488" y="0"/>
            <a:ext cx="11513024" cy="727881"/>
          </a:xfrm>
        </p:spPr>
        <p:txBody>
          <a:bodyPr>
            <a:normAutofit/>
          </a:bodyPr>
          <a:lstStyle/>
          <a:p>
            <a:pPr algn="ctr"/>
            <a:r>
              <a:rPr lang="en-US" sz="4000" b="1" dirty="0">
                <a:solidFill>
                  <a:schemeClr val="accent2"/>
                </a:solidFill>
              </a:rPr>
              <a:t>Minimum Requirements for Submission of Form A</a:t>
            </a:r>
          </a:p>
        </p:txBody>
      </p:sp>
      <p:sp>
        <p:nvSpPr>
          <p:cNvPr id="3" name="Content Placeholder 2">
            <a:extLst>
              <a:ext uri="{FF2B5EF4-FFF2-40B4-BE49-F238E27FC236}">
                <a16:creationId xmlns:a16="http://schemas.microsoft.com/office/drawing/2014/main" id="{84E4460B-A1A6-3A0A-269D-56203600DDFE}"/>
              </a:ext>
            </a:extLst>
          </p:cNvPr>
          <p:cNvSpPr>
            <a:spLocks noGrp="1"/>
          </p:cNvSpPr>
          <p:nvPr>
            <p:ph idx="1"/>
          </p:nvPr>
        </p:nvSpPr>
        <p:spPr>
          <a:xfrm>
            <a:off x="339488" y="855260"/>
            <a:ext cx="11513024" cy="5227092"/>
          </a:xfrm>
        </p:spPr>
        <p:txBody>
          <a:bodyPr>
            <a:normAutofit/>
          </a:bodyPr>
          <a:lstStyle/>
          <a:p>
            <a:pPr marL="457200" indent="-457200" algn="just">
              <a:spcAft>
                <a:spcPts val="1200"/>
              </a:spcAft>
              <a:buFont typeface="+mj-lt"/>
              <a:buAutoNum type="arabicPeriod"/>
            </a:pPr>
            <a:r>
              <a:rPr lang="en-US" sz="2100" dirty="0"/>
              <a:t>Request to conduct study at organization</a:t>
            </a:r>
          </a:p>
          <a:p>
            <a:pPr marL="457200" indent="-457200" algn="just">
              <a:spcAft>
                <a:spcPts val="1200"/>
              </a:spcAft>
              <a:buFont typeface="+mj-lt"/>
              <a:buAutoNum type="arabicPeriod"/>
            </a:pPr>
            <a:r>
              <a:rPr lang="en-US" sz="2100" dirty="0"/>
              <a:t>Permission/Waiver letter from the organization/s if applicable. </a:t>
            </a:r>
          </a:p>
          <a:p>
            <a:pPr lvl="1" algn="just">
              <a:spcAft>
                <a:spcPts val="1200"/>
              </a:spcAft>
              <a:buFont typeface="Courier New" panose="02070309020205020404" pitchFamily="49" charset="0"/>
              <a:buChar char="o"/>
            </a:pPr>
            <a:r>
              <a:rPr lang="en-US" sz="1900" dirty="0"/>
              <a:t>The permission letter must be on a </a:t>
            </a:r>
            <a:r>
              <a:rPr lang="en-US" sz="1900" b="1" dirty="0">
                <a:solidFill>
                  <a:schemeClr val="accent2"/>
                </a:solidFill>
              </a:rPr>
              <a:t>company letter head, signed and dated. </a:t>
            </a:r>
          </a:p>
          <a:p>
            <a:pPr lvl="1" algn="just">
              <a:spcAft>
                <a:spcPts val="1200"/>
              </a:spcAft>
              <a:buFont typeface="Courier New" panose="02070309020205020404" pitchFamily="49" charset="0"/>
              <a:buChar char="o"/>
            </a:pPr>
            <a:r>
              <a:rPr lang="en-US" sz="1900" b="1" dirty="0">
                <a:solidFill>
                  <a:schemeClr val="accent2"/>
                </a:solidFill>
              </a:rPr>
              <a:t>Must be signed by an authorized person</a:t>
            </a:r>
          </a:p>
          <a:p>
            <a:pPr lvl="1" algn="just">
              <a:lnSpc>
                <a:spcPct val="120000"/>
              </a:lnSpc>
              <a:spcAft>
                <a:spcPts val="1200"/>
              </a:spcAft>
              <a:buFont typeface="Courier New" panose="02070309020205020404" pitchFamily="49" charset="0"/>
              <a:buChar char="o"/>
            </a:pPr>
            <a:r>
              <a:rPr lang="en-US" sz="1900" dirty="0"/>
              <a:t>In some cases, the organization  may request ethical clearance first, if applicable, proof of request must be submitted during ethics application. If clearance is granted, it will be conditionally granted until the permission is received and reviewed by the JBS REC. </a:t>
            </a:r>
            <a:r>
              <a:rPr lang="en-US" sz="1900" b="1" dirty="0">
                <a:solidFill>
                  <a:schemeClr val="accent2"/>
                </a:solidFill>
              </a:rPr>
              <a:t>Until final permission is provided by the REC, no data collection can commence.</a:t>
            </a:r>
          </a:p>
          <a:p>
            <a:pPr marL="457200" indent="-457200" algn="just">
              <a:spcAft>
                <a:spcPts val="1200"/>
              </a:spcAft>
              <a:buFont typeface="+mj-lt"/>
              <a:buAutoNum type="arabicPeriod"/>
            </a:pPr>
            <a:r>
              <a:rPr lang="en-US" sz="2100" dirty="0"/>
              <a:t>Informed consent</a:t>
            </a:r>
          </a:p>
          <a:p>
            <a:pPr lvl="1" algn="just">
              <a:spcAft>
                <a:spcPts val="1200"/>
              </a:spcAft>
              <a:buFont typeface="Courier New" panose="02070309020205020404" pitchFamily="49" charset="0"/>
              <a:buChar char="o"/>
            </a:pPr>
            <a:r>
              <a:rPr lang="en-US" sz="1900" dirty="0"/>
              <a:t>There is a template but must be contextualized to the requirements of the study</a:t>
            </a:r>
          </a:p>
          <a:p>
            <a:pPr lvl="1" algn="just">
              <a:spcAft>
                <a:spcPts val="1200"/>
              </a:spcAft>
              <a:buFont typeface="Courier New" panose="02070309020205020404" pitchFamily="49" charset="0"/>
              <a:buChar char="o"/>
            </a:pPr>
            <a:endParaRPr lang="en-US" sz="1900" dirty="0"/>
          </a:p>
        </p:txBody>
      </p:sp>
    </p:spTree>
    <p:extLst>
      <p:ext uri="{BB962C8B-B14F-4D97-AF65-F5344CB8AC3E}">
        <p14:creationId xmlns:p14="http://schemas.microsoft.com/office/powerpoint/2010/main" val="187755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E3EBC-8B88-A941-2790-88F2556924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367618-CC4D-6522-7539-50CE3CEF8B84}"/>
              </a:ext>
            </a:extLst>
          </p:cNvPr>
          <p:cNvSpPr>
            <a:spLocks noGrp="1"/>
          </p:cNvSpPr>
          <p:nvPr>
            <p:ph type="title"/>
          </p:nvPr>
        </p:nvSpPr>
        <p:spPr>
          <a:xfrm>
            <a:off x="339488" y="0"/>
            <a:ext cx="11513024" cy="727881"/>
          </a:xfrm>
        </p:spPr>
        <p:txBody>
          <a:bodyPr>
            <a:normAutofit/>
          </a:bodyPr>
          <a:lstStyle/>
          <a:p>
            <a:pPr algn="ctr"/>
            <a:r>
              <a:rPr lang="en-US" sz="4000" b="1" dirty="0">
                <a:solidFill>
                  <a:schemeClr val="accent2"/>
                </a:solidFill>
              </a:rPr>
              <a:t>Minimum Requirements for Submission of Form A</a:t>
            </a:r>
          </a:p>
        </p:txBody>
      </p:sp>
      <p:sp>
        <p:nvSpPr>
          <p:cNvPr id="3" name="Content Placeholder 2">
            <a:extLst>
              <a:ext uri="{FF2B5EF4-FFF2-40B4-BE49-F238E27FC236}">
                <a16:creationId xmlns:a16="http://schemas.microsoft.com/office/drawing/2014/main" id="{422C4308-542D-2B97-71CA-6EF1BF15679C}"/>
              </a:ext>
            </a:extLst>
          </p:cNvPr>
          <p:cNvSpPr>
            <a:spLocks noGrp="1"/>
          </p:cNvSpPr>
          <p:nvPr>
            <p:ph idx="1"/>
          </p:nvPr>
        </p:nvSpPr>
        <p:spPr>
          <a:xfrm>
            <a:off x="339488" y="987189"/>
            <a:ext cx="11513024" cy="5399964"/>
          </a:xfrm>
        </p:spPr>
        <p:txBody>
          <a:bodyPr>
            <a:normAutofit/>
          </a:bodyPr>
          <a:lstStyle/>
          <a:p>
            <a:pPr marL="457200" indent="-457200" algn="just">
              <a:spcAft>
                <a:spcPts val="1200"/>
              </a:spcAft>
              <a:buFont typeface="+mj-lt"/>
              <a:buAutoNum type="arabicPeriod" startAt="4"/>
            </a:pPr>
            <a:r>
              <a:rPr lang="en-US" sz="2400" dirty="0"/>
              <a:t>Interview questions/ focus groups questions/surveys </a:t>
            </a:r>
          </a:p>
          <a:p>
            <a:pPr lvl="1">
              <a:spcAft>
                <a:spcPts val="1200"/>
              </a:spcAft>
            </a:pPr>
            <a:r>
              <a:rPr lang="en-US" sz="2000" dirty="0"/>
              <a:t>Once these questions have been approved by the JBS REC, there  cannot be changes, any changes must go through an amendment process.</a:t>
            </a:r>
          </a:p>
          <a:p>
            <a:pPr lvl="1">
              <a:spcAft>
                <a:spcPts val="1200"/>
              </a:spcAft>
            </a:pPr>
            <a:r>
              <a:rPr lang="en-US" sz="2000" dirty="0"/>
              <a:t>For existing questionnaires, details of use must be clearly stated.</a:t>
            </a:r>
          </a:p>
          <a:p>
            <a:pPr lvl="2">
              <a:spcAft>
                <a:spcPts val="1200"/>
              </a:spcAft>
              <a:buFont typeface="Courier New" panose="02070309020205020404" pitchFamily="49" charset="0"/>
              <a:buChar char="o"/>
            </a:pPr>
            <a:r>
              <a:rPr lang="en-US" sz="1600" dirty="0"/>
              <a:t>It is the responsibility of the student and supervisor to ensure adherence to rules of use.</a:t>
            </a:r>
          </a:p>
          <a:p>
            <a:pPr marL="457200" lvl="1" indent="-457200" algn="just">
              <a:spcBef>
                <a:spcPts val="1000"/>
              </a:spcBef>
              <a:spcAft>
                <a:spcPts val="1200"/>
              </a:spcAft>
              <a:buFont typeface="+mj-lt"/>
              <a:buAutoNum type="arabicPeriod" startAt="4"/>
            </a:pPr>
            <a:r>
              <a:rPr lang="en-US" dirty="0"/>
              <a:t>Completed Personal Information Impact Assessment Form. </a:t>
            </a:r>
          </a:p>
          <a:p>
            <a:pPr marL="457200" lvl="1" indent="-457200" algn="just">
              <a:spcBef>
                <a:spcPts val="1000"/>
              </a:spcBef>
              <a:spcAft>
                <a:spcPts val="1200"/>
              </a:spcAft>
              <a:buFont typeface="+mj-lt"/>
              <a:buAutoNum type="arabicPeriod" startAt="4"/>
            </a:pPr>
            <a:r>
              <a:rPr lang="en-US" dirty="0"/>
              <a:t>Completed Form A </a:t>
            </a:r>
          </a:p>
          <a:p>
            <a:pPr lvl="1">
              <a:spcAft>
                <a:spcPts val="1200"/>
              </a:spcAft>
            </a:pPr>
            <a:r>
              <a:rPr lang="en-US" sz="2000" b="1" dirty="0">
                <a:solidFill>
                  <a:schemeClr val="accent2"/>
                </a:solidFill>
              </a:rPr>
              <a:t>Signed and dated by both student and supervisor.</a:t>
            </a:r>
          </a:p>
          <a:p>
            <a:pPr marL="0" indent="0">
              <a:buNone/>
            </a:pPr>
            <a:endParaRPr lang="en-US" dirty="0"/>
          </a:p>
        </p:txBody>
      </p:sp>
    </p:spTree>
    <p:extLst>
      <p:ext uri="{BB962C8B-B14F-4D97-AF65-F5344CB8AC3E}">
        <p14:creationId xmlns:p14="http://schemas.microsoft.com/office/powerpoint/2010/main" val="1914174161"/>
      </p:ext>
    </p:extLst>
  </p:cSld>
  <p:clrMapOvr>
    <a:masterClrMapping/>
  </p:clrMapOvr>
</p:sld>
</file>

<file path=ppt/theme/theme1.xml><?xml version="1.0" encoding="utf-8"?>
<a:theme xmlns:a="http://schemas.openxmlformats.org/drawingml/2006/main" name="UJ">
  <a:themeElements>
    <a:clrScheme name="UJ">
      <a:dk1>
        <a:srgbClr val="3C3C3C"/>
      </a:dk1>
      <a:lt1>
        <a:srgbClr val="FFFFFF"/>
      </a:lt1>
      <a:dk2>
        <a:srgbClr val="3C3C3C"/>
      </a:dk2>
      <a:lt2>
        <a:srgbClr val="A7A7A7"/>
      </a:lt2>
      <a:accent1>
        <a:srgbClr val="26003B"/>
      </a:accent1>
      <a:accent2>
        <a:srgbClr val="D95900"/>
      </a:accent2>
      <a:accent3>
        <a:srgbClr val="3C3C3C"/>
      </a:accent3>
      <a:accent4>
        <a:srgbClr val="E98837"/>
      </a:accent4>
      <a:accent5>
        <a:srgbClr val="A7A7A7"/>
      </a:accent5>
      <a:accent6>
        <a:srgbClr val="93809D"/>
      </a:accent6>
      <a:hlink>
        <a:srgbClr val="3C3C3C"/>
      </a:hlink>
      <a:folHlink>
        <a:srgbClr val="A7A7A7"/>
      </a:folHlink>
    </a:clrScheme>
    <a:fontScheme name="Custom 9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JBS Only (Black backgroun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JBS Only (White backgroun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JBS black (Co-brandin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36597</TotalTime>
  <Words>1190</Words>
  <Application>Microsoft Office PowerPoint</Application>
  <PresentationFormat>Widescreen</PresentationFormat>
  <Paragraphs>90</Paragraphs>
  <Slides>14</Slides>
  <Notes>3</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14</vt:i4>
      </vt:variant>
    </vt:vector>
  </HeadingPairs>
  <TitlesOfParts>
    <vt:vector size="26" baseType="lpstr">
      <vt:lpstr>Arial</vt:lpstr>
      <vt:lpstr>Calibri</vt:lpstr>
      <vt:lpstr>Calibri Light</vt:lpstr>
      <vt:lpstr>Courier New</vt:lpstr>
      <vt:lpstr>Segoe UI</vt:lpstr>
      <vt:lpstr>Wingdings</vt:lpstr>
      <vt:lpstr>UJ</vt:lpstr>
      <vt:lpstr>JBS Only (Black background)</vt:lpstr>
      <vt:lpstr>JBS Only (White background)</vt:lpstr>
      <vt:lpstr>JBS black (Co-branding)</vt:lpstr>
      <vt:lpstr>Custom Design</vt:lpstr>
      <vt:lpstr>Office 2013 - 2022 Theme</vt:lpstr>
      <vt:lpstr>PowerPoint Presentation</vt:lpstr>
      <vt:lpstr>What is Ethics?</vt:lpstr>
      <vt:lpstr>Ethical Considerations</vt:lpstr>
      <vt:lpstr>Qualification Research</vt:lpstr>
      <vt:lpstr>Responsibilities of Faculty REC</vt:lpstr>
      <vt:lpstr>Ethics Process</vt:lpstr>
      <vt:lpstr>Primary Data Collection</vt:lpstr>
      <vt:lpstr>Minimum Requirements for Submission of Form A</vt:lpstr>
      <vt:lpstr>Minimum Requirements for Submission of Form A</vt:lpstr>
      <vt:lpstr>Secondary Data Collection</vt:lpstr>
      <vt:lpstr>Minimum Requirements for Submission of Form B</vt:lpstr>
      <vt:lpstr>Ethical Clearance Exemption</vt:lpstr>
      <vt:lpstr>Resubmission</vt:lpstr>
      <vt:lpstr>Amendments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dc:creator>
  <cp:lastModifiedBy>Munsamy, Megashnee</cp:lastModifiedBy>
  <cp:revision>541</cp:revision>
  <dcterms:created xsi:type="dcterms:W3CDTF">2016-08-29T16:05:45Z</dcterms:created>
  <dcterms:modified xsi:type="dcterms:W3CDTF">2025-06-26T08:44:17Z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0d31be4-bb77-46d3-b866-62153466896a_Enabled">
    <vt:lpwstr>true</vt:lpwstr>
  </property>
  <property fmtid="{D5CDD505-2E9C-101B-9397-08002B2CF9AE}" pid="3" name="MSIP_Label_b0d31be4-bb77-46d3-b866-62153466896a_SetDate">
    <vt:lpwstr>2025-01-27T08:02:37Z</vt:lpwstr>
  </property>
  <property fmtid="{D5CDD505-2E9C-101B-9397-08002B2CF9AE}" pid="4" name="MSIP_Label_b0d31be4-bb77-46d3-b866-62153466896a_Method">
    <vt:lpwstr>Standard</vt:lpwstr>
  </property>
  <property fmtid="{D5CDD505-2E9C-101B-9397-08002B2CF9AE}" pid="5" name="MSIP_Label_b0d31be4-bb77-46d3-b866-62153466896a_Name">
    <vt:lpwstr>Public</vt:lpwstr>
  </property>
  <property fmtid="{D5CDD505-2E9C-101B-9397-08002B2CF9AE}" pid="6" name="MSIP_Label_b0d31be4-bb77-46d3-b866-62153466896a_SiteId">
    <vt:lpwstr>fa785acd-36ef-41bc-8a94-89841327e045</vt:lpwstr>
  </property>
  <property fmtid="{D5CDD505-2E9C-101B-9397-08002B2CF9AE}" pid="7" name="MSIP_Label_b0d31be4-bb77-46d3-b866-62153466896a_ActionId">
    <vt:lpwstr>5b6109aa-8823-4297-925d-6d06bc5c490c</vt:lpwstr>
  </property>
  <property fmtid="{D5CDD505-2E9C-101B-9397-08002B2CF9AE}" pid="8" name="MSIP_Label_b0d31be4-bb77-46d3-b866-62153466896a_ContentBits">
    <vt:lpwstr>0</vt:lpwstr>
  </property>
</Properties>
</file>