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02cfb61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02cfb61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2cfb61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2cfb61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02cfb61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02cfb61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02cfb613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02cfb613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Cyclic Redundancy Check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ACA - Assignment 1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4294967295"/>
          </p:nvPr>
        </p:nvSpPr>
        <p:spPr>
          <a:xfrm>
            <a:off x="6035150" y="3792475"/>
            <a:ext cx="26997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</a:rPr>
              <a:t>Pedro Almeida - 89205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D9D9D9"/>
                </a:solidFill>
              </a:rPr>
              <a:t>Samuel Duarte - 89222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Método - </a:t>
            </a:r>
            <a:r>
              <a:rPr lang="en-GB" sz="2400">
                <a:solidFill>
                  <a:srgbClr val="000000"/>
                </a:solidFill>
              </a:rPr>
              <a:t>Aplicação direta do algoritmo do resto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Porquê: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Algoritmo melhor entendido, já tinham sido calculadas as equações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No caso inicial: 64 xors, menos 8 xors que o algoritmo da divisão (apesar de ter mais um nível atraso de propagação)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/>
              <a:t>Soluções encontradas: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Versão 2 - 40 xors, 5 atraso de propagação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Versão 3 - 39 xors, 5 atraso de propagação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Versão 4 -  38 xors, 5 atraso de propagação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Versão 5 (final) - 37 xors, 4 atraso de propagação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Tentativa de uma solução em série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Para diminuir o número de XOR a serem usados foi criada uma tabela para ser mais fácil otimizar as equações do cálculo do resto.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/>
              <a:t>Com esta tabela conseguimos reduzir até 40 XORs.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/>
              <a:t>Depois a implementar reparamos que podiamos reduzir mais 3 XORs: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/>
              <a:t>Versão final: 37 XORS, 4 de atraso de propagação</a:t>
            </a:r>
            <a:endParaRPr sz="15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50" y="3331148"/>
            <a:ext cx="7401250" cy="13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Esquema da melhor solução encontrada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690" y="2238702"/>
            <a:ext cx="4575610" cy="128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BB99429-2D0E-4A35-B8BD-C0FE90E56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272" y="487065"/>
            <a:ext cx="3556107" cy="4602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Checker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3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Encoder (</a:t>
            </a:r>
            <a:r>
              <a:rPr lang="en-GB" sz="1500" dirty="0" err="1"/>
              <a:t>saída</a:t>
            </a:r>
            <a:r>
              <a:rPr lang="en-GB" sz="1500" dirty="0"/>
              <a:t> é </a:t>
            </a:r>
            <a:r>
              <a:rPr lang="en-GB" sz="1500" dirty="0" err="1"/>
              <a:t>apenas</a:t>
            </a:r>
            <a:r>
              <a:rPr lang="en-GB" sz="1500" dirty="0"/>
              <a:t> o resto) + </a:t>
            </a:r>
            <a:r>
              <a:rPr lang="en-GB" sz="1500" dirty="0" err="1"/>
              <a:t>Comparador</a:t>
            </a:r>
            <a:r>
              <a:rPr lang="en-GB" sz="1500" dirty="0"/>
              <a:t> de 8 bits (</a:t>
            </a:r>
            <a:r>
              <a:rPr lang="en-GB" sz="1500" dirty="0" err="1"/>
              <a:t>retorna</a:t>
            </a:r>
            <a:r>
              <a:rPr lang="en-GB" sz="1500" dirty="0"/>
              <a:t> 0 </a:t>
            </a:r>
            <a:r>
              <a:rPr lang="en-GB" sz="1500" dirty="0" err="1"/>
              <a:t>caso</a:t>
            </a:r>
            <a:r>
              <a:rPr lang="en-GB" sz="1500" dirty="0"/>
              <a:t> as entradas </a:t>
            </a:r>
            <a:r>
              <a:rPr lang="en-GB" sz="1500" dirty="0" err="1"/>
              <a:t>sejam</a:t>
            </a:r>
            <a:r>
              <a:rPr lang="en-GB" sz="1500" dirty="0"/>
              <a:t> </a:t>
            </a:r>
            <a:r>
              <a:rPr lang="en-GB" sz="1500" dirty="0" err="1"/>
              <a:t>iguais</a:t>
            </a:r>
            <a:r>
              <a:rPr lang="en-GB" sz="1500" dirty="0"/>
              <a:t>)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 dirty="0" err="1"/>
              <a:t>Solução</a:t>
            </a:r>
            <a:r>
              <a:rPr lang="en-GB" sz="1500" dirty="0"/>
              <a:t> final: 37 (encoder) + 8 (</a:t>
            </a:r>
            <a:r>
              <a:rPr lang="en-GB" sz="1500" dirty="0" err="1"/>
              <a:t>comparador</a:t>
            </a:r>
            <a:r>
              <a:rPr lang="en-GB" sz="1500" dirty="0"/>
              <a:t>) = 45 XORS e 1 OR de 8 entradas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67" y="3844975"/>
            <a:ext cx="3757622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B2A63AC-79BE-4F66-A49F-176E0867B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700" y="574625"/>
            <a:ext cx="3757622" cy="486280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08B4BC2-7F55-4732-A605-0DB0466F9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8888" y="315309"/>
            <a:ext cx="3539322" cy="4580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Apresentação no Ecrã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Proxima Nova</vt:lpstr>
      <vt:lpstr>Arial</vt:lpstr>
      <vt:lpstr>Spearmint</vt:lpstr>
      <vt:lpstr>Cyclic Redundancy Check</vt:lpstr>
      <vt:lpstr>Método - Aplicação direta do algoritmo do resto</vt:lpstr>
      <vt:lpstr>Encoder</vt:lpstr>
      <vt:lpstr>Esquema da melhor solução encontrada</vt:lpstr>
      <vt:lpstr>Checker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Cyclic Redundancy Check</dc:title>
  <cp:lastModifiedBy>samuel duarte</cp:lastModifiedBy>
  <cp:revision>1</cp:revision>
  <dcterms:modified xsi:type="dcterms:W3CDTF">2020-12-08T17:29:55Z</dcterms:modified>
</cp:coreProperties>
</file>