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E1FA1-395F-3948-A812-B4F658CD69C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614F-D1E3-674E-BC85-12FCBC730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2614F-D1E3-674E-BC85-12FCBC730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3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246"/>
            </a:lvl1pPr>
            <a:lvl2pPr marL="237380" indent="0" algn="ctr">
              <a:buNone/>
              <a:defRPr sz="1038"/>
            </a:lvl2pPr>
            <a:lvl3pPr marL="474760" indent="0" algn="ctr">
              <a:buNone/>
              <a:defRPr sz="935"/>
            </a:lvl3pPr>
            <a:lvl4pPr marL="712139" indent="0" algn="ctr">
              <a:buNone/>
              <a:defRPr sz="831"/>
            </a:lvl4pPr>
            <a:lvl5pPr marL="949519" indent="0" algn="ctr">
              <a:buNone/>
              <a:defRPr sz="831"/>
            </a:lvl5pPr>
            <a:lvl6pPr marL="1186899" indent="0" algn="ctr">
              <a:buNone/>
              <a:defRPr sz="831"/>
            </a:lvl6pPr>
            <a:lvl7pPr marL="1424278" indent="0" algn="ctr">
              <a:buNone/>
              <a:defRPr sz="831"/>
            </a:lvl7pPr>
            <a:lvl8pPr marL="1661658" indent="0" algn="ctr">
              <a:buNone/>
              <a:defRPr sz="831"/>
            </a:lvl8pPr>
            <a:lvl9pPr marL="1899038" indent="0" algn="ctr">
              <a:buNone/>
              <a:defRPr sz="83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1246">
                <a:solidFill>
                  <a:schemeClr val="tx1"/>
                </a:solidFill>
              </a:defRPr>
            </a:lvl1pPr>
            <a:lvl2pPr marL="23738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2pPr>
            <a:lvl3pPr marL="4747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3pPr>
            <a:lvl4pPr marL="71213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4pPr>
            <a:lvl5pPr marL="94951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5pPr>
            <a:lvl6pPr marL="118689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6pPr>
            <a:lvl7pPr marL="142427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7pPr>
            <a:lvl8pPr marL="166165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8pPr>
            <a:lvl9pPr marL="189903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80" indent="0">
              <a:buNone/>
              <a:defRPr sz="1038" b="1"/>
            </a:lvl2pPr>
            <a:lvl3pPr marL="474760" indent="0">
              <a:buNone/>
              <a:defRPr sz="935" b="1"/>
            </a:lvl3pPr>
            <a:lvl4pPr marL="712139" indent="0">
              <a:buNone/>
              <a:defRPr sz="831" b="1"/>
            </a:lvl4pPr>
            <a:lvl5pPr marL="949519" indent="0">
              <a:buNone/>
              <a:defRPr sz="831" b="1"/>
            </a:lvl5pPr>
            <a:lvl6pPr marL="1186899" indent="0">
              <a:buNone/>
              <a:defRPr sz="831" b="1"/>
            </a:lvl6pPr>
            <a:lvl7pPr marL="1424278" indent="0">
              <a:buNone/>
              <a:defRPr sz="831" b="1"/>
            </a:lvl7pPr>
            <a:lvl8pPr marL="1661658" indent="0">
              <a:buNone/>
              <a:defRPr sz="831" b="1"/>
            </a:lvl8pPr>
            <a:lvl9pPr marL="1899038" indent="0">
              <a:buNone/>
              <a:defRPr sz="8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164"/>
            <a:ext cx="4211340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80" indent="0">
              <a:buNone/>
              <a:defRPr sz="1038" b="1"/>
            </a:lvl2pPr>
            <a:lvl3pPr marL="474760" indent="0">
              <a:buNone/>
              <a:defRPr sz="935" b="1"/>
            </a:lvl3pPr>
            <a:lvl4pPr marL="712139" indent="0">
              <a:buNone/>
              <a:defRPr sz="831" b="1"/>
            </a:lvl4pPr>
            <a:lvl5pPr marL="949519" indent="0">
              <a:buNone/>
              <a:defRPr sz="831" b="1"/>
            </a:lvl5pPr>
            <a:lvl6pPr marL="1186899" indent="0">
              <a:buNone/>
              <a:defRPr sz="831" b="1"/>
            </a:lvl6pPr>
            <a:lvl7pPr marL="1424278" indent="0">
              <a:buNone/>
              <a:defRPr sz="831" b="1"/>
            </a:lvl7pPr>
            <a:lvl8pPr marL="1661658" indent="0">
              <a:buNone/>
              <a:defRPr sz="831" b="1"/>
            </a:lvl8pPr>
            <a:lvl9pPr marL="1899038" indent="0">
              <a:buNone/>
              <a:defRPr sz="83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5076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28"/>
            <a:ext cx="5014913" cy="4873625"/>
          </a:xfrm>
        </p:spPr>
        <p:txBody>
          <a:bodyPr/>
          <a:lstStyle>
            <a:lvl1pPr>
              <a:defRPr sz="1662"/>
            </a:lvl1pPr>
            <a:lvl2pPr>
              <a:defRPr sz="1454"/>
            </a:lvl2pPr>
            <a:lvl3pPr>
              <a:defRPr sz="1246"/>
            </a:lvl3pPr>
            <a:lvl4pPr>
              <a:defRPr sz="1038"/>
            </a:lvl4pPr>
            <a:lvl5pPr>
              <a:defRPr sz="1038"/>
            </a:lvl5pPr>
            <a:lvl6pPr>
              <a:defRPr sz="1038"/>
            </a:lvl6pPr>
            <a:lvl7pPr>
              <a:defRPr sz="1038"/>
            </a:lvl7pPr>
            <a:lvl8pPr>
              <a:defRPr sz="1038"/>
            </a:lvl8pPr>
            <a:lvl9pPr>
              <a:defRPr sz="103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80" indent="0">
              <a:buNone/>
              <a:defRPr sz="727"/>
            </a:lvl2pPr>
            <a:lvl3pPr marL="474760" indent="0">
              <a:buNone/>
              <a:defRPr sz="623"/>
            </a:lvl3pPr>
            <a:lvl4pPr marL="712139" indent="0">
              <a:buNone/>
              <a:defRPr sz="519"/>
            </a:lvl4pPr>
            <a:lvl5pPr marL="949519" indent="0">
              <a:buNone/>
              <a:defRPr sz="519"/>
            </a:lvl5pPr>
            <a:lvl6pPr marL="1186899" indent="0">
              <a:buNone/>
              <a:defRPr sz="519"/>
            </a:lvl6pPr>
            <a:lvl7pPr marL="1424278" indent="0">
              <a:buNone/>
              <a:defRPr sz="519"/>
            </a:lvl7pPr>
            <a:lvl8pPr marL="1661658" indent="0">
              <a:buNone/>
              <a:defRPr sz="519"/>
            </a:lvl8pPr>
            <a:lvl9pPr marL="1899038" indent="0">
              <a:buNone/>
              <a:defRPr sz="5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28"/>
            <a:ext cx="5014913" cy="4873625"/>
          </a:xfrm>
        </p:spPr>
        <p:txBody>
          <a:bodyPr anchor="t"/>
          <a:lstStyle>
            <a:lvl1pPr marL="0" indent="0">
              <a:buNone/>
              <a:defRPr sz="1662"/>
            </a:lvl1pPr>
            <a:lvl2pPr marL="237380" indent="0">
              <a:buNone/>
              <a:defRPr sz="1454"/>
            </a:lvl2pPr>
            <a:lvl3pPr marL="474760" indent="0">
              <a:buNone/>
              <a:defRPr sz="1246"/>
            </a:lvl3pPr>
            <a:lvl4pPr marL="712139" indent="0">
              <a:buNone/>
              <a:defRPr sz="1038"/>
            </a:lvl4pPr>
            <a:lvl5pPr marL="949519" indent="0">
              <a:buNone/>
              <a:defRPr sz="1038"/>
            </a:lvl5pPr>
            <a:lvl6pPr marL="1186899" indent="0">
              <a:buNone/>
              <a:defRPr sz="1038"/>
            </a:lvl6pPr>
            <a:lvl7pPr marL="1424278" indent="0">
              <a:buNone/>
              <a:defRPr sz="1038"/>
            </a:lvl7pPr>
            <a:lvl8pPr marL="1661658" indent="0">
              <a:buNone/>
              <a:defRPr sz="1038"/>
            </a:lvl8pPr>
            <a:lvl9pPr marL="1899038" indent="0">
              <a:buNone/>
              <a:defRPr sz="103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80" indent="0">
              <a:buNone/>
              <a:defRPr sz="727"/>
            </a:lvl2pPr>
            <a:lvl3pPr marL="474760" indent="0">
              <a:buNone/>
              <a:defRPr sz="623"/>
            </a:lvl3pPr>
            <a:lvl4pPr marL="712139" indent="0">
              <a:buNone/>
              <a:defRPr sz="519"/>
            </a:lvl4pPr>
            <a:lvl5pPr marL="949519" indent="0">
              <a:buNone/>
              <a:defRPr sz="519"/>
            </a:lvl5pPr>
            <a:lvl6pPr marL="1186899" indent="0">
              <a:buNone/>
              <a:defRPr sz="519"/>
            </a:lvl6pPr>
            <a:lvl7pPr marL="1424278" indent="0">
              <a:buNone/>
              <a:defRPr sz="519"/>
            </a:lvl7pPr>
            <a:lvl8pPr marL="1661658" indent="0">
              <a:buNone/>
              <a:defRPr sz="519"/>
            </a:lvl8pPr>
            <a:lvl9pPr marL="1899038" indent="0">
              <a:buNone/>
              <a:defRPr sz="5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F8AD-181E-CC47-8862-464B1F404316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E12E-9863-DC4A-BD6D-26BB3307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4760" rtl="0" eaLnBrk="1" latinLnBrk="0" hangingPunct="1">
        <a:lnSpc>
          <a:spcPct val="90000"/>
        </a:lnSpc>
        <a:spcBef>
          <a:spcPct val="0"/>
        </a:spcBef>
        <a:buNone/>
        <a:defRPr sz="2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690" indent="-118690" algn="l" defTabSz="47476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454" kern="1200">
          <a:solidFill>
            <a:schemeClr val="tx1"/>
          </a:solidFill>
          <a:latin typeface="+mn-lt"/>
          <a:ea typeface="+mn-ea"/>
          <a:cs typeface="+mn-cs"/>
        </a:defRPr>
      </a:lvl1pPr>
      <a:lvl2pPr marL="35606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59344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3pPr>
      <a:lvl4pPr marL="83082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1068209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30558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54296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78034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2017728" indent="-118690" algn="l" defTabSz="4747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3738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74760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1213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4951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9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42427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6165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99038" algn="l" defTabSz="47476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7FAFF-D707-C943-A243-D85BA30555AB}"/>
              </a:ext>
            </a:extLst>
          </p:cNvPr>
          <p:cNvSpPr txBox="1"/>
          <p:nvPr/>
        </p:nvSpPr>
        <p:spPr>
          <a:xfrm>
            <a:off x="3071446" y="984738"/>
            <a:ext cx="1744615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NeoTree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admission forms completed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4,137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85F87-7C4D-844E-854F-3C2B65D72774}"/>
              </a:ext>
            </a:extLst>
          </p:cNvPr>
          <p:cNvSpPr txBox="1"/>
          <p:nvPr/>
        </p:nvSpPr>
        <p:spPr>
          <a:xfrm>
            <a:off x="5089940" y="984738"/>
            <a:ext cx="1744615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NeoTree outcome forms completed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3,935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FF764-8856-854B-B0AD-7FA5C748D212}"/>
              </a:ext>
            </a:extLst>
          </p:cNvPr>
          <p:cNvSpPr txBox="1"/>
          <p:nvPr/>
        </p:nvSpPr>
        <p:spPr>
          <a:xfrm>
            <a:off x="4329923" y="2003656"/>
            <a:ext cx="1246154" cy="26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Record linkage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5176B-0D63-3946-8539-E75CCE0DBE09}"/>
              </a:ext>
            </a:extLst>
          </p:cNvPr>
          <p:cNvSpPr txBox="1"/>
          <p:nvPr/>
        </p:nvSpPr>
        <p:spPr>
          <a:xfrm>
            <a:off x="4253994" y="4372081"/>
            <a:ext cx="1398010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Designated matches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258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8B541-0BBD-FB41-B2E8-F124F1B08338}"/>
              </a:ext>
            </a:extLst>
          </p:cNvPr>
          <p:cNvSpPr txBox="1"/>
          <p:nvPr/>
        </p:nvSpPr>
        <p:spPr>
          <a:xfrm>
            <a:off x="4329923" y="3700152"/>
            <a:ext cx="1246154" cy="26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Manual review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5882A-915A-7741-AD16-C62A6D550E37}"/>
              </a:ext>
            </a:extLst>
          </p:cNvPr>
          <p:cNvSpPr txBox="1"/>
          <p:nvPr/>
        </p:nvSpPr>
        <p:spPr>
          <a:xfrm>
            <a:off x="2931911" y="2681235"/>
            <a:ext cx="1246154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Designated matches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3,322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3C387-895B-314A-8087-63654A7565E9}"/>
              </a:ext>
            </a:extLst>
          </p:cNvPr>
          <p:cNvSpPr txBox="1"/>
          <p:nvPr/>
        </p:nvSpPr>
        <p:spPr>
          <a:xfrm>
            <a:off x="4253995" y="2681234"/>
            <a:ext cx="1398012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Designated potential matches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285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33A3-EE27-4849-A9CE-04AB4485EC11}"/>
              </a:ext>
            </a:extLst>
          </p:cNvPr>
          <p:cNvSpPr txBox="1"/>
          <p:nvPr/>
        </p:nvSpPr>
        <p:spPr>
          <a:xfrm>
            <a:off x="5727935" y="2681235"/>
            <a:ext cx="1246154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Designated non-matches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328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082295-121E-4144-893C-01B96997F94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53000" y="2266485"/>
            <a:ext cx="1" cy="41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96656-88B8-7A46-AACA-6B71C946575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953000" y="3285054"/>
            <a:ext cx="1" cy="41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2A91B-55EE-7E49-A91B-2C2A5A8C916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4952999" y="3962981"/>
            <a:ext cx="1" cy="40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E176A6-6024-F04A-BFE7-D37DADA5B54F}"/>
              </a:ext>
            </a:extLst>
          </p:cNvPr>
          <p:cNvCxnSpPr>
            <a:cxnSpLocks/>
          </p:cNvCxnSpPr>
          <p:nvPr/>
        </p:nvCxnSpPr>
        <p:spPr>
          <a:xfrm>
            <a:off x="3943754" y="1781850"/>
            <a:ext cx="2018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FF156-D2A1-4147-915C-378C9EF60C3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953000" y="1781850"/>
            <a:ext cx="0" cy="2218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BB5F1E-3080-7547-BBA4-8E1874965D6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943754" y="1588558"/>
            <a:ext cx="0" cy="19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E8B868-65B5-E94E-B5D2-B8A2BF5131E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62248" y="1588558"/>
            <a:ext cx="0" cy="19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F2A5B8-523E-7540-913F-A855E21CE471}"/>
              </a:ext>
            </a:extLst>
          </p:cNvPr>
          <p:cNvCxnSpPr>
            <a:cxnSpLocks/>
          </p:cNvCxnSpPr>
          <p:nvPr/>
        </p:nvCxnSpPr>
        <p:spPr>
          <a:xfrm flipH="1">
            <a:off x="3554988" y="2459846"/>
            <a:ext cx="1398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67E691-BA90-1740-A72E-9946195E1BBF}"/>
              </a:ext>
            </a:extLst>
          </p:cNvPr>
          <p:cNvCxnSpPr>
            <a:cxnSpLocks/>
          </p:cNvCxnSpPr>
          <p:nvPr/>
        </p:nvCxnSpPr>
        <p:spPr>
          <a:xfrm flipH="1">
            <a:off x="4953000" y="2459846"/>
            <a:ext cx="1398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9D1CB2-9E99-ED4C-BD6B-7F6FDCE932FB}"/>
              </a:ext>
            </a:extLst>
          </p:cNvPr>
          <p:cNvCxnSpPr>
            <a:endCxn id="7" idx="0"/>
          </p:cNvCxnSpPr>
          <p:nvPr/>
        </p:nvCxnSpPr>
        <p:spPr>
          <a:xfrm>
            <a:off x="3554988" y="2459847"/>
            <a:ext cx="0" cy="22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2C0226-2CEE-0840-AB5D-2E70D1F44692}"/>
              </a:ext>
            </a:extLst>
          </p:cNvPr>
          <p:cNvCxnSpPr/>
          <p:nvPr/>
        </p:nvCxnSpPr>
        <p:spPr>
          <a:xfrm>
            <a:off x="6351012" y="2459847"/>
            <a:ext cx="0" cy="22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CC79E-EB17-1F4E-AC02-695EEA51DF58}"/>
              </a:ext>
            </a:extLst>
          </p:cNvPr>
          <p:cNvCxnSpPr>
            <a:cxnSpLocks/>
          </p:cNvCxnSpPr>
          <p:nvPr/>
        </p:nvCxnSpPr>
        <p:spPr>
          <a:xfrm>
            <a:off x="3554989" y="5709048"/>
            <a:ext cx="52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C5B723-CE4C-7244-9AFA-89B50197988C}"/>
              </a:ext>
            </a:extLst>
          </p:cNvPr>
          <p:cNvSpPr txBox="1"/>
          <p:nvPr/>
        </p:nvSpPr>
        <p:spPr>
          <a:xfrm>
            <a:off x="4080693" y="5406776"/>
            <a:ext cx="1744615" cy="60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Final designated matches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3,577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0674F6-5B1C-3041-811E-A7FEB2611143}"/>
              </a:ext>
            </a:extLst>
          </p:cNvPr>
          <p:cNvSpPr txBox="1"/>
          <p:nvPr/>
        </p:nvSpPr>
        <p:spPr>
          <a:xfrm>
            <a:off x="5727934" y="4372081"/>
            <a:ext cx="1246154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Designated non-matches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27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6860FB-E71B-544A-9049-CE0A61129700}"/>
              </a:ext>
            </a:extLst>
          </p:cNvPr>
          <p:cNvCxnSpPr>
            <a:cxnSpLocks/>
          </p:cNvCxnSpPr>
          <p:nvPr/>
        </p:nvCxnSpPr>
        <p:spPr>
          <a:xfrm flipH="1">
            <a:off x="4953000" y="4159466"/>
            <a:ext cx="1398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97BED3-1775-664C-BFB8-B718026E49A0}"/>
              </a:ext>
            </a:extLst>
          </p:cNvPr>
          <p:cNvCxnSpPr/>
          <p:nvPr/>
        </p:nvCxnSpPr>
        <p:spPr>
          <a:xfrm>
            <a:off x="6351012" y="4159467"/>
            <a:ext cx="0" cy="22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73041A-6D4D-0D43-AB5A-965189DCE34C}"/>
              </a:ext>
            </a:extLst>
          </p:cNvPr>
          <p:cNvCxnSpPr>
            <a:cxnSpLocks/>
          </p:cNvCxnSpPr>
          <p:nvPr/>
        </p:nvCxnSpPr>
        <p:spPr>
          <a:xfrm>
            <a:off x="4952973" y="4974468"/>
            <a:ext cx="28" cy="41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1E98C3-9690-2D4F-8AEA-013AF616382B}"/>
              </a:ext>
            </a:extLst>
          </p:cNvPr>
          <p:cNvSpPr txBox="1"/>
          <p:nvPr/>
        </p:nvSpPr>
        <p:spPr>
          <a:xfrm>
            <a:off x="2088850" y="4372081"/>
            <a:ext cx="1246154" cy="60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Status changed to non-match</a:t>
            </a:r>
          </a:p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B12EFA-6B4B-D748-9752-7AF79897D4BD}"/>
              </a:ext>
            </a:extLst>
          </p:cNvPr>
          <p:cNvSpPr txBox="1"/>
          <p:nvPr/>
        </p:nvSpPr>
        <p:spPr>
          <a:xfrm>
            <a:off x="2931911" y="3700151"/>
            <a:ext cx="1246154" cy="26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Quality checks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673AB1-AB1C-0744-9A97-273112764CA1}"/>
              </a:ext>
            </a:extLst>
          </p:cNvPr>
          <p:cNvCxnSpPr/>
          <p:nvPr/>
        </p:nvCxnSpPr>
        <p:spPr>
          <a:xfrm>
            <a:off x="3554988" y="3284390"/>
            <a:ext cx="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A32DA6-4934-C643-9BC2-1BC3A455827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554988" y="3962980"/>
            <a:ext cx="0" cy="1745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190A6-DD75-2B48-9757-D463607A65AB}"/>
              </a:ext>
            </a:extLst>
          </p:cNvPr>
          <p:cNvCxnSpPr>
            <a:cxnSpLocks/>
          </p:cNvCxnSpPr>
          <p:nvPr/>
        </p:nvCxnSpPr>
        <p:spPr>
          <a:xfrm flipH="1">
            <a:off x="3335005" y="4673991"/>
            <a:ext cx="2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7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60</Words>
  <Application>Microsoft Macintosh PowerPoint</Application>
  <PresentationFormat>A4 Paper (210x297 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Neal, Samuel</dc:creator>
  <cp:lastModifiedBy>Neal, Samuel</cp:lastModifiedBy>
  <cp:revision>19</cp:revision>
  <dcterms:created xsi:type="dcterms:W3CDTF">2020-06-10T13:59:00Z</dcterms:created>
  <dcterms:modified xsi:type="dcterms:W3CDTF">2021-02-16T17:55:19Z</dcterms:modified>
</cp:coreProperties>
</file>