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5"/>
    <p:restoredTop sz="94789"/>
  </p:normalViewPr>
  <p:slideViewPr>
    <p:cSldViewPr snapToGrid="0" snapToObjects="1">
      <p:cViewPr varScale="1">
        <p:scale>
          <a:sx n="108" d="100"/>
          <a:sy n="108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E1FA1-395F-3948-A812-B4F658CD69C0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2614F-D1E3-674E-BC85-12FCBC73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14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2614F-D1E3-674E-BC85-12FCBC7306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311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246"/>
            </a:lvl1pPr>
            <a:lvl2pPr marL="237380" indent="0" algn="ctr">
              <a:buNone/>
              <a:defRPr sz="1038"/>
            </a:lvl2pPr>
            <a:lvl3pPr marL="474760" indent="0" algn="ctr">
              <a:buNone/>
              <a:defRPr sz="935"/>
            </a:lvl3pPr>
            <a:lvl4pPr marL="712139" indent="0" algn="ctr">
              <a:buNone/>
              <a:defRPr sz="831"/>
            </a:lvl4pPr>
            <a:lvl5pPr marL="949519" indent="0" algn="ctr">
              <a:buNone/>
              <a:defRPr sz="831"/>
            </a:lvl5pPr>
            <a:lvl6pPr marL="1186899" indent="0" algn="ctr">
              <a:buNone/>
              <a:defRPr sz="831"/>
            </a:lvl6pPr>
            <a:lvl7pPr marL="1424278" indent="0" algn="ctr">
              <a:buNone/>
              <a:defRPr sz="831"/>
            </a:lvl7pPr>
            <a:lvl8pPr marL="1661658" indent="0" algn="ctr">
              <a:buNone/>
              <a:defRPr sz="831"/>
            </a:lvl8pPr>
            <a:lvl9pPr marL="1899038" indent="0" algn="ctr">
              <a:buNone/>
              <a:defRPr sz="83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2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1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8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0"/>
            <a:ext cx="8543925" cy="2852737"/>
          </a:xfrm>
        </p:spPr>
        <p:txBody>
          <a:bodyPr anchor="b"/>
          <a:lstStyle>
            <a:lvl1pPr>
              <a:defRPr sz="311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6"/>
            <a:ext cx="8543925" cy="1500187"/>
          </a:xfrm>
        </p:spPr>
        <p:txBody>
          <a:bodyPr/>
          <a:lstStyle>
            <a:lvl1pPr marL="0" indent="0">
              <a:buNone/>
              <a:defRPr sz="1246">
                <a:solidFill>
                  <a:schemeClr val="tx1"/>
                </a:solidFill>
              </a:defRPr>
            </a:lvl1pPr>
            <a:lvl2pPr marL="237380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2pPr>
            <a:lvl3pPr marL="47476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3pPr>
            <a:lvl4pPr marL="712139" indent="0">
              <a:buNone/>
              <a:defRPr sz="831">
                <a:solidFill>
                  <a:schemeClr val="tx1">
                    <a:tint val="75000"/>
                  </a:schemeClr>
                </a:solidFill>
              </a:defRPr>
            </a:lvl4pPr>
            <a:lvl5pPr marL="949519" indent="0">
              <a:buNone/>
              <a:defRPr sz="831">
                <a:solidFill>
                  <a:schemeClr val="tx1">
                    <a:tint val="75000"/>
                  </a:schemeClr>
                </a:solidFill>
              </a:defRPr>
            </a:lvl5pPr>
            <a:lvl6pPr marL="1186899" indent="0">
              <a:buNone/>
              <a:defRPr sz="831">
                <a:solidFill>
                  <a:schemeClr val="tx1">
                    <a:tint val="75000"/>
                  </a:schemeClr>
                </a:solidFill>
              </a:defRPr>
            </a:lvl6pPr>
            <a:lvl7pPr marL="1424278" indent="0">
              <a:buNone/>
              <a:defRPr sz="831">
                <a:solidFill>
                  <a:schemeClr val="tx1">
                    <a:tint val="75000"/>
                  </a:schemeClr>
                </a:solidFill>
              </a:defRPr>
            </a:lvl7pPr>
            <a:lvl8pPr marL="1661658" indent="0">
              <a:buNone/>
              <a:defRPr sz="831">
                <a:solidFill>
                  <a:schemeClr val="tx1">
                    <a:tint val="75000"/>
                  </a:schemeClr>
                </a:solidFill>
              </a:defRPr>
            </a:lvl8pPr>
            <a:lvl9pPr marL="1899038" indent="0">
              <a:buNone/>
              <a:defRPr sz="8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8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0" y="1681164"/>
            <a:ext cx="4190702" cy="823912"/>
          </a:xfrm>
        </p:spPr>
        <p:txBody>
          <a:bodyPr anchor="b"/>
          <a:lstStyle>
            <a:lvl1pPr marL="0" indent="0">
              <a:buNone/>
              <a:defRPr sz="1246" b="1"/>
            </a:lvl1pPr>
            <a:lvl2pPr marL="237380" indent="0">
              <a:buNone/>
              <a:defRPr sz="1038" b="1"/>
            </a:lvl2pPr>
            <a:lvl3pPr marL="474760" indent="0">
              <a:buNone/>
              <a:defRPr sz="935" b="1"/>
            </a:lvl3pPr>
            <a:lvl4pPr marL="712139" indent="0">
              <a:buNone/>
              <a:defRPr sz="831" b="1"/>
            </a:lvl4pPr>
            <a:lvl5pPr marL="949519" indent="0">
              <a:buNone/>
              <a:defRPr sz="831" b="1"/>
            </a:lvl5pPr>
            <a:lvl6pPr marL="1186899" indent="0">
              <a:buNone/>
              <a:defRPr sz="831" b="1"/>
            </a:lvl6pPr>
            <a:lvl7pPr marL="1424278" indent="0">
              <a:buNone/>
              <a:defRPr sz="831" b="1"/>
            </a:lvl7pPr>
            <a:lvl8pPr marL="1661658" indent="0">
              <a:buNone/>
              <a:defRPr sz="831" b="1"/>
            </a:lvl8pPr>
            <a:lvl9pPr marL="1899038" indent="0">
              <a:buNone/>
              <a:defRPr sz="83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0" y="2505076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5" y="1681164"/>
            <a:ext cx="4211340" cy="823912"/>
          </a:xfrm>
        </p:spPr>
        <p:txBody>
          <a:bodyPr anchor="b"/>
          <a:lstStyle>
            <a:lvl1pPr marL="0" indent="0">
              <a:buNone/>
              <a:defRPr sz="1246" b="1"/>
            </a:lvl1pPr>
            <a:lvl2pPr marL="237380" indent="0">
              <a:buNone/>
              <a:defRPr sz="1038" b="1"/>
            </a:lvl2pPr>
            <a:lvl3pPr marL="474760" indent="0">
              <a:buNone/>
              <a:defRPr sz="935" b="1"/>
            </a:lvl3pPr>
            <a:lvl4pPr marL="712139" indent="0">
              <a:buNone/>
              <a:defRPr sz="831" b="1"/>
            </a:lvl4pPr>
            <a:lvl5pPr marL="949519" indent="0">
              <a:buNone/>
              <a:defRPr sz="831" b="1"/>
            </a:lvl5pPr>
            <a:lvl6pPr marL="1186899" indent="0">
              <a:buNone/>
              <a:defRPr sz="831" b="1"/>
            </a:lvl6pPr>
            <a:lvl7pPr marL="1424278" indent="0">
              <a:buNone/>
              <a:defRPr sz="831" b="1"/>
            </a:lvl7pPr>
            <a:lvl8pPr marL="1661658" indent="0">
              <a:buNone/>
              <a:defRPr sz="831" b="1"/>
            </a:lvl8pPr>
            <a:lvl9pPr marL="1899038" indent="0">
              <a:buNone/>
              <a:defRPr sz="83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5" y="2505076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8/1/22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1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6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8/1/22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5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166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2" y="987428"/>
            <a:ext cx="5014913" cy="4873625"/>
          </a:xfrm>
        </p:spPr>
        <p:txBody>
          <a:bodyPr/>
          <a:lstStyle>
            <a:lvl1pPr>
              <a:defRPr sz="1662"/>
            </a:lvl1pPr>
            <a:lvl2pPr>
              <a:defRPr sz="1454"/>
            </a:lvl2pPr>
            <a:lvl3pPr>
              <a:defRPr sz="1246"/>
            </a:lvl3pPr>
            <a:lvl4pPr>
              <a:defRPr sz="1038"/>
            </a:lvl4pPr>
            <a:lvl5pPr>
              <a:defRPr sz="1038"/>
            </a:lvl5pPr>
            <a:lvl6pPr>
              <a:defRPr sz="1038"/>
            </a:lvl6pPr>
            <a:lvl7pPr>
              <a:defRPr sz="1038"/>
            </a:lvl7pPr>
            <a:lvl8pPr>
              <a:defRPr sz="1038"/>
            </a:lvl8pPr>
            <a:lvl9pPr>
              <a:defRPr sz="103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831"/>
            </a:lvl1pPr>
            <a:lvl2pPr marL="237380" indent="0">
              <a:buNone/>
              <a:defRPr sz="727"/>
            </a:lvl2pPr>
            <a:lvl3pPr marL="474760" indent="0">
              <a:buNone/>
              <a:defRPr sz="623"/>
            </a:lvl3pPr>
            <a:lvl4pPr marL="712139" indent="0">
              <a:buNone/>
              <a:defRPr sz="519"/>
            </a:lvl4pPr>
            <a:lvl5pPr marL="949519" indent="0">
              <a:buNone/>
              <a:defRPr sz="519"/>
            </a:lvl5pPr>
            <a:lvl6pPr marL="1186899" indent="0">
              <a:buNone/>
              <a:defRPr sz="519"/>
            </a:lvl6pPr>
            <a:lvl7pPr marL="1424278" indent="0">
              <a:buNone/>
              <a:defRPr sz="519"/>
            </a:lvl7pPr>
            <a:lvl8pPr marL="1661658" indent="0">
              <a:buNone/>
              <a:defRPr sz="519"/>
            </a:lvl8pPr>
            <a:lvl9pPr marL="1899038" indent="0">
              <a:buNone/>
              <a:defRPr sz="51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6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166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2" y="987428"/>
            <a:ext cx="5014913" cy="4873625"/>
          </a:xfrm>
        </p:spPr>
        <p:txBody>
          <a:bodyPr anchor="t"/>
          <a:lstStyle>
            <a:lvl1pPr marL="0" indent="0">
              <a:buNone/>
              <a:defRPr sz="1662"/>
            </a:lvl1pPr>
            <a:lvl2pPr marL="237380" indent="0">
              <a:buNone/>
              <a:defRPr sz="1454"/>
            </a:lvl2pPr>
            <a:lvl3pPr marL="474760" indent="0">
              <a:buNone/>
              <a:defRPr sz="1246"/>
            </a:lvl3pPr>
            <a:lvl4pPr marL="712139" indent="0">
              <a:buNone/>
              <a:defRPr sz="1038"/>
            </a:lvl4pPr>
            <a:lvl5pPr marL="949519" indent="0">
              <a:buNone/>
              <a:defRPr sz="1038"/>
            </a:lvl5pPr>
            <a:lvl6pPr marL="1186899" indent="0">
              <a:buNone/>
              <a:defRPr sz="1038"/>
            </a:lvl6pPr>
            <a:lvl7pPr marL="1424278" indent="0">
              <a:buNone/>
              <a:defRPr sz="1038"/>
            </a:lvl7pPr>
            <a:lvl8pPr marL="1661658" indent="0">
              <a:buNone/>
              <a:defRPr sz="1038"/>
            </a:lvl8pPr>
            <a:lvl9pPr marL="1899038" indent="0">
              <a:buNone/>
              <a:defRPr sz="103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831"/>
            </a:lvl1pPr>
            <a:lvl2pPr marL="237380" indent="0">
              <a:buNone/>
              <a:defRPr sz="727"/>
            </a:lvl2pPr>
            <a:lvl3pPr marL="474760" indent="0">
              <a:buNone/>
              <a:defRPr sz="623"/>
            </a:lvl3pPr>
            <a:lvl4pPr marL="712139" indent="0">
              <a:buNone/>
              <a:defRPr sz="519"/>
            </a:lvl4pPr>
            <a:lvl5pPr marL="949519" indent="0">
              <a:buNone/>
              <a:defRPr sz="519"/>
            </a:lvl5pPr>
            <a:lvl6pPr marL="1186899" indent="0">
              <a:buNone/>
              <a:defRPr sz="519"/>
            </a:lvl6pPr>
            <a:lvl7pPr marL="1424278" indent="0">
              <a:buNone/>
              <a:defRPr sz="519"/>
            </a:lvl7pPr>
            <a:lvl8pPr marL="1661658" indent="0">
              <a:buNone/>
              <a:defRPr sz="519"/>
            </a:lvl8pPr>
            <a:lvl9pPr marL="1899038" indent="0">
              <a:buNone/>
              <a:defRPr sz="51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4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DF8AD-181E-CC47-8862-464B1F404316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74760" rtl="0" eaLnBrk="1" latinLnBrk="0" hangingPunct="1">
        <a:lnSpc>
          <a:spcPct val="90000"/>
        </a:lnSpc>
        <a:spcBef>
          <a:spcPct val="0"/>
        </a:spcBef>
        <a:buNone/>
        <a:defRPr sz="22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690" indent="-118690" algn="l" defTabSz="474760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1454" kern="1200">
          <a:solidFill>
            <a:schemeClr val="tx1"/>
          </a:solidFill>
          <a:latin typeface="+mn-lt"/>
          <a:ea typeface="+mn-ea"/>
          <a:cs typeface="+mn-cs"/>
        </a:defRPr>
      </a:lvl1pPr>
      <a:lvl2pPr marL="356069" indent="-118690" algn="l" defTabSz="4747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593449" indent="-118690" algn="l" defTabSz="4747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038" kern="1200">
          <a:solidFill>
            <a:schemeClr val="tx1"/>
          </a:solidFill>
          <a:latin typeface="+mn-lt"/>
          <a:ea typeface="+mn-ea"/>
          <a:cs typeface="+mn-cs"/>
        </a:defRPr>
      </a:lvl3pPr>
      <a:lvl4pPr marL="830829" indent="-118690" algn="l" defTabSz="4747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4pPr>
      <a:lvl5pPr marL="1068209" indent="-118690" algn="l" defTabSz="4747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5pPr>
      <a:lvl6pPr marL="1305588" indent="-118690" algn="l" defTabSz="4747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6pPr>
      <a:lvl7pPr marL="1542968" indent="-118690" algn="l" defTabSz="4747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7pPr>
      <a:lvl8pPr marL="1780348" indent="-118690" algn="l" defTabSz="4747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8pPr>
      <a:lvl9pPr marL="2017728" indent="-118690" algn="l" defTabSz="4747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476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1pPr>
      <a:lvl2pPr marL="237380" algn="l" defTabSz="47476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2pPr>
      <a:lvl3pPr marL="474760" algn="l" defTabSz="47476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3pPr>
      <a:lvl4pPr marL="712139" algn="l" defTabSz="47476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4pPr>
      <a:lvl5pPr marL="949519" algn="l" defTabSz="47476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5pPr>
      <a:lvl6pPr marL="1186899" algn="l" defTabSz="47476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6pPr>
      <a:lvl7pPr marL="1424278" algn="l" defTabSz="47476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7pPr>
      <a:lvl8pPr marL="1661658" algn="l" defTabSz="47476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8pPr>
      <a:lvl9pPr marL="1899038" algn="l" defTabSz="47476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37FAFF-D707-C943-A243-D85BA30555AB}"/>
              </a:ext>
            </a:extLst>
          </p:cNvPr>
          <p:cNvSpPr txBox="1"/>
          <p:nvPr/>
        </p:nvSpPr>
        <p:spPr>
          <a:xfrm>
            <a:off x="3071446" y="984738"/>
            <a:ext cx="1744615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Admission form entries imported into R</a:t>
            </a:r>
          </a:p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= 99,468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85F87-7C4D-844E-854F-3C2B65D72774}"/>
              </a:ext>
            </a:extLst>
          </p:cNvPr>
          <p:cNvSpPr txBox="1"/>
          <p:nvPr/>
        </p:nvSpPr>
        <p:spPr>
          <a:xfrm>
            <a:off x="5089940" y="984738"/>
            <a:ext cx="1744615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Outcome form entries imported into R</a:t>
            </a:r>
          </a:p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= 105,139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C5B723-CE4C-7244-9AFA-89B50197988C}"/>
              </a:ext>
            </a:extLst>
          </p:cNvPr>
          <p:cNvSpPr txBox="1"/>
          <p:nvPr/>
        </p:nvSpPr>
        <p:spPr>
          <a:xfrm>
            <a:off x="3071446" y="5434425"/>
            <a:ext cx="1744615" cy="6001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Data frame of admission forms</a:t>
            </a:r>
          </a:p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rows = 4,137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1E98C3-9690-2D4F-8AEA-013AF616382B}"/>
              </a:ext>
            </a:extLst>
          </p:cNvPr>
          <p:cNvSpPr txBox="1"/>
          <p:nvPr/>
        </p:nvSpPr>
        <p:spPr>
          <a:xfrm>
            <a:off x="1183803" y="1871228"/>
            <a:ext cx="174600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Exact duplicates removed</a:t>
            </a:r>
          </a:p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= 94,801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8190A6-DD75-2B48-9757-D463607A65AB}"/>
              </a:ext>
            </a:extLst>
          </p:cNvPr>
          <p:cNvCxnSpPr>
            <a:cxnSpLocks/>
          </p:cNvCxnSpPr>
          <p:nvPr/>
        </p:nvCxnSpPr>
        <p:spPr>
          <a:xfrm flipH="1">
            <a:off x="2921780" y="2176363"/>
            <a:ext cx="1017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6B9155-AA1B-BC48-8843-14D5692D3017}"/>
              </a:ext>
            </a:extLst>
          </p:cNvPr>
          <p:cNvCxnSpPr>
            <a:cxnSpLocks/>
            <a:stCxn id="4" idx="2"/>
            <a:endCxn id="50" idx="0"/>
          </p:cNvCxnSpPr>
          <p:nvPr/>
        </p:nvCxnSpPr>
        <p:spPr>
          <a:xfrm>
            <a:off x="3943754" y="1584902"/>
            <a:ext cx="0" cy="113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C4E5B9A-AD21-7D4F-B2D3-E24F770FFD53}"/>
              </a:ext>
            </a:extLst>
          </p:cNvPr>
          <p:cNvSpPr txBox="1"/>
          <p:nvPr/>
        </p:nvSpPr>
        <p:spPr>
          <a:xfrm>
            <a:off x="5089940" y="5434425"/>
            <a:ext cx="1744615" cy="6001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Data frame of</a:t>
            </a:r>
          </a:p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outcome forms</a:t>
            </a:r>
          </a:p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rows = 3,935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47E588-AB30-2544-8248-CB95A8141EAA}"/>
              </a:ext>
            </a:extLst>
          </p:cNvPr>
          <p:cNvCxnSpPr>
            <a:cxnSpLocks/>
            <a:stCxn id="5" idx="2"/>
            <a:endCxn id="51" idx="0"/>
          </p:cNvCxnSpPr>
          <p:nvPr/>
        </p:nvCxnSpPr>
        <p:spPr>
          <a:xfrm flipH="1">
            <a:off x="5962247" y="1584902"/>
            <a:ext cx="1" cy="1135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929A27E-4C9D-8D48-B742-4E423512D9A0}"/>
              </a:ext>
            </a:extLst>
          </p:cNvPr>
          <p:cNvSpPr txBox="1"/>
          <p:nvPr/>
        </p:nvSpPr>
        <p:spPr>
          <a:xfrm>
            <a:off x="3071446" y="2716670"/>
            <a:ext cx="174461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Cells with missing values recoded to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CDEF3F-7924-3E4C-AE6C-E20CAA0A34C1}"/>
              </a:ext>
            </a:extLst>
          </p:cNvPr>
          <p:cNvSpPr txBox="1"/>
          <p:nvPr/>
        </p:nvSpPr>
        <p:spPr>
          <a:xfrm>
            <a:off x="5089939" y="2720588"/>
            <a:ext cx="174461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Cells with missing values recoded to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A0BFC1-FBFC-0749-8E03-3E426516C3F1}"/>
              </a:ext>
            </a:extLst>
          </p:cNvPr>
          <p:cNvSpPr txBox="1"/>
          <p:nvPr/>
        </p:nvSpPr>
        <p:spPr>
          <a:xfrm>
            <a:off x="1183803" y="3655526"/>
            <a:ext cx="174600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Entries without HCW ID removed</a:t>
            </a:r>
          </a:p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= 100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2005A4-71F5-A745-8A14-9074BE93DA76}"/>
              </a:ext>
            </a:extLst>
          </p:cNvPr>
          <p:cNvCxnSpPr>
            <a:cxnSpLocks/>
          </p:cNvCxnSpPr>
          <p:nvPr/>
        </p:nvCxnSpPr>
        <p:spPr>
          <a:xfrm flipH="1">
            <a:off x="2921780" y="3955608"/>
            <a:ext cx="1017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8258C9E-D787-E040-B056-DE4102EFEC3B}"/>
              </a:ext>
            </a:extLst>
          </p:cNvPr>
          <p:cNvSpPr txBox="1"/>
          <p:nvPr/>
        </p:nvSpPr>
        <p:spPr>
          <a:xfrm>
            <a:off x="1175780" y="4544976"/>
            <a:ext cx="174600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Entries during pilot period removed</a:t>
            </a:r>
          </a:p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= 430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ABF937-B448-3B41-B850-394FA2D292AC}"/>
              </a:ext>
            </a:extLst>
          </p:cNvPr>
          <p:cNvCxnSpPr>
            <a:cxnSpLocks/>
          </p:cNvCxnSpPr>
          <p:nvPr/>
        </p:nvCxnSpPr>
        <p:spPr>
          <a:xfrm flipH="1">
            <a:off x="2913757" y="4845058"/>
            <a:ext cx="1017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84A2BA-1ABC-084A-AEF8-3F84F3F47063}"/>
              </a:ext>
            </a:extLst>
          </p:cNvPr>
          <p:cNvCxnSpPr>
            <a:stCxn id="50" idx="2"/>
            <a:endCxn id="60" idx="0"/>
          </p:cNvCxnSpPr>
          <p:nvPr/>
        </p:nvCxnSpPr>
        <p:spPr>
          <a:xfrm>
            <a:off x="3943754" y="3147557"/>
            <a:ext cx="0" cy="228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14D31A-DA32-3A47-9B9E-DC5150FC142E}"/>
              </a:ext>
            </a:extLst>
          </p:cNvPr>
          <p:cNvCxnSpPr>
            <a:stCxn id="51" idx="2"/>
            <a:endCxn id="39" idx="0"/>
          </p:cNvCxnSpPr>
          <p:nvPr/>
        </p:nvCxnSpPr>
        <p:spPr>
          <a:xfrm>
            <a:off x="5962247" y="3151475"/>
            <a:ext cx="1" cy="228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24CD178-27CD-D447-ADC1-98734196BF2A}"/>
              </a:ext>
            </a:extLst>
          </p:cNvPr>
          <p:cNvSpPr txBox="1"/>
          <p:nvPr/>
        </p:nvSpPr>
        <p:spPr>
          <a:xfrm>
            <a:off x="6988924" y="1962588"/>
            <a:ext cx="174600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Exact duplicates removed</a:t>
            </a:r>
          </a:p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= 100,476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576F3D-F0F2-E441-B3B1-BB7794FCE40A}"/>
              </a:ext>
            </a:extLst>
          </p:cNvPr>
          <p:cNvSpPr txBox="1"/>
          <p:nvPr/>
        </p:nvSpPr>
        <p:spPr>
          <a:xfrm>
            <a:off x="6988924" y="3299746"/>
            <a:ext cx="174600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Entries without HCW ID removed</a:t>
            </a:r>
          </a:p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= 88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397B6D-E4CD-4542-B505-E841BCB9B0A5}"/>
              </a:ext>
            </a:extLst>
          </p:cNvPr>
          <p:cNvSpPr txBox="1"/>
          <p:nvPr/>
        </p:nvSpPr>
        <p:spPr>
          <a:xfrm>
            <a:off x="6976197" y="4722866"/>
            <a:ext cx="174600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Entries during pilot period removed</a:t>
            </a:r>
          </a:p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= 517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0811AF-BF98-2B41-BFF2-3501C77399BF}"/>
              </a:ext>
            </a:extLst>
          </p:cNvPr>
          <p:cNvCxnSpPr>
            <a:cxnSpLocks/>
          </p:cNvCxnSpPr>
          <p:nvPr/>
        </p:nvCxnSpPr>
        <p:spPr>
          <a:xfrm flipH="1">
            <a:off x="5957062" y="2262670"/>
            <a:ext cx="103186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70CDFA3-AB60-A843-A344-62DE84721E19}"/>
              </a:ext>
            </a:extLst>
          </p:cNvPr>
          <p:cNvCxnSpPr>
            <a:cxnSpLocks/>
          </p:cNvCxnSpPr>
          <p:nvPr/>
        </p:nvCxnSpPr>
        <p:spPr>
          <a:xfrm flipH="1">
            <a:off x="5962246" y="3599828"/>
            <a:ext cx="102667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73AFE-228C-144A-973A-ABFC777A2204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5957061" y="5022946"/>
            <a:ext cx="1019136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37FC2B-24ED-AB4F-85EA-76AF49D58DB8}"/>
              </a:ext>
            </a:extLst>
          </p:cNvPr>
          <p:cNvSpPr txBox="1"/>
          <p:nvPr/>
        </p:nvSpPr>
        <p:spPr>
          <a:xfrm>
            <a:off x="6976197" y="4011306"/>
            <a:ext cx="174600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Entries with invalid UIDs removed*</a:t>
            </a:r>
          </a:p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= 123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C22D883-7507-3944-B383-1FF2D46E1CEE}"/>
              </a:ext>
            </a:extLst>
          </p:cNvPr>
          <p:cNvCxnSpPr>
            <a:cxnSpLocks/>
          </p:cNvCxnSpPr>
          <p:nvPr/>
        </p:nvCxnSpPr>
        <p:spPr>
          <a:xfrm flipH="1">
            <a:off x="5957061" y="4311349"/>
            <a:ext cx="1019136" cy="7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77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104</Words>
  <Application>Microsoft Macintosh PowerPoint</Application>
  <PresentationFormat>A4 Paper (210x297 mm)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Neal, Samuel</dc:creator>
  <cp:lastModifiedBy>Samuel Neal</cp:lastModifiedBy>
  <cp:revision>28</cp:revision>
  <dcterms:created xsi:type="dcterms:W3CDTF">2020-06-10T13:59:00Z</dcterms:created>
  <dcterms:modified xsi:type="dcterms:W3CDTF">2022-08-01T15:21:42Z</dcterms:modified>
</cp:coreProperties>
</file>