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Lst>
  <p:sldSz cx="34747200" cy="25603200"/>
  <p:notesSz cx="7315200" cy="9601200"/>
  <p:defaultTextStyle>
    <a:defPPr>
      <a:defRPr lang="en-US"/>
    </a:defPPr>
    <a:lvl1pPr marL="0" algn="l" defTabSz="1724284" rtl="0" eaLnBrk="1" latinLnBrk="0" hangingPunct="1">
      <a:defRPr sz="6800" kern="1200">
        <a:solidFill>
          <a:schemeClr val="tx1"/>
        </a:solidFill>
        <a:latin typeface="+mn-lt"/>
        <a:ea typeface="+mn-ea"/>
        <a:cs typeface="+mn-cs"/>
      </a:defRPr>
    </a:lvl1pPr>
    <a:lvl2pPr marL="1724284" algn="l" defTabSz="1724284" rtl="0" eaLnBrk="1" latinLnBrk="0" hangingPunct="1">
      <a:defRPr sz="6800" kern="1200">
        <a:solidFill>
          <a:schemeClr val="tx1"/>
        </a:solidFill>
        <a:latin typeface="+mn-lt"/>
        <a:ea typeface="+mn-ea"/>
        <a:cs typeface="+mn-cs"/>
      </a:defRPr>
    </a:lvl2pPr>
    <a:lvl3pPr marL="3448568" algn="l" defTabSz="1724284" rtl="0" eaLnBrk="1" latinLnBrk="0" hangingPunct="1">
      <a:defRPr sz="6800" kern="1200">
        <a:solidFill>
          <a:schemeClr val="tx1"/>
        </a:solidFill>
        <a:latin typeface="+mn-lt"/>
        <a:ea typeface="+mn-ea"/>
        <a:cs typeface="+mn-cs"/>
      </a:defRPr>
    </a:lvl3pPr>
    <a:lvl4pPr marL="5172852" algn="l" defTabSz="1724284" rtl="0" eaLnBrk="1" latinLnBrk="0" hangingPunct="1">
      <a:defRPr sz="6800" kern="1200">
        <a:solidFill>
          <a:schemeClr val="tx1"/>
        </a:solidFill>
        <a:latin typeface="+mn-lt"/>
        <a:ea typeface="+mn-ea"/>
        <a:cs typeface="+mn-cs"/>
      </a:defRPr>
    </a:lvl4pPr>
    <a:lvl5pPr marL="6897136" algn="l" defTabSz="1724284" rtl="0" eaLnBrk="1" latinLnBrk="0" hangingPunct="1">
      <a:defRPr sz="6800" kern="1200">
        <a:solidFill>
          <a:schemeClr val="tx1"/>
        </a:solidFill>
        <a:latin typeface="+mn-lt"/>
        <a:ea typeface="+mn-ea"/>
        <a:cs typeface="+mn-cs"/>
      </a:defRPr>
    </a:lvl5pPr>
    <a:lvl6pPr marL="8621420" algn="l" defTabSz="1724284" rtl="0" eaLnBrk="1" latinLnBrk="0" hangingPunct="1">
      <a:defRPr sz="6800" kern="1200">
        <a:solidFill>
          <a:schemeClr val="tx1"/>
        </a:solidFill>
        <a:latin typeface="+mn-lt"/>
        <a:ea typeface="+mn-ea"/>
        <a:cs typeface="+mn-cs"/>
      </a:defRPr>
    </a:lvl6pPr>
    <a:lvl7pPr marL="10345704" algn="l" defTabSz="1724284" rtl="0" eaLnBrk="1" latinLnBrk="0" hangingPunct="1">
      <a:defRPr sz="6800" kern="1200">
        <a:solidFill>
          <a:schemeClr val="tx1"/>
        </a:solidFill>
        <a:latin typeface="+mn-lt"/>
        <a:ea typeface="+mn-ea"/>
        <a:cs typeface="+mn-cs"/>
      </a:defRPr>
    </a:lvl7pPr>
    <a:lvl8pPr marL="12069989" algn="l" defTabSz="1724284" rtl="0" eaLnBrk="1" latinLnBrk="0" hangingPunct="1">
      <a:defRPr sz="6800" kern="1200">
        <a:solidFill>
          <a:schemeClr val="tx1"/>
        </a:solidFill>
        <a:latin typeface="+mn-lt"/>
        <a:ea typeface="+mn-ea"/>
        <a:cs typeface="+mn-cs"/>
      </a:defRPr>
    </a:lvl8pPr>
    <a:lvl9pPr marL="13794273" algn="l" defTabSz="1724284" rtl="0" eaLnBrk="1" latinLnBrk="0" hangingPunct="1">
      <a:defRPr sz="6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453">
          <p15:clr>
            <a:srgbClr val="A4A3A4"/>
          </p15:clr>
        </p15:guide>
        <p15:guide id="3" pos="21887">
          <p15:clr>
            <a:srgbClr val="A4A3A4"/>
          </p15:clr>
        </p15:guide>
        <p15:guide id="4" pos="21584">
          <p15:clr>
            <a:srgbClr val="A4A3A4"/>
          </p15:clr>
        </p15:guide>
        <p15:guide id="5" pos="283">
          <p15:clr>
            <a:srgbClr val="A4A3A4"/>
          </p15:clr>
        </p15:guide>
        <p15:guide id="6" pos="14623">
          <p15:clr>
            <a:srgbClr val="A4A3A4"/>
          </p15:clr>
        </p15:guide>
        <p15:guide id="7" pos="7260">
          <p15:clr>
            <a:srgbClr val="A4A3A4"/>
          </p15:clr>
        </p15:guide>
        <p15:guide id="8" pos="14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0F447C"/>
    <a:srgbClr val="1E48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7AB6F6-BC20-4D25-A44B-9CCC20894A32}" v="10" dt="2023-08-09T16:21:38.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74" autoAdjust="0"/>
  </p:normalViewPr>
  <p:slideViewPr>
    <p:cSldViewPr snapToGrid="0" snapToObjects="1" showGuides="1">
      <p:cViewPr>
        <p:scale>
          <a:sx n="30" d="100"/>
          <a:sy n="30" d="100"/>
        </p:scale>
        <p:origin x="1332" y="174"/>
      </p:cViewPr>
      <p:guideLst>
        <p:guide orient="horz"/>
        <p:guide pos="7453"/>
        <p:guide pos="21887"/>
        <p:guide pos="21584"/>
        <p:guide pos="283"/>
        <p:guide pos="14623"/>
        <p:guide pos="7260"/>
        <p:guide pos="144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2" d="100"/>
        <a:sy n="142"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Rocco" userId="6fb469fc-ec0c-42e7-9539-b9d3eae340fe" providerId="ADAL" clId="{B07AB6F6-BC20-4D25-A44B-9CCC20894A32}"/>
    <pc:docChg chg="undo custSel modSld">
      <pc:chgData name="Samuel Rocco" userId="6fb469fc-ec0c-42e7-9539-b9d3eae340fe" providerId="ADAL" clId="{B07AB6F6-BC20-4D25-A44B-9CCC20894A32}" dt="2023-08-09T17:08:07.144" v="1427" actId="20577"/>
      <pc:docMkLst>
        <pc:docMk/>
      </pc:docMkLst>
      <pc:sldChg chg="addSp delSp modSp mod">
        <pc:chgData name="Samuel Rocco" userId="6fb469fc-ec0c-42e7-9539-b9d3eae340fe" providerId="ADAL" clId="{B07AB6F6-BC20-4D25-A44B-9CCC20894A32}" dt="2023-08-09T17:08:07.144" v="1427" actId="20577"/>
        <pc:sldMkLst>
          <pc:docMk/>
          <pc:sldMk cId="2335516968" sldId="260"/>
        </pc:sldMkLst>
        <pc:spChg chg="mod">
          <ac:chgData name="Samuel Rocco" userId="6fb469fc-ec0c-42e7-9539-b9d3eae340fe" providerId="ADAL" clId="{B07AB6F6-BC20-4D25-A44B-9CCC20894A32}" dt="2023-08-09T16:06:11.947" v="832" actId="20577"/>
          <ac:spMkLst>
            <pc:docMk/>
            <pc:sldMk cId="2335516968" sldId="260"/>
            <ac:spMk id="2" creationId="{00000000-0000-0000-0000-000000000000}"/>
          </ac:spMkLst>
        </pc:spChg>
        <pc:spChg chg="mod">
          <ac:chgData name="Samuel Rocco" userId="6fb469fc-ec0c-42e7-9539-b9d3eae340fe" providerId="ADAL" clId="{B07AB6F6-BC20-4D25-A44B-9CCC20894A32}" dt="2023-08-09T16:06:19.951" v="833" actId="14100"/>
          <ac:spMkLst>
            <pc:docMk/>
            <pc:sldMk cId="2335516968" sldId="260"/>
            <ac:spMk id="3" creationId="{00000000-0000-0000-0000-000000000000}"/>
          </ac:spMkLst>
        </pc:spChg>
        <pc:spChg chg="add mod">
          <ac:chgData name="Samuel Rocco" userId="6fb469fc-ec0c-42e7-9539-b9d3eae340fe" providerId="ADAL" clId="{B07AB6F6-BC20-4D25-A44B-9CCC20894A32}" dt="2023-08-09T15:38:38.441" v="81" actId="20577"/>
          <ac:spMkLst>
            <pc:docMk/>
            <pc:sldMk cId="2335516968" sldId="260"/>
            <ac:spMk id="6" creationId="{8E0F171C-3565-A6BC-FEEC-DC007A23CC94}"/>
          </ac:spMkLst>
        </pc:spChg>
        <pc:spChg chg="mod">
          <ac:chgData name="Samuel Rocco" userId="6fb469fc-ec0c-42e7-9539-b9d3eae340fe" providerId="ADAL" clId="{B07AB6F6-BC20-4D25-A44B-9CCC20894A32}" dt="2023-08-09T16:22:19.624" v="1403" actId="20577"/>
          <ac:spMkLst>
            <pc:docMk/>
            <pc:sldMk cId="2335516968" sldId="260"/>
            <ac:spMk id="7" creationId="{38209BF6-5003-4BEC-B3F6-369CE7982450}"/>
          </ac:spMkLst>
        </pc:spChg>
        <pc:spChg chg="del">
          <ac:chgData name="Samuel Rocco" userId="6fb469fc-ec0c-42e7-9539-b9d3eae340fe" providerId="ADAL" clId="{B07AB6F6-BC20-4D25-A44B-9CCC20894A32}" dt="2023-08-09T15:09:52.199" v="33" actId="21"/>
          <ac:spMkLst>
            <pc:docMk/>
            <pc:sldMk cId="2335516968" sldId="260"/>
            <ac:spMk id="9" creationId="{E2F4799B-EA5A-4140-9691-2C0150131CC2}"/>
          </ac:spMkLst>
        </pc:spChg>
        <pc:spChg chg="mod">
          <ac:chgData name="Samuel Rocco" userId="6fb469fc-ec0c-42e7-9539-b9d3eae340fe" providerId="ADAL" clId="{B07AB6F6-BC20-4D25-A44B-9CCC20894A32}" dt="2023-08-09T15:02:41.354" v="17" actId="20577"/>
          <ac:spMkLst>
            <pc:docMk/>
            <pc:sldMk cId="2335516968" sldId="260"/>
            <ac:spMk id="10" creationId="{2EBAF40B-2C25-FD6B-E40D-0F6BBE2E1680}"/>
          </ac:spMkLst>
        </pc:spChg>
        <pc:spChg chg="mod">
          <ac:chgData name="Samuel Rocco" userId="6fb469fc-ec0c-42e7-9539-b9d3eae340fe" providerId="ADAL" clId="{B07AB6F6-BC20-4D25-A44B-9CCC20894A32}" dt="2023-08-09T15:39:47.858" v="148" actId="20577"/>
          <ac:spMkLst>
            <pc:docMk/>
            <pc:sldMk cId="2335516968" sldId="260"/>
            <ac:spMk id="12" creationId="{3E3384F6-4033-4EF2-93F1-9A775FDC2572}"/>
          </ac:spMkLst>
        </pc:spChg>
        <pc:spChg chg="mod">
          <ac:chgData name="Samuel Rocco" userId="6fb469fc-ec0c-42e7-9539-b9d3eae340fe" providerId="ADAL" clId="{B07AB6F6-BC20-4D25-A44B-9CCC20894A32}" dt="2023-08-09T17:08:07.144" v="1427" actId="20577"/>
          <ac:spMkLst>
            <pc:docMk/>
            <pc:sldMk cId="2335516968" sldId="260"/>
            <ac:spMk id="15" creationId="{00000000-0000-0000-0000-000000000000}"/>
          </ac:spMkLst>
        </pc:spChg>
        <pc:spChg chg="add del">
          <ac:chgData name="Samuel Rocco" userId="6fb469fc-ec0c-42e7-9539-b9d3eae340fe" providerId="ADAL" clId="{B07AB6F6-BC20-4D25-A44B-9CCC20894A32}" dt="2023-08-09T15:33:24.641" v="63" actId="478"/>
          <ac:spMkLst>
            <pc:docMk/>
            <pc:sldMk cId="2335516968" sldId="260"/>
            <ac:spMk id="17" creationId="{AD5402B5-111F-298F-01AD-6F88D26336D3}"/>
          </ac:spMkLst>
        </pc:spChg>
        <pc:spChg chg="mod">
          <ac:chgData name="Samuel Rocco" userId="6fb469fc-ec0c-42e7-9539-b9d3eae340fe" providerId="ADAL" clId="{B07AB6F6-BC20-4D25-A44B-9CCC20894A32}" dt="2023-08-09T16:17:52.259" v="1322" actId="20577"/>
          <ac:spMkLst>
            <pc:docMk/>
            <pc:sldMk cId="2335516968" sldId="260"/>
            <ac:spMk id="19" creationId="{00000000-0000-0000-0000-000000000000}"/>
          </ac:spMkLst>
        </pc:spChg>
        <pc:spChg chg="add mod">
          <ac:chgData name="Samuel Rocco" userId="6fb469fc-ec0c-42e7-9539-b9d3eae340fe" providerId="ADAL" clId="{B07AB6F6-BC20-4D25-A44B-9CCC20894A32}" dt="2023-08-09T15:34:05.008" v="66" actId="1076"/>
          <ac:spMkLst>
            <pc:docMk/>
            <pc:sldMk cId="2335516968" sldId="260"/>
            <ac:spMk id="20" creationId="{0CA2A368-765B-F373-73A3-64691F7ED060}"/>
          </ac:spMkLst>
        </pc:spChg>
        <pc:spChg chg="mod">
          <ac:chgData name="Samuel Rocco" userId="6fb469fc-ec0c-42e7-9539-b9d3eae340fe" providerId="ADAL" clId="{B07AB6F6-BC20-4D25-A44B-9CCC20894A32}" dt="2023-08-09T15:02:49.728" v="27" actId="20577"/>
          <ac:spMkLst>
            <pc:docMk/>
            <pc:sldMk cId="2335516968" sldId="260"/>
            <ac:spMk id="21" creationId="{7477A054-FF34-A7A5-C137-36504D1C578B}"/>
          </ac:spMkLst>
        </pc:spChg>
        <pc:spChg chg="add mod">
          <ac:chgData name="Samuel Rocco" userId="6fb469fc-ec0c-42e7-9539-b9d3eae340fe" providerId="ADAL" clId="{B07AB6F6-BC20-4D25-A44B-9CCC20894A32}" dt="2023-08-09T15:34:12.337" v="68" actId="1076"/>
          <ac:spMkLst>
            <pc:docMk/>
            <pc:sldMk cId="2335516968" sldId="260"/>
            <ac:spMk id="22" creationId="{A06F88FE-F358-5525-26F6-6CEE399CF6EE}"/>
          </ac:spMkLst>
        </pc:spChg>
        <pc:spChg chg="mod">
          <ac:chgData name="Samuel Rocco" userId="6fb469fc-ec0c-42e7-9539-b9d3eae340fe" providerId="ADAL" clId="{B07AB6F6-BC20-4D25-A44B-9CCC20894A32}" dt="2023-08-09T15:49:34.367" v="252"/>
          <ac:spMkLst>
            <pc:docMk/>
            <pc:sldMk cId="2335516968" sldId="260"/>
            <ac:spMk id="23" creationId="{00000000-0000-0000-0000-000000000000}"/>
          </ac:spMkLst>
        </pc:spChg>
        <pc:spChg chg="add del">
          <ac:chgData name="Samuel Rocco" userId="6fb469fc-ec0c-42e7-9539-b9d3eae340fe" providerId="ADAL" clId="{B07AB6F6-BC20-4D25-A44B-9CCC20894A32}" dt="2023-08-09T15:33:24.641" v="63" actId="478"/>
          <ac:spMkLst>
            <pc:docMk/>
            <pc:sldMk cId="2335516968" sldId="260"/>
            <ac:spMk id="24" creationId="{E1F7A8B2-8E12-8090-8EC2-2E592807F494}"/>
          </ac:spMkLst>
        </pc:spChg>
        <pc:spChg chg="mod">
          <ac:chgData name="Samuel Rocco" userId="6fb469fc-ec0c-42e7-9539-b9d3eae340fe" providerId="ADAL" clId="{B07AB6F6-BC20-4D25-A44B-9CCC20894A32}" dt="2023-08-09T16:58:49.168" v="1410" actId="122"/>
          <ac:spMkLst>
            <pc:docMk/>
            <pc:sldMk cId="2335516968" sldId="260"/>
            <ac:spMk id="25" creationId="{C908F82D-39E1-2AFB-29DA-DC14AEB5DC8D}"/>
          </ac:spMkLst>
        </pc:spChg>
        <pc:spChg chg="add del mod">
          <ac:chgData name="Samuel Rocco" userId="6fb469fc-ec0c-42e7-9539-b9d3eae340fe" providerId="ADAL" clId="{B07AB6F6-BC20-4D25-A44B-9CCC20894A32}" dt="2023-08-09T15:32:18.435" v="50" actId="767"/>
          <ac:spMkLst>
            <pc:docMk/>
            <pc:sldMk cId="2335516968" sldId="260"/>
            <ac:spMk id="26" creationId="{3C0E8AD0-8C27-E9BA-05DB-D9CD494B5428}"/>
          </ac:spMkLst>
        </pc:spChg>
        <pc:spChg chg="add mod">
          <ac:chgData name="Samuel Rocco" userId="6fb469fc-ec0c-42e7-9539-b9d3eae340fe" providerId="ADAL" clId="{B07AB6F6-BC20-4D25-A44B-9CCC20894A32}" dt="2023-08-09T15:35:21.987" v="79" actId="20577"/>
          <ac:spMkLst>
            <pc:docMk/>
            <pc:sldMk cId="2335516968" sldId="260"/>
            <ac:spMk id="29" creationId="{DAD34696-F9AF-765E-74B7-CB45295A2EC1}"/>
          </ac:spMkLst>
        </pc:spChg>
        <pc:spChg chg="mod">
          <ac:chgData name="Samuel Rocco" userId="6fb469fc-ec0c-42e7-9539-b9d3eae340fe" providerId="ADAL" clId="{B07AB6F6-BC20-4D25-A44B-9CCC20894A32}" dt="2023-08-09T15:02:38.360" v="15" actId="20577"/>
          <ac:spMkLst>
            <pc:docMk/>
            <pc:sldMk cId="2335516968" sldId="260"/>
            <ac:spMk id="30" creationId="{1BFDE779-6FCE-987D-2922-E573544A9554}"/>
          </ac:spMkLst>
        </pc:spChg>
        <pc:spChg chg="add mod">
          <ac:chgData name="Samuel Rocco" userId="6fb469fc-ec0c-42e7-9539-b9d3eae340fe" providerId="ADAL" clId="{B07AB6F6-BC20-4D25-A44B-9CCC20894A32}" dt="2023-08-09T15:38:41.174" v="83" actId="20577"/>
          <ac:spMkLst>
            <pc:docMk/>
            <pc:sldMk cId="2335516968" sldId="260"/>
            <ac:spMk id="32" creationId="{CA14D08C-8FAA-5A77-FA0E-D8C9E762011D}"/>
          </ac:spMkLst>
        </pc:spChg>
        <pc:spChg chg="del">
          <ac:chgData name="Samuel Rocco" userId="6fb469fc-ec0c-42e7-9539-b9d3eae340fe" providerId="ADAL" clId="{B07AB6F6-BC20-4D25-A44B-9CCC20894A32}" dt="2023-08-09T16:21:25.375" v="1323" actId="478"/>
          <ac:spMkLst>
            <pc:docMk/>
            <pc:sldMk cId="2335516968" sldId="260"/>
            <ac:spMk id="34" creationId="{7BB8749A-9AE6-1DFD-2A5B-2A82171CD658}"/>
          </ac:spMkLst>
        </pc:spChg>
        <pc:spChg chg="del">
          <ac:chgData name="Samuel Rocco" userId="6fb469fc-ec0c-42e7-9539-b9d3eae340fe" providerId="ADAL" clId="{B07AB6F6-BC20-4D25-A44B-9CCC20894A32}" dt="2023-08-09T16:21:25.375" v="1323" actId="478"/>
          <ac:spMkLst>
            <pc:docMk/>
            <pc:sldMk cId="2335516968" sldId="260"/>
            <ac:spMk id="37" creationId="{47A5636D-05D2-3BC1-F47C-0505603C4A00}"/>
          </ac:spMkLst>
        </pc:spChg>
        <pc:spChg chg="add mod">
          <ac:chgData name="Samuel Rocco" userId="6fb469fc-ec0c-42e7-9539-b9d3eae340fe" providerId="ADAL" clId="{B07AB6F6-BC20-4D25-A44B-9CCC20894A32}" dt="2023-08-09T15:38:43.085" v="85" actId="20577"/>
          <ac:spMkLst>
            <pc:docMk/>
            <pc:sldMk cId="2335516968" sldId="260"/>
            <ac:spMk id="40" creationId="{73D9FCF9-6CB4-FB98-DAD7-7D3D100C495B}"/>
          </ac:spMkLst>
        </pc:spChg>
        <pc:spChg chg="del mod">
          <ac:chgData name="Samuel Rocco" userId="6fb469fc-ec0c-42e7-9539-b9d3eae340fe" providerId="ADAL" clId="{B07AB6F6-BC20-4D25-A44B-9CCC20894A32}" dt="2023-08-09T15:09:52.199" v="33" actId="21"/>
          <ac:spMkLst>
            <pc:docMk/>
            <pc:sldMk cId="2335516968" sldId="260"/>
            <ac:spMk id="42" creationId="{1DBB76D3-254E-AFFD-CFDD-C7DE0EB67A5C}"/>
          </ac:spMkLst>
        </pc:spChg>
        <pc:spChg chg="del">
          <ac:chgData name="Samuel Rocco" userId="6fb469fc-ec0c-42e7-9539-b9d3eae340fe" providerId="ADAL" clId="{B07AB6F6-BC20-4D25-A44B-9CCC20894A32}" dt="2023-08-09T15:02:18.447" v="5" actId="478"/>
          <ac:spMkLst>
            <pc:docMk/>
            <pc:sldMk cId="2335516968" sldId="260"/>
            <ac:spMk id="45" creationId="{7929C7AE-D539-485C-BF8B-39376FC23026}"/>
          </ac:spMkLst>
        </pc:spChg>
        <pc:spChg chg="add del mod">
          <ac:chgData name="Samuel Rocco" userId="6fb469fc-ec0c-42e7-9539-b9d3eae340fe" providerId="ADAL" clId="{B07AB6F6-BC20-4D25-A44B-9CCC20894A32}" dt="2023-08-09T15:33:24.641" v="63" actId="478"/>
          <ac:spMkLst>
            <pc:docMk/>
            <pc:sldMk cId="2335516968" sldId="260"/>
            <ac:spMk id="48" creationId="{1D76231B-12ED-4322-9CE2-4280548D59F4}"/>
          </ac:spMkLst>
        </pc:spChg>
        <pc:spChg chg="del mod">
          <ac:chgData name="Samuel Rocco" userId="6fb469fc-ec0c-42e7-9539-b9d3eae340fe" providerId="ADAL" clId="{B07AB6F6-BC20-4D25-A44B-9CCC20894A32}" dt="2023-08-09T15:09:52.199" v="33" actId="21"/>
          <ac:spMkLst>
            <pc:docMk/>
            <pc:sldMk cId="2335516968" sldId="260"/>
            <ac:spMk id="50" creationId="{164D302A-F54F-4521-9DE8-C61AABC5EAB5}"/>
          </ac:spMkLst>
        </pc:spChg>
        <pc:spChg chg="mod">
          <ac:chgData name="Samuel Rocco" userId="6fb469fc-ec0c-42e7-9539-b9d3eae340fe" providerId="ADAL" clId="{B07AB6F6-BC20-4D25-A44B-9CCC20894A32}" dt="2023-08-09T15:34:51.341" v="74" actId="14100"/>
          <ac:spMkLst>
            <pc:docMk/>
            <pc:sldMk cId="2335516968" sldId="260"/>
            <ac:spMk id="53" creationId="{00000000-0000-0000-0000-000000000000}"/>
          </ac:spMkLst>
        </pc:spChg>
        <pc:spChg chg="mod">
          <ac:chgData name="Samuel Rocco" userId="6fb469fc-ec0c-42e7-9539-b9d3eae340fe" providerId="ADAL" clId="{B07AB6F6-BC20-4D25-A44B-9CCC20894A32}" dt="2023-08-09T16:06:34.842" v="837" actId="1076"/>
          <ac:spMkLst>
            <pc:docMk/>
            <pc:sldMk cId="2335516968" sldId="260"/>
            <ac:spMk id="68" creationId="{00000000-0000-0000-0000-000000000000}"/>
          </ac:spMkLst>
        </pc:spChg>
        <pc:spChg chg="mod">
          <ac:chgData name="Samuel Rocco" userId="6fb469fc-ec0c-42e7-9539-b9d3eae340fe" providerId="ADAL" clId="{B07AB6F6-BC20-4D25-A44B-9CCC20894A32}" dt="2023-08-09T15:34:28.544" v="72" actId="1076"/>
          <ac:spMkLst>
            <pc:docMk/>
            <pc:sldMk cId="2335516968" sldId="260"/>
            <ac:spMk id="72" creationId="{00000000-0000-0000-0000-000000000000}"/>
          </ac:spMkLst>
        </pc:spChg>
        <pc:spChg chg="mod">
          <ac:chgData name="Samuel Rocco" userId="6fb469fc-ec0c-42e7-9539-b9d3eae340fe" providerId="ADAL" clId="{B07AB6F6-BC20-4D25-A44B-9CCC20894A32}" dt="2023-08-09T16:06:25.672" v="834" actId="14100"/>
          <ac:spMkLst>
            <pc:docMk/>
            <pc:sldMk cId="2335516968" sldId="260"/>
            <ac:spMk id="86" creationId="{00000000-0000-0000-0000-000000000000}"/>
          </ac:spMkLst>
        </pc:spChg>
        <pc:spChg chg="mod">
          <ac:chgData name="Samuel Rocco" userId="6fb469fc-ec0c-42e7-9539-b9d3eae340fe" providerId="ADAL" clId="{B07AB6F6-BC20-4D25-A44B-9CCC20894A32}" dt="2023-08-09T15:34:18.595" v="70" actId="14100"/>
          <ac:spMkLst>
            <pc:docMk/>
            <pc:sldMk cId="2335516968" sldId="260"/>
            <ac:spMk id="87" creationId="{00000000-0000-0000-0000-000000000000}"/>
          </ac:spMkLst>
        </pc:spChg>
        <pc:picChg chg="del">
          <ac:chgData name="Samuel Rocco" userId="6fb469fc-ec0c-42e7-9539-b9d3eae340fe" providerId="ADAL" clId="{B07AB6F6-BC20-4D25-A44B-9CCC20894A32}" dt="2023-08-09T15:02:11.322" v="4" actId="478"/>
          <ac:picMkLst>
            <pc:docMk/>
            <pc:sldMk cId="2335516968" sldId="260"/>
            <ac:picMk id="5" creationId="{E38FAE68-3488-40BF-A1CC-1231170607F1}"/>
          </ac:picMkLst>
        </pc:picChg>
        <pc:picChg chg="mod">
          <ac:chgData name="Samuel Rocco" userId="6fb469fc-ec0c-42e7-9539-b9d3eae340fe" providerId="ADAL" clId="{B07AB6F6-BC20-4D25-A44B-9CCC20894A32}" dt="2023-08-09T15:00:26.295" v="1" actId="14826"/>
          <ac:picMkLst>
            <pc:docMk/>
            <pc:sldMk cId="2335516968" sldId="260"/>
            <ac:picMk id="8" creationId="{50668B8F-0098-6A80-0EEA-7E6BEA381063}"/>
          </ac:picMkLst>
        </pc:picChg>
        <pc:picChg chg="add mod">
          <ac:chgData name="Samuel Rocco" userId="6fb469fc-ec0c-42e7-9539-b9d3eae340fe" providerId="ADAL" clId="{B07AB6F6-BC20-4D25-A44B-9CCC20894A32}" dt="2023-08-09T15:34:08.365" v="67" actId="1076"/>
          <ac:picMkLst>
            <pc:docMk/>
            <pc:sldMk cId="2335516968" sldId="260"/>
            <ac:picMk id="11" creationId="{82752540-E40E-64B5-67B5-795CDE21357B}"/>
          </ac:picMkLst>
        </pc:picChg>
        <pc:picChg chg="add del">
          <ac:chgData name="Samuel Rocco" userId="6fb469fc-ec0c-42e7-9539-b9d3eae340fe" providerId="ADAL" clId="{B07AB6F6-BC20-4D25-A44B-9CCC20894A32}" dt="2023-08-09T15:33:24.641" v="63" actId="478"/>
          <ac:picMkLst>
            <pc:docMk/>
            <pc:sldMk cId="2335516968" sldId="260"/>
            <ac:picMk id="14" creationId="{631AF4FF-6D03-8893-9FEC-1570AD3D8A8B}"/>
          </ac:picMkLst>
        </pc:picChg>
        <pc:picChg chg="mod">
          <ac:chgData name="Samuel Rocco" userId="6fb469fc-ec0c-42e7-9539-b9d3eae340fe" providerId="ADAL" clId="{B07AB6F6-BC20-4D25-A44B-9CCC20894A32}" dt="2023-08-09T15:00:19.397" v="0" actId="14826"/>
          <ac:picMkLst>
            <pc:docMk/>
            <pc:sldMk cId="2335516968" sldId="260"/>
            <ac:picMk id="27" creationId="{F9F4A386-9565-38F8-09AC-83A8A7874BBF}"/>
          </ac:picMkLst>
        </pc:picChg>
        <pc:picChg chg="del">
          <ac:chgData name="Samuel Rocco" userId="6fb469fc-ec0c-42e7-9539-b9d3eae340fe" providerId="ADAL" clId="{B07AB6F6-BC20-4D25-A44B-9CCC20894A32}" dt="2023-08-09T16:21:25.375" v="1323" actId="478"/>
          <ac:picMkLst>
            <pc:docMk/>
            <pc:sldMk cId="2335516968" sldId="260"/>
            <ac:picMk id="28" creationId="{9F57650B-0A4E-39D2-6B3C-49E4839430D9}"/>
          </ac:picMkLst>
        </pc:picChg>
        <pc:picChg chg="add mod">
          <ac:chgData name="Samuel Rocco" userId="6fb469fc-ec0c-42e7-9539-b9d3eae340fe" providerId="ADAL" clId="{B07AB6F6-BC20-4D25-A44B-9CCC20894A32}" dt="2023-08-09T15:34:47.624" v="73" actId="1076"/>
          <ac:picMkLst>
            <pc:docMk/>
            <pc:sldMk cId="2335516968" sldId="260"/>
            <ac:picMk id="33" creationId="{7FCA36D8-B8FB-8906-0685-D1D695F5B6DC}"/>
          </ac:picMkLst>
        </pc:picChg>
        <pc:picChg chg="del">
          <ac:chgData name="Samuel Rocco" userId="6fb469fc-ec0c-42e7-9539-b9d3eae340fe" providerId="ADAL" clId="{B07AB6F6-BC20-4D25-A44B-9CCC20894A32}" dt="2023-08-09T16:21:25.375" v="1323" actId="478"/>
          <ac:picMkLst>
            <pc:docMk/>
            <pc:sldMk cId="2335516968" sldId="260"/>
            <ac:picMk id="35" creationId="{F48F78CE-BF21-CC9E-7A34-78FEC6BA755B}"/>
          </ac:picMkLst>
        </pc:picChg>
        <pc:picChg chg="add mod">
          <ac:chgData name="Samuel Rocco" userId="6fb469fc-ec0c-42e7-9539-b9d3eae340fe" providerId="ADAL" clId="{B07AB6F6-BC20-4D25-A44B-9CCC20894A32}" dt="2023-08-09T15:34:47.624" v="73" actId="1076"/>
          <ac:picMkLst>
            <pc:docMk/>
            <pc:sldMk cId="2335516968" sldId="260"/>
            <ac:picMk id="38" creationId="{BA5442C7-5C6C-BD41-550A-0B2147CB3F85}"/>
          </ac:picMkLst>
        </pc:picChg>
        <pc:picChg chg="del">
          <ac:chgData name="Samuel Rocco" userId="6fb469fc-ec0c-42e7-9539-b9d3eae340fe" providerId="ADAL" clId="{B07AB6F6-BC20-4D25-A44B-9CCC20894A32}" dt="2023-08-09T15:09:52.199" v="33" actId="21"/>
          <ac:picMkLst>
            <pc:docMk/>
            <pc:sldMk cId="2335516968" sldId="260"/>
            <ac:picMk id="39" creationId="{DBE70DEC-1D13-AC5B-553B-DD270C1380AE}"/>
          </ac:picMkLst>
        </pc:picChg>
        <pc:picChg chg="del">
          <ac:chgData name="Samuel Rocco" userId="6fb469fc-ec0c-42e7-9539-b9d3eae340fe" providerId="ADAL" clId="{B07AB6F6-BC20-4D25-A44B-9CCC20894A32}" dt="2023-08-09T15:09:52.199" v="33" actId="21"/>
          <ac:picMkLst>
            <pc:docMk/>
            <pc:sldMk cId="2335516968" sldId="260"/>
            <ac:picMk id="41" creationId="{0B09482C-3CE4-39D4-9568-AE09ADD34B1C}"/>
          </ac:picMkLst>
        </pc:picChg>
        <pc:picChg chg="add mod">
          <ac:chgData name="Samuel Rocco" userId="6fb469fc-ec0c-42e7-9539-b9d3eae340fe" providerId="ADAL" clId="{B07AB6F6-BC20-4D25-A44B-9CCC20894A32}" dt="2023-08-09T16:21:57.994" v="1329" actId="1076"/>
          <ac:picMkLst>
            <pc:docMk/>
            <pc:sldMk cId="2335516968" sldId="260"/>
            <ac:picMk id="44" creationId="{B6DFC721-761C-51D5-97C1-C0D8C4B8A370}"/>
          </ac:picMkLst>
        </pc:picChg>
        <pc:cxnChg chg="del mod">
          <ac:chgData name="Samuel Rocco" userId="6fb469fc-ec0c-42e7-9539-b9d3eae340fe" providerId="ADAL" clId="{B07AB6F6-BC20-4D25-A44B-9CCC20894A32}" dt="2023-08-09T16:21:25.375" v="1323" actId="478"/>
          <ac:cxnSpMkLst>
            <pc:docMk/>
            <pc:sldMk cId="2335516968" sldId="260"/>
            <ac:cxnSpMk id="31" creationId="{E394D512-B974-3534-AFAE-50B2E75FCA01}"/>
          </ac:cxnSpMkLst>
        </pc:cxnChg>
        <pc:cxnChg chg="del">
          <ac:chgData name="Samuel Rocco" userId="6fb469fc-ec0c-42e7-9539-b9d3eae340fe" providerId="ADAL" clId="{B07AB6F6-BC20-4D25-A44B-9CCC20894A32}" dt="2023-08-09T16:21:25.375" v="1323" actId="478"/>
          <ac:cxnSpMkLst>
            <pc:docMk/>
            <pc:sldMk cId="2335516968" sldId="260"/>
            <ac:cxnSpMk id="36" creationId="{6D4A2FB7-9183-8537-B925-954C051AC65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1" y="694451"/>
            <a:ext cx="34747201" cy="2682241"/>
          </a:xfrm>
          <a:prstGeom prst="rect">
            <a:avLst/>
          </a:prstGeom>
        </p:spPr>
        <p:txBody>
          <a:bodyPr vert="horz" lIns="344857" tIns="172428" rIns="344857" bIns="172428" rtlCol="0" anchor="ctr">
            <a:normAutofit/>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572456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a:spLocks/>
          </p:cNvSpPr>
          <p:nvPr userDrawn="1"/>
        </p:nvSpPr>
        <p:spPr>
          <a:xfrm>
            <a:off x="21762" y="25400"/>
            <a:ext cx="34703213" cy="255555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7042766" y="190506"/>
            <a:ext cx="6121995" cy="1938992"/>
          </a:xfrm>
          <a:prstGeom prst="rect">
            <a:avLst/>
          </a:prstGeom>
          <a:noFill/>
        </p:spPr>
        <p:txBody>
          <a:bodyPr wrap="square" rtlCol="0">
            <a:spAutoFit/>
          </a:bodyPr>
          <a:lstStyle/>
          <a:p>
            <a:r>
              <a:rPr lang="en-US" sz="4000" dirty="0">
                <a:solidFill>
                  <a:srgbClr val="000000"/>
                </a:solidFill>
              </a:rPr>
              <a:t>Affix university logo</a:t>
            </a:r>
            <a:r>
              <a:rPr lang="en-US" sz="4000" baseline="0" dirty="0">
                <a:solidFill>
                  <a:srgbClr val="000000"/>
                </a:solidFill>
              </a:rPr>
              <a:t> into the area after the II and </a:t>
            </a:r>
            <a:r>
              <a:rPr lang="en-US" sz="4000" baseline="0" dirty="0" err="1">
                <a:solidFill>
                  <a:srgbClr val="000000"/>
                </a:solidFill>
              </a:rPr>
              <a:t>AFRL</a:t>
            </a:r>
            <a:r>
              <a:rPr lang="en-US" sz="4000" baseline="0" dirty="0">
                <a:solidFill>
                  <a:srgbClr val="000000"/>
                </a:solidFill>
              </a:rPr>
              <a:t> logo and Title</a:t>
            </a:r>
            <a:r>
              <a:rPr lang="en-US" sz="4000" dirty="0">
                <a:solidFill>
                  <a:srgbClr val="000000"/>
                </a:solidFill>
              </a:rPr>
              <a:t> of your poster</a:t>
            </a:r>
          </a:p>
        </p:txBody>
      </p:sp>
      <p:sp>
        <p:nvSpPr>
          <p:cNvPr id="13" name="Content Placeholder 4"/>
          <p:cNvSpPr txBox="1">
            <a:spLocks/>
          </p:cNvSpPr>
          <p:nvPr userDrawn="1"/>
        </p:nvSpPr>
        <p:spPr>
          <a:xfrm>
            <a:off x="-4808440" y="6718435"/>
            <a:ext cx="4517392" cy="9742004"/>
          </a:xfrm>
          <a:prstGeom prst="rect">
            <a:avLst/>
          </a:prstGeom>
        </p:spPr>
        <p:txBody>
          <a:bodyPr>
            <a:noAutofit/>
          </a:bodyPr>
          <a:lstStyle>
            <a:lvl1pPr marL="1293213" indent="-1293213" algn="l" defTabSz="1724284" rtl="0" eaLnBrk="1" latinLnBrk="0" hangingPunct="1">
              <a:spcBef>
                <a:spcPct val="20000"/>
              </a:spcBef>
              <a:buFont typeface="Arial"/>
              <a:buChar char="•"/>
              <a:defRPr sz="12100" kern="1200">
                <a:solidFill>
                  <a:schemeClr val="tx1"/>
                </a:solidFill>
                <a:latin typeface="+mn-lt"/>
                <a:ea typeface="+mn-ea"/>
                <a:cs typeface="+mn-cs"/>
              </a:defRPr>
            </a:lvl1pPr>
            <a:lvl2pPr marL="2801962" indent="-1077678" algn="l" defTabSz="1724284" rtl="0" eaLnBrk="1" latinLnBrk="0" hangingPunct="1">
              <a:spcBef>
                <a:spcPct val="20000"/>
              </a:spcBef>
              <a:buFont typeface="Arial"/>
              <a:buChar char="–"/>
              <a:defRPr sz="10600" kern="1200">
                <a:solidFill>
                  <a:schemeClr val="tx1"/>
                </a:solidFill>
                <a:latin typeface="+mn-lt"/>
                <a:ea typeface="+mn-ea"/>
                <a:cs typeface="+mn-cs"/>
              </a:defRPr>
            </a:lvl2pPr>
            <a:lvl3pPr marL="4310710" indent="-862142" algn="l" defTabSz="1724284" rtl="0" eaLnBrk="1" latinLnBrk="0" hangingPunct="1">
              <a:spcBef>
                <a:spcPct val="20000"/>
              </a:spcBef>
              <a:buFont typeface="Arial"/>
              <a:buChar char="•"/>
              <a:defRPr sz="9100" kern="1200">
                <a:solidFill>
                  <a:schemeClr val="tx1"/>
                </a:solidFill>
                <a:latin typeface="+mn-lt"/>
                <a:ea typeface="+mn-ea"/>
                <a:cs typeface="+mn-cs"/>
              </a:defRPr>
            </a:lvl3pPr>
            <a:lvl4pPr marL="6034994" indent="-862142" algn="l" defTabSz="1724284" rtl="0" eaLnBrk="1" latinLnBrk="0" hangingPunct="1">
              <a:spcBef>
                <a:spcPct val="20000"/>
              </a:spcBef>
              <a:buFont typeface="Arial"/>
              <a:buChar char="–"/>
              <a:defRPr sz="7500" kern="1200">
                <a:solidFill>
                  <a:schemeClr val="tx1"/>
                </a:solidFill>
                <a:latin typeface="+mn-lt"/>
                <a:ea typeface="+mn-ea"/>
                <a:cs typeface="+mn-cs"/>
              </a:defRPr>
            </a:lvl4pPr>
            <a:lvl5pPr marL="7759278" indent="-862142" algn="l" defTabSz="1724284" rtl="0" eaLnBrk="1" latinLnBrk="0" hangingPunct="1">
              <a:spcBef>
                <a:spcPct val="20000"/>
              </a:spcBef>
              <a:buFont typeface="Arial"/>
              <a:buChar char="»"/>
              <a:defRPr sz="7500" kern="1200">
                <a:solidFill>
                  <a:schemeClr val="tx1"/>
                </a:solidFill>
                <a:latin typeface="+mn-lt"/>
                <a:ea typeface="+mn-ea"/>
                <a:cs typeface="+mn-cs"/>
              </a:defRPr>
            </a:lvl5pPr>
            <a:lvl6pPr marL="9483562" indent="-862142" algn="l" defTabSz="1724284" rtl="0" eaLnBrk="1" latinLnBrk="0" hangingPunct="1">
              <a:spcBef>
                <a:spcPct val="20000"/>
              </a:spcBef>
              <a:buFont typeface="Arial"/>
              <a:buChar char="•"/>
              <a:defRPr sz="7500" kern="1200">
                <a:solidFill>
                  <a:schemeClr val="tx1"/>
                </a:solidFill>
                <a:latin typeface="+mn-lt"/>
                <a:ea typeface="+mn-ea"/>
                <a:cs typeface="+mn-cs"/>
              </a:defRPr>
            </a:lvl6pPr>
            <a:lvl7pPr marL="11207847" indent="-862142" algn="l" defTabSz="1724284" rtl="0" eaLnBrk="1" latinLnBrk="0" hangingPunct="1">
              <a:spcBef>
                <a:spcPct val="20000"/>
              </a:spcBef>
              <a:buFont typeface="Arial"/>
              <a:buChar char="•"/>
              <a:defRPr sz="7500" kern="1200">
                <a:solidFill>
                  <a:schemeClr val="tx1"/>
                </a:solidFill>
                <a:latin typeface="+mn-lt"/>
                <a:ea typeface="+mn-ea"/>
                <a:cs typeface="+mn-cs"/>
              </a:defRPr>
            </a:lvl7pPr>
            <a:lvl8pPr marL="12932131" indent="-862142" algn="l" defTabSz="1724284" rtl="0" eaLnBrk="1" latinLnBrk="0" hangingPunct="1">
              <a:spcBef>
                <a:spcPct val="20000"/>
              </a:spcBef>
              <a:buFont typeface="Arial"/>
              <a:buChar char="•"/>
              <a:defRPr sz="7500" kern="1200">
                <a:solidFill>
                  <a:schemeClr val="tx1"/>
                </a:solidFill>
                <a:latin typeface="+mn-lt"/>
                <a:ea typeface="+mn-ea"/>
                <a:cs typeface="+mn-cs"/>
              </a:defRPr>
            </a:lvl8pPr>
            <a:lvl9pPr marL="14656415" indent="-862142" algn="l" defTabSz="1724284" rtl="0" eaLnBrk="1" latinLnBrk="0" hangingPunct="1">
              <a:spcBef>
                <a:spcPct val="20000"/>
              </a:spcBef>
              <a:buFont typeface="Arial"/>
              <a:buChar char="•"/>
              <a:defRPr sz="7500" kern="1200">
                <a:solidFill>
                  <a:schemeClr val="tx1"/>
                </a:solidFill>
                <a:latin typeface="+mn-lt"/>
                <a:ea typeface="+mn-ea"/>
                <a:cs typeface="+mn-cs"/>
              </a:defRPr>
            </a:lvl9pPr>
          </a:lstStyle>
          <a:p>
            <a:pPr marL="0" indent="0">
              <a:spcBef>
                <a:spcPts val="0"/>
              </a:spcBef>
              <a:spcAft>
                <a:spcPts val="300"/>
              </a:spcAft>
              <a:buFont typeface="Arial"/>
              <a:buNone/>
            </a:pPr>
            <a:r>
              <a:rPr lang="en-US" sz="4000" b="1" dirty="0">
                <a:solidFill>
                  <a:srgbClr val="1F497D"/>
                </a:solidFill>
                <a:latin typeface="Calibri"/>
                <a:cs typeface="Calibri"/>
              </a:rPr>
              <a:t>Heading </a:t>
            </a:r>
            <a:br>
              <a:rPr lang="en-US" sz="4000" b="1" dirty="0">
                <a:solidFill>
                  <a:srgbClr val="1F497D"/>
                </a:solidFill>
                <a:latin typeface="Calibri"/>
                <a:cs typeface="Calibri"/>
              </a:rPr>
            </a:br>
            <a:r>
              <a:rPr lang="en-US" sz="4000" b="1" dirty="0">
                <a:solidFill>
                  <a:srgbClr val="1F497D"/>
                </a:solidFill>
                <a:latin typeface="Calibri"/>
                <a:cs typeface="Calibri"/>
              </a:rPr>
              <a:t>Calibri Bold</a:t>
            </a:r>
          </a:p>
          <a:p>
            <a:pPr marL="0" indent="0">
              <a:spcBef>
                <a:spcPts val="0"/>
              </a:spcBef>
              <a:spcAft>
                <a:spcPts val="300"/>
              </a:spcAft>
              <a:buFont typeface="Arial"/>
              <a:buNone/>
            </a:pPr>
            <a:r>
              <a:rPr lang="en-US" sz="4000" b="1" dirty="0">
                <a:solidFill>
                  <a:srgbClr val="1F497D"/>
                </a:solidFill>
                <a:latin typeface="Calibri"/>
                <a:cs typeface="Calibri"/>
              </a:rPr>
              <a:t>53 point type</a:t>
            </a:r>
          </a:p>
          <a:p>
            <a:pPr marL="0" indent="0">
              <a:spcBef>
                <a:spcPts val="0"/>
              </a:spcBef>
              <a:spcAft>
                <a:spcPts val="300"/>
              </a:spcAft>
              <a:buFont typeface="Arial"/>
              <a:buNone/>
            </a:pPr>
            <a:r>
              <a:rPr lang="en-US" sz="4000" b="1" dirty="0">
                <a:solidFill>
                  <a:srgbClr val="1F497D"/>
                </a:solidFill>
                <a:latin typeface="Calibri"/>
                <a:cs typeface="Calibri"/>
              </a:rPr>
              <a:t>Blue accent color</a:t>
            </a:r>
          </a:p>
          <a:p>
            <a:pPr marL="0" indent="0">
              <a:spcBef>
                <a:spcPts val="0"/>
              </a:spcBef>
              <a:spcAft>
                <a:spcPts val="300"/>
              </a:spcAft>
              <a:buFont typeface="Arial"/>
              <a:buNone/>
            </a:pPr>
            <a:endParaRPr lang="en-US" sz="4000" b="1" dirty="0">
              <a:solidFill>
                <a:srgbClr val="1F497D"/>
              </a:solidFill>
              <a:latin typeface="Calibri"/>
              <a:cs typeface="Calibri"/>
            </a:endParaRPr>
          </a:p>
          <a:p>
            <a:pPr marL="0" indent="0">
              <a:spcBef>
                <a:spcPts val="0"/>
              </a:spcBef>
              <a:spcAft>
                <a:spcPts val="300"/>
              </a:spcAft>
              <a:buFont typeface="Arial"/>
              <a:buNone/>
            </a:pPr>
            <a:r>
              <a:rPr lang="en-US" sz="4000" dirty="0">
                <a:latin typeface="Calibri"/>
                <a:cs typeface="Calibri"/>
              </a:rPr>
              <a:t>Body copy</a:t>
            </a:r>
          </a:p>
          <a:p>
            <a:pPr marL="0" indent="0">
              <a:spcBef>
                <a:spcPts val="0"/>
              </a:spcBef>
              <a:spcAft>
                <a:spcPts val="300"/>
              </a:spcAft>
              <a:buFont typeface="Arial"/>
              <a:buNone/>
            </a:pPr>
            <a:r>
              <a:rPr lang="en-US" sz="4000" dirty="0">
                <a:latin typeface="Calibri"/>
                <a:cs typeface="Calibri"/>
              </a:rPr>
              <a:t>Calibri Regular</a:t>
            </a:r>
          </a:p>
          <a:p>
            <a:pPr marL="0" indent="0">
              <a:spcBef>
                <a:spcPts val="0"/>
              </a:spcBef>
              <a:spcAft>
                <a:spcPts val="300"/>
              </a:spcAft>
              <a:buFont typeface="Arial"/>
              <a:buNone/>
            </a:pPr>
            <a:r>
              <a:rPr lang="en-US" sz="4000" dirty="0">
                <a:latin typeface="Calibri"/>
                <a:cs typeface="Calibri"/>
              </a:rPr>
              <a:t>40 point type</a:t>
            </a:r>
          </a:p>
          <a:p>
            <a:pPr marL="0" indent="0">
              <a:spcBef>
                <a:spcPts val="0"/>
              </a:spcBef>
              <a:spcAft>
                <a:spcPts val="300"/>
              </a:spcAft>
              <a:buFont typeface="Arial"/>
              <a:buNone/>
            </a:pPr>
            <a:r>
              <a:rPr lang="en-US" sz="4000" dirty="0">
                <a:latin typeface="Calibri"/>
                <a:cs typeface="Calibri"/>
              </a:rPr>
              <a:t>Black </a:t>
            </a:r>
          </a:p>
          <a:p>
            <a:pPr marL="0" indent="0">
              <a:spcBef>
                <a:spcPts val="0"/>
              </a:spcBef>
              <a:spcAft>
                <a:spcPts val="300"/>
              </a:spcAft>
              <a:buFont typeface="Arial"/>
              <a:buNone/>
            </a:pPr>
            <a:endParaRPr lang="en-US" sz="4000" dirty="0">
              <a:latin typeface="Calibri"/>
              <a:cs typeface="Calibri"/>
            </a:endParaRPr>
          </a:p>
          <a:p>
            <a:pPr marL="0" indent="0">
              <a:spcBef>
                <a:spcPts val="0"/>
              </a:spcBef>
              <a:spcAft>
                <a:spcPts val="300"/>
              </a:spcAft>
              <a:buNone/>
            </a:pPr>
            <a:r>
              <a:rPr lang="en-US" sz="3200" i="1" dirty="0">
                <a:cs typeface="Calibri"/>
              </a:rPr>
              <a:t>Picture captions</a:t>
            </a:r>
          </a:p>
          <a:p>
            <a:pPr marL="0" indent="0">
              <a:spcBef>
                <a:spcPts val="0"/>
              </a:spcBef>
              <a:spcAft>
                <a:spcPts val="300"/>
              </a:spcAft>
              <a:buNone/>
            </a:pPr>
            <a:r>
              <a:rPr lang="en-US" sz="3200" i="1" dirty="0">
                <a:latin typeface="Calibri"/>
                <a:cs typeface="Calibri"/>
              </a:rPr>
              <a:t>Calibri Regular Italic</a:t>
            </a:r>
          </a:p>
          <a:p>
            <a:pPr marL="0" indent="0">
              <a:spcBef>
                <a:spcPts val="0"/>
              </a:spcBef>
              <a:spcAft>
                <a:spcPts val="300"/>
              </a:spcAft>
              <a:buNone/>
            </a:pPr>
            <a:r>
              <a:rPr lang="en-US" sz="3200" i="1" dirty="0">
                <a:latin typeface="Calibri"/>
                <a:cs typeface="Calibri"/>
              </a:rPr>
              <a:t>32 point type</a:t>
            </a:r>
          </a:p>
          <a:p>
            <a:pPr marL="0" indent="0">
              <a:spcBef>
                <a:spcPts val="0"/>
              </a:spcBef>
              <a:spcAft>
                <a:spcPts val="300"/>
              </a:spcAft>
              <a:buNone/>
            </a:pPr>
            <a:r>
              <a:rPr lang="en-US" sz="3200" i="1" dirty="0">
                <a:latin typeface="Calibri"/>
                <a:cs typeface="Calibri"/>
              </a:rPr>
              <a:t>Black</a:t>
            </a:r>
            <a:endParaRPr lang="en-US" sz="3200" dirty="0">
              <a:latin typeface="Calibri"/>
              <a:cs typeface="Calibri"/>
            </a:endParaRPr>
          </a:p>
        </p:txBody>
      </p:sp>
      <p:sp>
        <p:nvSpPr>
          <p:cNvPr id="14" name="Rectangle 13"/>
          <p:cNvSpPr/>
          <p:nvPr userDrawn="1"/>
        </p:nvSpPr>
        <p:spPr>
          <a:xfrm>
            <a:off x="-7042766" y="3092946"/>
            <a:ext cx="6121995" cy="1938992"/>
          </a:xfrm>
          <a:prstGeom prst="rect">
            <a:avLst/>
          </a:prstGeom>
        </p:spPr>
        <p:txBody>
          <a:bodyPr wrap="square">
            <a:spAutoFit/>
          </a:bodyPr>
          <a:lstStyle/>
          <a:p>
            <a:pPr>
              <a:spcAft>
                <a:spcPts val="300"/>
              </a:spcAft>
            </a:pPr>
            <a:r>
              <a:rPr lang="en-US" sz="4000" dirty="0">
                <a:cs typeface="Calibri"/>
              </a:rPr>
              <a:t>Insert your name, affiliation, and email address </a:t>
            </a:r>
            <a:br>
              <a:rPr lang="en-US" sz="4000" dirty="0">
                <a:cs typeface="Calibri"/>
              </a:rPr>
            </a:br>
            <a:r>
              <a:rPr lang="en-US" sz="4000" dirty="0">
                <a:cs typeface="Calibri"/>
              </a:rPr>
              <a:t>here please</a:t>
            </a:r>
          </a:p>
        </p:txBody>
      </p:sp>
      <p:cxnSp>
        <p:nvCxnSpPr>
          <p:cNvPr id="15" name="Straight Arrow Connector 14"/>
          <p:cNvCxnSpPr/>
          <p:nvPr userDrawn="1"/>
        </p:nvCxnSpPr>
        <p:spPr>
          <a:xfrm>
            <a:off x="-2698812" y="4124394"/>
            <a:ext cx="2407764" cy="0"/>
          </a:xfrm>
          <a:prstGeom prst="straightConnector1">
            <a:avLst/>
          </a:prstGeom>
          <a:ln w="889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userDrawn="1"/>
        </p:nvCxnSpPr>
        <p:spPr>
          <a:xfrm>
            <a:off x="-5156998" y="2480202"/>
            <a:ext cx="4865950" cy="0"/>
          </a:xfrm>
          <a:prstGeom prst="straightConnector1">
            <a:avLst/>
          </a:prstGeom>
          <a:ln w="889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Rectangle 35"/>
          <p:cNvSpPr/>
          <p:nvPr userDrawn="1"/>
        </p:nvSpPr>
        <p:spPr>
          <a:xfrm>
            <a:off x="35613975" y="24164853"/>
            <a:ext cx="6121995" cy="1323439"/>
          </a:xfrm>
          <a:prstGeom prst="rect">
            <a:avLst/>
          </a:prstGeom>
        </p:spPr>
        <p:txBody>
          <a:bodyPr wrap="square">
            <a:spAutoFit/>
          </a:bodyPr>
          <a:lstStyle/>
          <a:p>
            <a:pPr algn="r">
              <a:spcAft>
                <a:spcPts val="300"/>
              </a:spcAft>
            </a:pPr>
            <a:r>
              <a:rPr lang="en-US" sz="4000" dirty="0">
                <a:cs typeface="Calibri"/>
              </a:rPr>
              <a:t>Insert your advisors name, and office symbol here</a:t>
            </a:r>
          </a:p>
        </p:txBody>
      </p:sp>
      <p:cxnSp>
        <p:nvCxnSpPr>
          <p:cNvPr id="37" name="Straight Arrow Connector 36"/>
          <p:cNvCxnSpPr/>
          <p:nvPr userDrawn="1"/>
        </p:nvCxnSpPr>
        <p:spPr>
          <a:xfrm flipH="1" flipV="1">
            <a:off x="35136861" y="25234788"/>
            <a:ext cx="1477725" cy="0"/>
          </a:xfrm>
          <a:prstGeom prst="straightConnector1">
            <a:avLst/>
          </a:prstGeom>
          <a:ln w="889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11" name="Picture 10" descr="II-banner-art-shutterstock_552626848.jpg"/>
          <p:cNvPicPr>
            <a:picLocks noChangeAspect="1"/>
          </p:cNvPicPr>
          <p:nvPr userDrawn="1"/>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a:ext>
            </a:extLst>
          </a:blip>
          <a:stretch>
            <a:fillRect/>
          </a:stretch>
        </p:blipFill>
        <p:spPr>
          <a:xfrm>
            <a:off x="456968" y="484752"/>
            <a:ext cx="33832800" cy="3101340"/>
          </a:xfrm>
          <a:prstGeom prst="rect">
            <a:avLst/>
          </a:prstGeom>
        </p:spPr>
      </p:pic>
    </p:spTree>
    <p:extLst>
      <p:ext uri="{BB962C8B-B14F-4D97-AF65-F5344CB8AC3E}">
        <p14:creationId xmlns:p14="http://schemas.microsoft.com/office/powerpoint/2010/main" val="428516772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1724284" rtl="0" eaLnBrk="1" latinLnBrk="0" hangingPunct="1">
        <a:lnSpc>
          <a:spcPts val="9500"/>
        </a:lnSpc>
        <a:spcBef>
          <a:spcPct val="0"/>
        </a:spcBef>
        <a:buNone/>
        <a:defRPr sz="9600" b="1" kern="1200">
          <a:solidFill>
            <a:srgbClr val="1F497D"/>
          </a:solidFill>
          <a:latin typeface="+mj-lt"/>
          <a:ea typeface="+mj-ea"/>
          <a:cs typeface="+mj-cs"/>
        </a:defRPr>
      </a:lvl1pPr>
    </p:titleStyle>
    <p:bodyStyle>
      <a:lvl1pPr marL="1293213" indent="-1293213" algn="l" defTabSz="1724284" rtl="0" eaLnBrk="1" latinLnBrk="0" hangingPunct="1">
        <a:spcBef>
          <a:spcPct val="20000"/>
        </a:spcBef>
        <a:buFont typeface="Arial"/>
        <a:buChar char="•"/>
        <a:defRPr sz="12100" kern="1200">
          <a:solidFill>
            <a:schemeClr val="tx1"/>
          </a:solidFill>
          <a:latin typeface="+mn-lt"/>
          <a:ea typeface="+mn-ea"/>
          <a:cs typeface="+mn-cs"/>
        </a:defRPr>
      </a:lvl1pPr>
      <a:lvl2pPr marL="2801962" indent="-1077678" algn="l" defTabSz="1724284" rtl="0" eaLnBrk="1" latinLnBrk="0" hangingPunct="1">
        <a:spcBef>
          <a:spcPct val="20000"/>
        </a:spcBef>
        <a:buFont typeface="Arial"/>
        <a:buChar char="–"/>
        <a:defRPr sz="10600" kern="1200">
          <a:solidFill>
            <a:schemeClr val="tx1"/>
          </a:solidFill>
          <a:latin typeface="+mn-lt"/>
          <a:ea typeface="+mn-ea"/>
          <a:cs typeface="+mn-cs"/>
        </a:defRPr>
      </a:lvl2pPr>
      <a:lvl3pPr marL="4310710" indent="-862142" algn="l" defTabSz="1724284" rtl="0" eaLnBrk="1" latinLnBrk="0" hangingPunct="1">
        <a:spcBef>
          <a:spcPct val="20000"/>
        </a:spcBef>
        <a:buFont typeface="Arial"/>
        <a:buChar char="•"/>
        <a:defRPr sz="9100" kern="1200">
          <a:solidFill>
            <a:schemeClr val="tx1"/>
          </a:solidFill>
          <a:latin typeface="+mn-lt"/>
          <a:ea typeface="+mn-ea"/>
          <a:cs typeface="+mn-cs"/>
        </a:defRPr>
      </a:lvl3pPr>
      <a:lvl4pPr marL="6034994" indent="-862142" algn="l" defTabSz="1724284" rtl="0" eaLnBrk="1" latinLnBrk="0" hangingPunct="1">
        <a:spcBef>
          <a:spcPct val="20000"/>
        </a:spcBef>
        <a:buFont typeface="Arial"/>
        <a:buChar char="–"/>
        <a:defRPr sz="7500" kern="1200">
          <a:solidFill>
            <a:schemeClr val="tx1"/>
          </a:solidFill>
          <a:latin typeface="+mn-lt"/>
          <a:ea typeface="+mn-ea"/>
          <a:cs typeface="+mn-cs"/>
        </a:defRPr>
      </a:lvl4pPr>
      <a:lvl5pPr marL="7759278" indent="-862142" algn="l" defTabSz="1724284" rtl="0" eaLnBrk="1" latinLnBrk="0" hangingPunct="1">
        <a:spcBef>
          <a:spcPct val="20000"/>
        </a:spcBef>
        <a:buFont typeface="Arial"/>
        <a:buChar char="»"/>
        <a:defRPr sz="7500" kern="1200">
          <a:solidFill>
            <a:schemeClr val="tx1"/>
          </a:solidFill>
          <a:latin typeface="+mn-lt"/>
          <a:ea typeface="+mn-ea"/>
          <a:cs typeface="+mn-cs"/>
        </a:defRPr>
      </a:lvl5pPr>
      <a:lvl6pPr marL="9483562" indent="-862142" algn="l" defTabSz="1724284" rtl="0" eaLnBrk="1" latinLnBrk="0" hangingPunct="1">
        <a:spcBef>
          <a:spcPct val="20000"/>
        </a:spcBef>
        <a:buFont typeface="Arial"/>
        <a:buChar char="•"/>
        <a:defRPr sz="7500" kern="1200">
          <a:solidFill>
            <a:schemeClr val="tx1"/>
          </a:solidFill>
          <a:latin typeface="+mn-lt"/>
          <a:ea typeface="+mn-ea"/>
          <a:cs typeface="+mn-cs"/>
        </a:defRPr>
      </a:lvl6pPr>
      <a:lvl7pPr marL="11207847" indent="-862142" algn="l" defTabSz="1724284" rtl="0" eaLnBrk="1" latinLnBrk="0" hangingPunct="1">
        <a:spcBef>
          <a:spcPct val="20000"/>
        </a:spcBef>
        <a:buFont typeface="Arial"/>
        <a:buChar char="•"/>
        <a:defRPr sz="7500" kern="1200">
          <a:solidFill>
            <a:schemeClr val="tx1"/>
          </a:solidFill>
          <a:latin typeface="+mn-lt"/>
          <a:ea typeface="+mn-ea"/>
          <a:cs typeface="+mn-cs"/>
        </a:defRPr>
      </a:lvl7pPr>
      <a:lvl8pPr marL="12932131" indent="-862142" algn="l" defTabSz="1724284" rtl="0" eaLnBrk="1" latinLnBrk="0" hangingPunct="1">
        <a:spcBef>
          <a:spcPct val="20000"/>
        </a:spcBef>
        <a:buFont typeface="Arial"/>
        <a:buChar char="•"/>
        <a:defRPr sz="7500" kern="1200">
          <a:solidFill>
            <a:schemeClr val="tx1"/>
          </a:solidFill>
          <a:latin typeface="+mn-lt"/>
          <a:ea typeface="+mn-ea"/>
          <a:cs typeface="+mn-cs"/>
        </a:defRPr>
      </a:lvl8pPr>
      <a:lvl9pPr marL="14656415" indent="-862142" algn="l" defTabSz="1724284" rtl="0" eaLnBrk="1" latinLnBrk="0" hangingPunct="1">
        <a:spcBef>
          <a:spcPct val="20000"/>
        </a:spcBef>
        <a:buFont typeface="Arial"/>
        <a:buChar char="•"/>
        <a:defRPr sz="7500" kern="1200">
          <a:solidFill>
            <a:schemeClr val="tx1"/>
          </a:solidFill>
          <a:latin typeface="+mn-lt"/>
          <a:ea typeface="+mn-ea"/>
          <a:cs typeface="+mn-cs"/>
        </a:defRPr>
      </a:lvl9pPr>
    </p:bodyStyle>
    <p:otherStyle>
      <a:defPPr>
        <a:defRPr lang="en-US"/>
      </a:defPPr>
      <a:lvl1pPr marL="0" algn="l" defTabSz="1724284" rtl="0" eaLnBrk="1" latinLnBrk="0" hangingPunct="1">
        <a:defRPr sz="6800" kern="1200">
          <a:solidFill>
            <a:schemeClr val="tx1"/>
          </a:solidFill>
          <a:latin typeface="+mn-lt"/>
          <a:ea typeface="+mn-ea"/>
          <a:cs typeface="+mn-cs"/>
        </a:defRPr>
      </a:lvl1pPr>
      <a:lvl2pPr marL="1724284" algn="l" defTabSz="1724284" rtl="0" eaLnBrk="1" latinLnBrk="0" hangingPunct="1">
        <a:defRPr sz="6800" kern="1200">
          <a:solidFill>
            <a:schemeClr val="tx1"/>
          </a:solidFill>
          <a:latin typeface="+mn-lt"/>
          <a:ea typeface="+mn-ea"/>
          <a:cs typeface="+mn-cs"/>
        </a:defRPr>
      </a:lvl2pPr>
      <a:lvl3pPr marL="3448568" algn="l" defTabSz="1724284" rtl="0" eaLnBrk="1" latinLnBrk="0" hangingPunct="1">
        <a:defRPr sz="6800" kern="1200">
          <a:solidFill>
            <a:schemeClr val="tx1"/>
          </a:solidFill>
          <a:latin typeface="+mn-lt"/>
          <a:ea typeface="+mn-ea"/>
          <a:cs typeface="+mn-cs"/>
        </a:defRPr>
      </a:lvl3pPr>
      <a:lvl4pPr marL="5172852" algn="l" defTabSz="1724284" rtl="0" eaLnBrk="1" latinLnBrk="0" hangingPunct="1">
        <a:defRPr sz="6800" kern="1200">
          <a:solidFill>
            <a:schemeClr val="tx1"/>
          </a:solidFill>
          <a:latin typeface="+mn-lt"/>
          <a:ea typeface="+mn-ea"/>
          <a:cs typeface="+mn-cs"/>
        </a:defRPr>
      </a:lvl4pPr>
      <a:lvl5pPr marL="6897136" algn="l" defTabSz="1724284" rtl="0" eaLnBrk="1" latinLnBrk="0" hangingPunct="1">
        <a:defRPr sz="6800" kern="1200">
          <a:solidFill>
            <a:schemeClr val="tx1"/>
          </a:solidFill>
          <a:latin typeface="+mn-lt"/>
          <a:ea typeface="+mn-ea"/>
          <a:cs typeface="+mn-cs"/>
        </a:defRPr>
      </a:lvl5pPr>
      <a:lvl6pPr marL="8621420" algn="l" defTabSz="1724284" rtl="0" eaLnBrk="1" latinLnBrk="0" hangingPunct="1">
        <a:defRPr sz="6800" kern="1200">
          <a:solidFill>
            <a:schemeClr val="tx1"/>
          </a:solidFill>
          <a:latin typeface="+mn-lt"/>
          <a:ea typeface="+mn-ea"/>
          <a:cs typeface="+mn-cs"/>
        </a:defRPr>
      </a:lvl6pPr>
      <a:lvl7pPr marL="10345704" algn="l" defTabSz="1724284" rtl="0" eaLnBrk="1" latinLnBrk="0" hangingPunct="1">
        <a:defRPr sz="6800" kern="1200">
          <a:solidFill>
            <a:schemeClr val="tx1"/>
          </a:solidFill>
          <a:latin typeface="+mn-lt"/>
          <a:ea typeface="+mn-ea"/>
          <a:cs typeface="+mn-cs"/>
        </a:defRPr>
      </a:lvl7pPr>
      <a:lvl8pPr marL="12069989" algn="l" defTabSz="1724284" rtl="0" eaLnBrk="1" latinLnBrk="0" hangingPunct="1">
        <a:defRPr sz="6800" kern="1200">
          <a:solidFill>
            <a:schemeClr val="tx1"/>
          </a:solidFill>
          <a:latin typeface="+mn-lt"/>
          <a:ea typeface="+mn-ea"/>
          <a:cs typeface="+mn-cs"/>
        </a:defRPr>
      </a:lvl8pPr>
      <a:lvl9pPr marL="13794273" algn="l" defTabSz="1724284"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mdpi.com/2079-9292/11/15/2445" TargetMode="External"/><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hyperlink" Target="https://nvlabs.github.io/denoising-diffusion-gan/"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23342401" y="21378166"/>
            <a:ext cx="10929777" cy="906371"/>
          </a:xfrm>
          <a:prstGeom prst="rect">
            <a:avLst/>
          </a:prstGeom>
          <a:solidFill>
            <a:srgbClr val="0F447C"/>
          </a:solidFill>
        </p:spPr>
        <p:style>
          <a:lnRef idx="1">
            <a:schemeClr val="accent1"/>
          </a:lnRef>
          <a:fillRef idx="3">
            <a:schemeClr val="accent1"/>
          </a:fillRef>
          <a:effectRef idx="2">
            <a:schemeClr val="accent1"/>
          </a:effectRef>
          <a:fontRef idx="minor">
            <a:schemeClr val="lt1"/>
          </a:fontRef>
        </p:style>
        <p:txBody>
          <a:bodyPr lIns="365760" rtlCol="0" anchor="ctr" anchorCtr="0"/>
          <a:lstStyle/>
          <a:p>
            <a:r>
              <a:rPr lang="en-US" sz="5300" b="1" dirty="0"/>
              <a:t>References</a:t>
            </a:r>
          </a:p>
        </p:txBody>
      </p:sp>
      <p:sp>
        <p:nvSpPr>
          <p:cNvPr id="70" name="Rectangle 69"/>
          <p:cNvSpPr/>
          <p:nvPr/>
        </p:nvSpPr>
        <p:spPr>
          <a:xfrm>
            <a:off x="11836236" y="4250506"/>
            <a:ext cx="11064240" cy="1087648"/>
          </a:xfrm>
          <a:prstGeom prst="rect">
            <a:avLst/>
          </a:prstGeom>
          <a:solidFill>
            <a:srgbClr val="0F447C"/>
          </a:solidFill>
        </p:spPr>
        <p:style>
          <a:lnRef idx="1">
            <a:schemeClr val="accent1"/>
          </a:lnRef>
          <a:fillRef idx="3">
            <a:schemeClr val="accent1"/>
          </a:fillRef>
          <a:effectRef idx="2">
            <a:schemeClr val="accent1"/>
          </a:effectRef>
          <a:fontRef idx="minor">
            <a:schemeClr val="lt1"/>
          </a:fontRef>
        </p:style>
        <p:txBody>
          <a:bodyPr lIns="365760" rtlCol="0" anchor="ctr" anchorCtr="0"/>
          <a:lstStyle/>
          <a:p>
            <a:r>
              <a:rPr lang="en-US" sz="5300" b="1" dirty="0"/>
              <a:t>Methodology</a:t>
            </a:r>
          </a:p>
        </p:txBody>
      </p:sp>
      <p:sp>
        <p:nvSpPr>
          <p:cNvPr id="71" name="Rectangle 70"/>
          <p:cNvSpPr/>
          <p:nvPr/>
        </p:nvSpPr>
        <p:spPr>
          <a:xfrm>
            <a:off x="23330207" y="17016066"/>
            <a:ext cx="10951507" cy="1018371"/>
          </a:xfrm>
          <a:prstGeom prst="rect">
            <a:avLst/>
          </a:prstGeom>
          <a:solidFill>
            <a:srgbClr val="0F447C"/>
          </a:solidFill>
        </p:spPr>
        <p:style>
          <a:lnRef idx="1">
            <a:schemeClr val="accent1"/>
          </a:lnRef>
          <a:fillRef idx="3">
            <a:schemeClr val="accent1"/>
          </a:fillRef>
          <a:effectRef idx="2">
            <a:schemeClr val="accent1"/>
          </a:effectRef>
          <a:fontRef idx="minor">
            <a:schemeClr val="lt1"/>
          </a:fontRef>
        </p:style>
        <p:txBody>
          <a:bodyPr lIns="365760" rtlCol="0" anchor="ctr" anchorCtr="0"/>
          <a:lstStyle/>
          <a:p>
            <a:r>
              <a:rPr lang="en-US" sz="5300" b="1" dirty="0"/>
              <a:t>Conclusion</a:t>
            </a:r>
          </a:p>
        </p:txBody>
      </p:sp>
      <p:sp>
        <p:nvSpPr>
          <p:cNvPr id="72" name="Rectangle 71"/>
          <p:cNvSpPr/>
          <p:nvPr/>
        </p:nvSpPr>
        <p:spPr>
          <a:xfrm>
            <a:off x="11814332" y="14654531"/>
            <a:ext cx="11064240" cy="989412"/>
          </a:xfrm>
          <a:prstGeom prst="rect">
            <a:avLst/>
          </a:prstGeom>
          <a:solidFill>
            <a:srgbClr val="0F447C"/>
          </a:solidFill>
        </p:spPr>
        <p:style>
          <a:lnRef idx="1">
            <a:schemeClr val="accent1"/>
          </a:lnRef>
          <a:fillRef idx="3">
            <a:schemeClr val="accent1"/>
          </a:fillRef>
          <a:effectRef idx="2">
            <a:schemeClr val="accent1"/>
          </a:effectRef>
          <a:fontRef idx="minor">
            <a:schemeClr val="lt1"/>
          </a:fontRef>
        </p:style>
        <p:txBody>
          <a:bodyPr lIns="365760" rtlCol="0" anchor="ctr" anchorCtr="0"/>
          <a:lstStyle/>
          <a:p>
            <a:r>
              <a:rPr lang="en-US" sz="5300" b="1" dirty="0"/>
              <a:t>Results</a:t>
            </a:r>
          </a:p>
        </p:txBody>
      </p:sp>
      <p:sp>
        <p:nvSpPr>
          <p:cNvPr id="68" name="Rectangle 67"/>
          <p:cNvSpPr/>
          <p:nvPr/>
        </p:nvSpPr>
        <p:spPr>
          <a:xfrm>
            <a:off x="468411" y="12869715"/>
            <a:ext cx="11067942" cy="957321"/>
          </a:xfrm>
          <a:prstGeom prst="rect">
            <a:avLst/>
          </a:prstGeom>
          <a:solidFill>
            <a:srgbClr val="0F447C"/>
          </a:solidFill>
        </p:spPr>
        <p:style>
          <a:lnRef idx="1">
            <a:schemeClr val="accent1"/>
          </a:lnRef>
          <a:fillRef idx="3">
            <a:schemeClr val="accent1"/>
          </a:fillRef>
          <a:effectRef idx="2">
            <a:schemeClr val="accent1"/>
          </a:effectRef>
          <a:fontRef idx="minor">
            <a:schemeClr val="lt1"/>
          </a:fontRef>
        </p:style>
        <p:txBody>
          <a:bodyPr lIns="365760" rtlCol="0" anchor="ctr" anchorCtr="0"/>
          <a:lstStyle/>
          <a:p>
            <a:r>
              <a:rPr lang="en-US" sz="5300" b="1" dirty="0"/>
              <a:t>Problem</a:t>
            </a:r>
          </a:p>
        </p:txBody>
      </p:sp>
      <p:sp>
        <p:nvSpPr>
          <p:cNvPr id="4" name="Rectangle 3"/>
          <p:cNvSpPr/>
          <p:nvPr/>
        </p:nvSpPr>
        <p:spPr>
          <a:xfrm>
            <a:off x="472113" y="4250505"/>
            <a:ext cx="11064240" cy="1087648"/>
          </a:xfrm>
          <a:prstGeom prst="rect">
            <a:avLst/>
          </a:prstGeom>
          <a:solidFill>
            <a:srgbClr val="0F447C"/>
          </a:solidFill>
        </p:spPr>
        <p:style>
          <a:lnRef idx="1">
            <a:schemeClr val="accent1"/>
          </a:lnRef>
          <a:fillRef idx="3">
            <a:schemeClr val="accent1"/>
          </a:fillRef>
          <a:effectRef idx="2">
            <a:schemeClr val="accent1"/>
          </a:effectRef>
          <a:fontRef idx="minor">
            <a:schemeClr val="lt1"/>
          </a:fontRef>
        </p:style>
        <p:txBody>
          <a:bodyPr lIns="365760" rtlCol="0" anchor="ctr" anchorCtr="0"/>
          <a:lstStyle/>
          <a:p>
            <a:r>
              <a:rPr lang="en-US" sz="5300" b="1" dirty="0"/>
              <a:t>Objective</a:t>
            </a:r>
          </a:p>
        </p:txBody>
      </p:sp>
      <p:sp>
        <p:nvSpPr>
          <p:cNvPr id="18" name="Content Placeholder 4"/>
          <p:cNvSpPr txBox="1">
            <a:spLocks/>
          </p:cNvSpPr>
          <p:nvPr/>
        </p:nvSpPr>
        <p:spPr>
          <a:xfrm>
            <a:off x="472113" y="5378626"/>
            <a:ext cx="11064240" cy="4962123"/>
          </a:xfrm>
          <a:prstGeom prst="rect">
            <a:avLst/>
          </a:prstGeom>
        </p:spPr>
        <p:txBody>
          <a:bodyPr>
            <a:noAutofit/>
          </a:bodyPr>
          <a:lstStyle>
            <a:lvl1pPr marL="1293213" indent="-1293213" algn="l" defTabSz="1724284" rtl="0" eaLnBrk="1" latinLnBrk="0" hangingPunct="1">
              <a:spcBef>
                <a:spcPct val="20000"/>
              </a:spcBef>
              <a:buFont typeface="Arial"/>
              <a:buChar char="•"/>
              <a:defRPr sz="12100" kern="1200">
                <a:solidFill>
                  <a:schemeClr val="tx1"/>
                </a:solidFill>
                <a:latin typeface="+mn-lt"/>
                <a:ea typeface="+mn-ea"/>
                <a:cs typeface="+mn-cs"/>
              </a:defRPr>
            </a:lvl1pPr>
            <a:lvl2pPr marL="2801962" indent="-1077678" algn="l" defTabSz="1724284" rtl="0" eaLnBrk="1" latinLnBrk="0" hangingPunct="1">
              <a:spcBef>
                <a:spcPct val="20000"/>
              </a:spcBef>
              <a:buFont typeface="Arial"/>
              <a:buChar char="–"/>
              <a:defRPr sz="10600" kern="1200">
                <a:solidFill>
                  <a:schemeClr val="tx1"/>
                </a:solidFill>
                <a:latin typeface="+mn-lt"/>
                <a:ea typeface="+mn-ea"/>
                <a:cs typeface="+mn-cs"/>
              </a:defRPr>
            </a:lvl2pPr>
            <a:lvl3pPr marL="4310710" indent="-862142" algn="l" defTabSz="1724284" rtl="0" eaLnBrk="1" latinLnBrk="0" hangingPunct="1">
              <a:spcBef>
                <a:spcPct val="20000"/>
              </a:spcBef>
              <a:buFont typeface="Arial"/>
              <a:buChar char="•"/>
              <a:defRPr sz="9100" kern="1200">
                <a:solidFill>
                  <a:schemeClr val="tx1"/>
                </a:solidFill>
                <a:latin typeface="+mn-lt"/>
                <a:ea typeface="+mn-ea"/>
                <a:cs typeface="+mn-cs"/>
              </a:defRPr>
            </a:lvl3pPr>
            <a:lvl4pPr marL="6034994" indent="-862142" algn="l" defTabSz="1724284" rtl="0" eaLnBrk="1" latinLnBrk="0" hangingPunct="1">
              <a:spcBef>
                <a:spcPct val="20000"/>
              </a:spcBef>
              <a:buFont typeface="Arial"/>
              <a:buChar char="–"/>
              <a:defRPr sz="7500" kern="1200">
                <a:solidFill>
                  <a:schemeClr val="tx1"/>
                </a:solidFill>
                <a:latin typeface="+mn-lt"/>
                <a:ea typeface="+mn-ea"/>
                <a:cs typeface="+mn-cs"/>
              </a:defRPr>
            </a:lvl4pPr>
            <a:lvl5pPr marL="7759278" indent="-862142" algn="l" defTabSz="1724284" rtl="0" eaLnBrk="1" latinLnBrk="0" hangingPunct="1">
              <a:spcBef>
                <a:spcPct val="20000"/>
              </a:spcBef>
              <a:buFont typeface="Arial"/>
              <a:buChar char="»"/>
              <a:defRPr sz="7500" kern="1200">
                <a:solidFill>
                  <a:schemeClr val="tx1"/>
                </a:solidFill>
                <a:latin typeface="+mn-lt"/>
                <a:ea typeface="+mn-ea"/>
                <a:cs typeface="+mn-cs"/>
              </a:defRPr>
            </a:lvl5pPr>
            <a:lvl6pPr marL="9483562" indent="-862142" algn="l" defTabSz="1724284" rtl="0" eaLnBrk="1" latinLnBrk="0" hangingPunct="1">
              <a:spcBef>
                <a:spcPct val="20000"/>
              </a:spcBef>
              <a:buFont typeface="Arial"/>
              <a:buChar char="•"/>
              <a:defRPr sz="7500" kern="1200">
                <a:solidFill>
                  <a:schemeClr val="tx1"/>
                </a:solidFill>
                <a:latin typeface="+mn-lt"/>
                <a:ea typeface="+mn-ea"/>
                <a:cs typeface="+mn-cs"/>
              </a:defRPr>
            </a:lvl6pPr>
            <a:lvl7pPr marL="11207847" indent="-862142" algn="l" defTabSz="1724284" rtl="0" eaLnBrk="1" latinLnBrk="0" hangingPunct="1">
              <a:spcBef>
                <a:spcPct val="20000"/>
              </a:spcBef>
              <a:buFont typeface="Arial"/>
              <a:buChar char="•"/>
              <a:defRPr sz="7500" kern="1200">
                <a:solidFill>
                  <a:schemeClr val="tx1"/>
                </a:solidFill>
                <a:latin typeface="+mn-lt"/>
                <a:ea typeface="+mn-ea"/>
                <a:cs typeface="+mn-cs"/>
              </a:defRPr>
            </a:lvl7pPr>
            <a:lvl8pPr marL="12932131" indent="-862142" algn="l" defTabSz="1724284" rtl="0" eaLnBrk="1" latinLnBrk="0" hangingPunct="1">
              <a:spcBef>
                <a:spcPct val="20000"/>
              </a:spcBef>
              <a:buFont typeface="Arial"/>
              <a:buChar char="•"/>
              <a:defRPr sz="7500" kern="1200">
                <a:solidFill>
                  <a:schemeClr val="tx1"/>
                </a:solidFill>
                <a:latin typeface="+mn-lt"/>
                <a:ea typeface="+mn-ea"/>
                <a:cs typeface="+mn-cs"/>
              </a:defRPr>
            </a:lvl8pPr>
            <a:lvl9pPr marL="14656415" indent="-862142" algn="l" defTabSz="1724284" rtl="0" eaLnBrk="1" latinLnBrk="0" hangingPunct="1">
              <a:spcBef>
                <a:spcPct val="20000"/>
              </a:spcBef>
              <a:buFont typeface="Arial"/>
              <a:buChar char="•"/>
              <a:defRPr sz="7500" kern="1200">
                <a:solidFill>
                  <a:schemeClr val="tx1"/>
                </a:solidFill>
                <a:latin typeface="+mn-lt"/>
                <a:ea typeface="+mn-ea"/>
                <a:cs typeface="+mn-cs"/>
              </a:defRPr>
            </a:lvl9pPr>
          </a:lstStyle>
          <a:p>
            <a:pPr marL="0" indent="0">
              <a:spcBef>
                <a:spcPts val="0"/>
              </a:spcBef>
              <a:spcAft>
                <a:spcPts val="300"/>
              </a:spcAft>
              <a:buFont typeface="Arial"/>
              <a:buNone/>
            </a:pPr>
            <a:endParaRPr lang="en-US" sz="4000" dirty="0">
              <a:latin typeface="Calibri"/>
              <a:cs typeface="Calibri"/>
            </a:endParaRPr>
          </a:p>
        </p:txBody>
      </p:sp>
      <p:sp>
        <p:nvSpPr>
          <p:cNvPr id="19" name="Content Placeholder 4"/>
          <p:cNvSpPr txBox="1">
            <a:spLocks/>
          </p:cNvSpPr>
          <p:nvPr/>
        </p:nvSpPr>
        <p:spPr>
          <a:xfrm>
            <a:off x="437896" y="13890530"/>
            <a:ext cx="11055538" cy="5548632"/>
          </a:xfrm>
          <a:prstGeom prst="rect">
            <a:avLst/>
          </a:prstGeom>
        </p:spPr>
        <p:txBody>
          <a:bodyPr vert="horz" lIns="91440" tIns="45720" rIns="91440" bIns="45720" rtlCol="0">
            <a:noAutofit/>
          </a:bodyPr>
          <a:lstStyle/>
          <a:p>
            <a:pPr marL="522288" indent="-327025">
              <a:spcAft>
                <a:spcPts val="300"/>
              </a:spcAft>
              <a:buFont typeface="Arial" pitchFamily="34" charset="0"/>
              <a:buChar char="•"/>
            </a:pPr>
            <a:r>
              <a:rPr lang="en-US" sz="4000" dirty="0">
                <a:latin typeface="Calibri"/>
                <a:cs typeface="Calibri"/>
              </a:rPr>
              <a:t>Create an array of images that are all from a singular base image, each one having different intensity of noise.</a:t>
            </a:r>
          </a:p>
          <a:p>
            <a:pPr marL="522288" indent="-327025">
              <a:spcAft>
                <a:spcPts val="300"/>
              </a:spcAft>
              <a:buFont typeface="Arial" pitchFamily="34" charset="0"/>
              <a:buChar char="•"/>
            </a:pPr>
            <a:r>
              <a:rPr lang="en-US" sz="4000" dirty="0">
                <a:latin typeface="Calibri"/>
                <a:cs typeface="Calibri"/>
              </a:rPr>
              <a:t>Create a machine language script that has the ability to process images and utilize a Generative Adversarial Network to accomplish the denoising processes</a:t>
            </a:r>
          </a:p>
          <a:p>
            <a:pPr marL="522288" indent="-327025">
              <a:spcAft>
                <a:spcPts val="300"/>
              </a:spcAft>
              <a:buFont typeface="Arial" pitchFamily="34" charset="0"/>
              <a:buChar char="•"/>
            </a:pPr>
            <a:endParaRPr lang="en-US" sz="4000" dirty="0">
              <a:latin typeface="Calibri"/>
              <a:cs typeface="Calibri"/>
            </a:endParaRPr>
          </a:p>
        </p:txBody>
      </p:sp>
      <p:sp>
        <p:nvSpPr>
          <p:cNvPr id="23" name="Content Placeholder 4"/>
          <p:cNvSpPr txBox="1">
            <a:spLocks/>
          </p:cNvSpPr>
          <p:nvPr/>
        </p:nvSpPr>
        <p:spPr>
          <a:xfrm>
            <a:off x="23307646" y="22468114"/>
            <a:ext cx="11015666" cy="2846256"/>
          </a:xfrm>
          <a:prstGeom prst="rect">
            <a:avLst/>
          </a:prstGeom>
        </p:spPr>
        <p:txBody>
          <a:bodyPr vert="horz" lIns="91440" tIns="45720" rIns="91440" bIns="45720" rtlCol="0">
            <a:noAutofit/>
          </a:bodyPr>
          <a:lstStyle/>
          <a:p>
            <a:pPr marL="522288" indent="-327025">
              <a:spcAft>
                <a:spcPts val="300"/>
              </a:spcAft>
              <a:buFont typeface="Arial" pitchFamily="34" charset="0"/>
              <a:buChar char="•"/>
            </a:pPr>
            <a:r>
              <a:rPr lang="en-US" sz="3200" dirty="0" err="1">
                <a:solidFill>
                  <a:prstClr val="black"/>
                </a:solidFill>
                <a:cs typeface="Calibri"/>
              </a:rPr>
              <a:t>nVidia</a:t>
            </a:r>
            <a:r>
              <a:rPr lang="en-US" sz="3200" dirty="0">
                <a:solidFill>
                  <a:prstClr val="black"/>
                </a:solidFill>
                <a:cs typeface="Calibri"/>
              </a:rPr>
              <a:t>: </a:t>
            </a:r>
            <a:r>
              <a:rPr lang="en-US" sz="3200" dirty="0">
                <a:solidFill>
                  <a:prstClr val="black"/>
                </a:solidFill>
                <a:cs typeface="Calibri"/>
                <a:hlinkClick r:id="rId2"/>
              </a:rPr>
              <a:t>https://nvlabs.github.io/denoising-diffusion-gan/</a:t>
            </a:r>
            <a:endParaRPr lang="en-US" sz="3200" dirty="0">
              <a:solidFill>
                <a:prstClr val="black"/>
              </a:solidFill>
              <a:cs typeface="Calibri"/>
            </a:endParaRPr>
          </a:p>
          <a:p>
            <a:pPr marL="522288" indent="-327025">
              <a:spcAft>
                <a:spcPts val="300"/>
              </a:spcAft>
              <a:buFont typeface="Arial" pitchFamily="34" charset="0"/>
              <a:buChar char="•"/>
            </a:pPr>
            <a:r>
              <a:rPr lang="en-US" sz="3200" dirty="0">
                <a:solidFill>
                  <a:prstClr val="black"/>
                </a:solidFill>
                <a:cs typeface="Calibri"/>
              </a:rPr>
              <a:t>Image Denoising: </a:t>
            </a:r>
            <a:r>
              <a:rPr lang="en-US" sz="3200" dirty="0">
                <a:solidFill>
                  <a:prstClr val="black"/>
                </a:solidFill>
                <a:cs typeface="Calibri"/>
                <a:hlinkClick r:id="rId3"/>
              </a:rPr>
              <a:t>https://www.mdpi.com/2079-9292/11/15/2445</a:t>
            </a:r>
            <a:endParaRPr lang="en-US" sz="3200" dirty="0">
              <a:solidFill>
                <a:prstClr val="black"/>
              </a:solidFill>
              <a:cs typeface="Calibri"/>
            </a:endParaRPr>
          </a:p>
          <a:p>
            <a:pPr marL="522288" lvl="0" indent="-327025">
              <a:spcAft>
                <a:spcPts val="300"/>
              </a:spcAft>
              <a:buFont typeface="Arial" pitchFamily="34" charset="0"/>
              <a:buChar char="•"/>
            </a:pPr>
            <a:endParaRPr lang="en-US" sz="3200" dirty="0">
              <a:solidFill>
                <a:prstClr val="black"/>
              </a:solidFill>
              <a:cs typeface="Calibri"/>
            </a:endParaRPr>
          </a:p>
          <a:p>
            <a:pPr marL="522288" lvl="0" indent="-327025">
              <a:spcAft>
                <a:spcPts val="300"/>
              </a:spcAft>
              <a:buFont typeface="Arial" pitchFamily="34" charset="0"/>
              <a:buChar char="•"/>
            </a:pPr>
            <a:endParaRPr lang="en-US" sz="3200" dirty="0">
              <a:solidFill>
                <a:prstClr val="black"/>
              </a:solidFill>
              <a:cs typeface="Calibri"/>
            </a:endParaRPr>
          </a:p>
          <a:p>
            <a:pPr marL="195263" lvl="0">
              <a:spcAft>
                <a:spcPts val="300"/>
              </a:spcAft>
            </a:pPr>
            <a:endParaRPr lang="en-US" sz="3200" dirty="0">
              <a:solidFill>
                <a:prstClr val="black"/>
              </a:solidFill>
              <a:cs typeface="Calibri"/>
            </a:endParaRPr>
          </a:p>
        </p:txBody>
      </p:sp>
      <p:sp>
        <p:nvSpPr>
          <p:cNvPr id="64" name="TextBox 63"/>
          <p:cNvSpPr txBox="1"/>
          <p:nvPr/>
        </p:nvSpPr>
        <p:spPr>
          <a:xfrm>
            <a:off x="449263" y="3686270"/>
            <a:ext cx="32938090" cy="516381"/>
          </a:xfrm>
          <a:prstGeom prst="rect">
            <a:avLst/>
          </a:prstGeom>
          <a:noFill/>
        </p:spPr>
        <p:txBody>
          <a:bodyPr wrap="square" rtlCol="0">
            <a:spAutoFit/>
          </a:bodyPr>
          <a:lstStyle/>
          <a:p>
            <a:pPr algn="ctr">
              <a:lnSpc>
                <a:spcPts val="3200"/>
              </a:lnSpc>
            </a:pPr>
            <a:r>
              <a:rPr lang="en-US" sz="3200" b="1" dirty="0">
                <a:solidFill>
                  <a:schemeClr val="tx2"/>
                </a:solidFill>
              </a:rPr>
              <a:t>Samuel Rocco • Indiana University of Pennsylvania • ztmcc@iup.edu • Advisor: Dr. Soundararajan Ezekiel</a:t>
            </a:r>
          </a:p>
        </p:txBody>
      </p:sp>
      <p:sp>
        <p:nvSpPr>
          <p:cNvPr id="3" name="Rectangle 2"/>
          <p:cNvSpPr/>
          <p:nvPr/>
        </p:nvSpPr>
        <p:spPr>
          <a:xfrm>
            <a:off x="472114" y="4317318"/>
            <a:ext cx="11064240" cy="8040002"/>
          </a:xfrm>
          <a:prstGeom prst="rect">
            <a:avLst/>
          </a:prstGeom>
          <a:noFill/>
          <a:ln>
            <a:solidFill>
              <a:srgbClr val="1E48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472113" y="12863145"/>
            <a:ext cx="11064240" cy="12451225"/>
          </a:xfrm>
          <a:prstGeom prst="rect">
            <a:avLst/>
          </a:prstGeom>
          <a:noFill/>
          <a:ln>
            <a:solidFill>
              <a:srgbClr val="1E48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7" name="Rectangle 86"/>
          <p:cNvSpPr/>
          <p:nvPr/>
        </p:nvSpPr>
        <p:spPr>
          <a:xfrm>
            <a:off x="11836236" y="4273379"/>
            <a:ext cx="11064240" cy="10035098"/>
          </a:xfrm>
          <a:prstGeom prst="rect">
            <a:avLst/>
          </a:prstGeom>
          <a:noFill/>
          <a:ln>
            <a:solidFill>
              <a:srgbClr val="1E48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Rectangle 89"/>
          <p:cNvSpPr/>
          <p:nvPr/>
        </p:nvSpPr>
        <p:spPr>
          <a:xfrm>
            <a:off x="23363698" y="21400293"/>
            <a:ext cx="10917550" cy="3914077"/>
          </a:xfrm>
          <a:prstGeom prst="rect">
            <a:avLst/>
          </a:prstGeom>
          <a:noFill/>
          <a:ln>
            <a:solidFill>
              <a:srgbClr val="1E48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4"/>
          <p:cNvSpPr>
            <a:spLocks noGrp="1"/>
          </p:cNvSpPr>
          <p:nvPr>
            <p:ph type="title"/>
          </p:nvPr>
        </p:nvSpPr>
        <p:spPr>
          <a:xfrm>
            <a:off x="6616177" y="650165"/>
            <a:ext cx="21547277" cy="2682241"/>
          </a:xfrm>
        </p:spPr>
        <p:txBody>
          <a:bodyPr>
            <a:noAutofit/>
          </a:bodyPr>
          <a:lstStyle/>
          <a:p>
            <a:r>
              <a:rPr lang="en-US" sz="8800" dirty="0"/>
              <a:t> </a:t>
            </a:r>
            <a:r>
              <a:rPr lang="en-US" sz="8800"/>
              <a:t>Denoising Images Using </a:t>
            </a:r>
            <a:br>
              <a:rPr lang="en-US" sz="8800" dirty="0"/>
            </a:br>
            <a:r>
              <a:rPr lang="en-US" sz="8800" dirty="0"/>
              <a:t>Generative Adversarial Networks</a:t>
            </a:r>
          </a:p>
        </p:txBody>
      </p:sp>
      <p:sp>
        <p:nvSpPr>
          <p:cNvPr id="2" name="Rectangle 1"/>
          <p:cNvSpPr/>
          <p:nvPr/>
        </p:nvSpPr>
        <p:spPr>
          <a:xfrm>
            <a:off x="437896" y="5351258"/>
            <a:ext cx="11055538" cy="6363280"/>
          </a:xfrm>
          <a:prstGeom prst="rect">
            <a:avLst/>
          </a:prstGeom>
        </p:spPr>
        <p:txBody>
          <a:bodyPr wrap="square">
            <a:spAutoFit/>
          </a:bodyPr>
          <a:lstStyle/>
          <a:p>
            <a:pPr marL="522288" indent="-327025">
              <a:spcAft>
                <a:spcPts val="300"/>
              </a:spcAft>
              <a:buFont typeface="Arial" pitchFamily="34" charset="0"/>
              <a:buChar char="•"/>
            </a:pPr>
            <a:r>
              <a:rPr lang="en-US" sz="4000" dirty="0">
                <a:cs typeface="Calibri"/>
              </a:rPr>
              <a:t>To utilize GAN (Generative Adversarial Networks) as a form of denoising images</a:t>
            </a:r>
          </a:p>
          <a:p>
            <a:pPr marL="522288" indent="-327025">
              <a:spcAft>
                <a:spcPts val="300"/>
              </a:spcAft>
              <a:buFont typeface="Arial" pitchFamily="34" charset="0"/>
              <a:buChar char="•"/>
            </a:pPr>
            <a:r>
              <a:rPr lang="en-US" sz="4000" dirty="0">
                <a:cs typeface="Calibri"/>
              </a:rPr>
              <a:t>We will study the process of denoising and how well it works on different severity of noise within an image</a:t>
            </a:r>
          </a:p>
          <a:p>
            <a:pPr marL="522288" indent="-327025">
              <a:spcAft>
                <a:spcPts val="300"/>
              </a:spcAft>
              <a:buFont typeface="Arial" pitchFamily="34" charset="0"/>
              <a:buChar char="•"/>
            </a:pPr>
            <a:r>
              <a:rPr lang="en-US" sz="4000" dirty="0" err="1">
                <a:cs typeface="Calibri"/>
              </a:rPr>
              <a:t>PyTorch</a:t>
            </a:r>
            <a:r>
              <a:rPr lang="en-US" sz="4000" dirty="0">
                <a:cs typeface="Calibri"/>
              </a:rPr>
              <a:t> is a machine learning framework that is used within python for various machine learning and Artificial Intelligent algorithms</a:t>
            </a:r>
          </a:p>
          <a:p>
            <a:pPr marL="522288" indent="-327025">
              <a:spcAft>
                <a:spcPts val="300"/>
              </a:spcAft>
              <a:buFont typeface="Arial" pitchFamily="34" charset="0"/>
              <a:buChar char="•"/>
            </a:pPr>
            <a:r>
              <a:rPr lang="en-US" sz="4000" dirty="0">
                <a:cs typeface="Calibri"/>
              </a:rPr>
              <a:t>Output images will be compared with the base image to then study how well the comparison is</a:t>
            </a:r>
          </a:p>
        </p:txBody>
      </p:sp>
      <p:sp>
        <p:nvSpPr>
          <p:cNvPr id="53" name="Rectangle 52"/>
          <p:cNvSpPr/>
          <p:nvPr/>
        </p:nvSpPr>
        <p:spPr>
          <a:xfrm>
            <a:off x="11816456" y="14627155"/>
            <a:ext cx="11064707" cy="10687215"/>
          </a:xfrm>
          <a:prstGeom prst="rect">
            <a:avLst/>
          </a:prstGeom>
          <a:noFill/>
          <a:ln>
            <a:solidFill>
              <a:srgbClr val="1E48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23351473" y="4250505"/>
            <a:ext cx="10923613" cy="12469420"/>
          </a:xfrm>
          <a:prstGeom prst="rect">
            <a:avLst/>
          </a:prstGeom>
          <a:noFill/>
          <a:ln>
            <a:solidFill>
              <a:srgbClr val="1E48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8" name="Picture 4" descr="Image result for i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575" y="622700"/>
            <a:ext cx="2699962" cy="28831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209BF6-5003-4BEC-B3F6-369CE7982450}"/>
              </a:ext>
            </a:extLst>
          </p:cNvPr>
          <p:cNvSpPr txBox="1"/>
          <p:nvPr/>
        </p:nvSpPr>
        <p:spPr>
          <a:xfrm>
            <a:off x="1878863" y="23546924"/>
            <a:ext cx="8208722" cy="584775"/>
          </a:xfrm>
          <a:prstGeom prst="rect">
            <a:avLst/>
          </a:prstGeom>
          <a:noFill/>
        </p:spPr>
        <p:txBody>
          <a:bodyPr wrap="none" rtlCol="0">
            <a:spAutoFit/>
          </a:bodyPr>
          <a:lstStyle/>
          <a:p>
            <a:pPr algn="ctr"/>
            <a:r>
              <a:rPr lang="en-US" sz="3200" i="1" dirty="0"/>
              <a:t>Figure 1: Generative Adversarial Network Model</a:t>
            </a:r>
          </a:p>
        </p:txBody>
      </p:sp>
      <p:sp>
        <p:nvSpPr>
          <p:cNvPr id="12" name="TextBox 11">
            <a:extLst>
              <a:ext uri="{FF2B5EF4-FFF2-40B4-BE49-F238E27FC236}">
                <a16:creationId xmlns:a16="http://schemas.microsoft.com/office/drawing/2014/main" id="{3E3384F6-4033-4EF2-93F1-9A775FDC2572}"/>
              </a:ext>
            </a:extLst>
          </p:cNvPr>
          <p:cNvSpPr txBox="1"/>
          <p:nvPr/>
        </p:nvSpPr>
        <p:spPr>
          <a:xfrm>
            <a:off x="23407860" y="17976847"/>
            <a:ext cx="10841197" cy="2554545"/>
          </a:xfrm>
          <a:prstGeom prst="rect">
            <a:avLst/>
          </a:prstGeom>
          <a:noFill/>
        </p:spPr>
        <p:txBody>
          <a:bodyPr wrap="square" rtlCol="0">
            <a:spAutoFit/>
          </a:bodyPr>
          <a:lstStyle/>
          <a:p>
            <a:r>
              <a:rPr lang="en-US" sz="4000" dirty="0"/>
              <a:t>The tests demonstrate that utilizing Generative Adversarial Networks was a success, and that images can be denoised from mostly any state back to a high percentage of the original image.</a:t>
            </a:r>
          </a:p>
        </p:txBody>
      </p:sp>
      <p:sp>
        <p:nvSpPr>
          <p:cNvPr id="51" name="Rectangle 50">
            <a:extLst>
              <a:ext uri="{FF2B5EF4-FFF2-40B4-BE49-F238E27FC236}">
                <a16:creationId xmlns:a16="http://schemas.microsoft.com/office/drawing/2014/main" id="{AC8936B8-0D14-452F-BA50-D3A31DB62347}"/>
              </a:ext>
            </a:extLst>
          </p:cNvPr>
          <p:cNvSpPr/>
          <p:nvPr/>
        </p:nvSpPr>
        <p:spPr>
          <a:xfrm>
            <a:off x="23330673" y="17047542"/>
            <a:ext cx="10950575" cy="4056610"/>
          </a:xfrm>
          <a:prstGeom prst="rect">
            <a:avLst/>
          </a:prstGeom>
          <a:noFill/>
          <a:ln>
            <a:solidFill>
              <a:srgbClr val="1E48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8847724-C9F1-45C5-8ABE-8CDB6AB323F9}"/>
              </a:ext>
            </a:extLst>
          </p:cNvPr>
          <p:cNvPicPr>
            <a:picLocks noChangeAspect="1"/>
          </p:cNvPicPr>
          <p:nvPr/>
        </p:nvPicPr>
        <p:blipFill>
          <a:blip r:embed="rId5"/>
          <a:srcRect/>
          <a:stretch/>
        </p:blipFill>
        <p:spPr>
          <a:xfrm>
            <a:off x="28910904" y="947038"/>
            <a:ext cx="5142523" cy="2110241"/>
          </a:xfrm>
          <a:prstGeom prst="rect">
            <a:avLst/>
          </a:prstGeom>
        </p:spPr>
      </p:pic>
      <p:sp>
        <p:nvSpPr>
          <p:cNvPr id="25" name="TextBox 24">
            <a:extLst>
              <a:ext uri="{FF2B5EF4-FFF2-40B4-BE49-F238E27FC236}">
                <a16:creationId xmlns:a16="http://schemas.microsoft.com/office/drawing/2014/main" id="{C908F82D-39E1-2AFB-29DA-DC14AEB5DC8D}"/>
              </a:ext>
            </a:extLst>
          </p:cNvPr>
          <p:cNvSpPr txBox="1"/>
          <p:nvPr/>
        </p:nvSpPr>
        <p:spPr>
          <a:xfrm>
            <a:off x="30469113" y="4613343"/>
            <a:ext cx="3779943" cy="6863417"/>
          </a:xfrm>
          <a:prstGeom prst="rect">
            <a:avLst/>
          </a:prstGeom>
          <a:noFill/>
        </p:spPr>
        <p:txBody>
          <a:bodyPr wrap="square" rtlCol="0">
            <a:spAutoFit/>
          </a:bodyPr>
          <a:lstStyle/>
          <a:p>
            <a:r>
              <a:rPr lang="en-US" sz="4000" dirty="0"/>
              <a:t>We subjected the base image to many different noise levels with various trial run sizes and the final comparisons are very similar to the original image.  </a:t>
            </a:r>
          </a:p>
        </p:txBody>
      </p:sp>
      <p:pic>
        <p:nvPicPr>
          <p:cNvPr id="27" name="Picture 26">
            <a:extLst>
              <a:ext uri="{FF2B5EF4-FFF2-40B4-BE49-F238E27FC236}">
                <a16:creationId xmlns:a16="http://schemas.microsoft.com/office/drawing/2014/main" id="{F9F4A386-9565-38F8-09AC-83A8A7874BBF}"/>
              </a:ext>
            </a:extLst>
          </p:cNvPr>
          <p:cNvPicPr>
            <a:picLocks noChangeAspect="1"/>
          </p:cNvPicPr>
          <p:nvPr/>
        </p:nvPicPr>
        <p:blipFill>
          <a:blip r:embed="rId6"/>
          <a:srcRect/>
          <a:stretch/>
        </p:blipFill>
        <p:spPr>
          <a:xfrm>
            <a:off x="23511677" y="4569252"/>
            <a:ext cx="6864570" cy="4123725"/>
          </a:xfrm>
          <a:prstGeom prst="rect">
            <a:avLst/>
          </a:prstGeom>
        </p:spPr>
      </p:pic>
      <p:sp>
        <p:nvSpPr>
          <p:cNvPr id="30" name="TextBox 29">
            <a:extLst>
              <a:ext uri="{FF2B5EF4-FFF2-40B4-BE49-F238E27FC236}">
                <a16:creationId xmlns:a16="http://schemas.microsoft.com/office/drawing/2014/main" id="{1BFDE779-6FCE-987D-2922-E573544A9554}"/>
              </a:ext>
            </a:extLst>
          </p:cNvPr>
          <p:cNvSpPr txBox="1"/>
          <p:nvPr/>
        </p:nvSpPr>
        <p:spPr>
          <a:xfrm>
            <a:off x="25171920" y="8587801"/>
            <a:ext cx="3544084" cy="1077218"/>
          </a:xfrm>
          <a:prstGeom prst="rect">
            <a:avLst/>
          </a:prstGeom>
          <a:noFill/>
        </p:spPr>
        <p:txBody>
          <a:bodyPr wrap="square" rtlCol="0">
            <a:spAutoFit/>
          </a:bodyPr>
          <a:lstStyle/>
          <a:p>
            <a:pPr algn="ctr"/>
            <a:r>
              <a:rPr lang="en-US" sz="3200" i="1" dirty="0"/>
              <a:t>Figure 5: Comparing Noise to Original</a:t>
            </a:r>
          </a:p>
        </p:txBody>
      </p:sp>
      <p:pic>
        <p:nvPicPr>
          <p:cNvPr id="8" name="Picture 7">
            <a:extLst>
              <a:ext uri="{FF2B5EF4-FFF2-40B4-BE49-F238E27FC236}">
                <a16:creationId xmlns:a16="http://schemas.microsoft.com/office/drawing/2014/main" id="{50668B8F-0098-6A80-0EEA-7E6BEA381063}"/>
              </a:ext>
            </a:extLst>
          </p:cNvPr>
          <p:cNvPicPr>
            <a:picLocks noChangeAspect="1"/>
          </p:cNvPicPr>
          <p:nvPr/>
        </p:nvPicPr>
        <p:blipFill>
          <a:blip r:embed="rId7"/>
          <a:srcRect/>
          <a:stretch/>
        </p:blipFill>
        <p:spPr>
          <a:xfrm>
            <a:off x="23529261" y="10768905"/>
            <a:ext cx="6859414" cy="4259452"/>
          </a:xfrm>
          <a:prstGeom prst="rect">
            <a:avLst/>
          </a:prstGeom>
        </p:spPr>
      </p:pic>
      <p:sp>
        <p:nvSpPr>
          <p:cNvPr id="10" name="TextBox 9">
            <a:extLst>
              <a:ext uri="{FF2B5EF4-FFF2-40B4-BE49-F238E27FC236}">
                <a16:creationId xmlns:a16="http://schemas.microsoft.com/office/drawing/2014/main" id="{2EBAF40B-2C25-FD6B-E40D-0F6BBE2E1680}"/>
              </a:ext>
            </a:extLst>
          </p:cNvPr>
          <p:cNvSpPr txBox="1"/>
          <p:nvPr/>
        </p:nvSpPr>
        <p:spPr>
          <a:xfrm>
            <a:off x="25366820" y="15028358"/>
            <a:ext cx="3544084" cy="1077218"/>
          </a:xfrm>
          <a:prstGeom prst="rect">
            <a:avLst/>
          </a:prstGeom>
          <a:noFill/>
        </p:spPr>
        <p:txBody>
          <a:bodyPr wrap="square" rtlCol="0">
            <a:spAutoFit/>
          </a:bodyPr>
          <a:lstStyle/>
          <a:p>
            <a:pPr algn="ctr"/>
            <a:r>
              <a:rPr lang="en-US" sz="3200" i="1" dirty="0"/>
              <a:t>Figure 6: Comparing Denoised to Original</a:t>
            </a:r>
          </a:p>
        </p:txBody>
      </p:sp>
      <p:pic>
        <p:nvPicPr>
          <p:cNvPr id="16" name="Picture 15" descr="A qr code on a white background&#10;&#10;Description automatically generated">
            <a:extLst>
              <a:ext uri="{FF2B5EF4-FFF2-40B4-BE49-F238E27FC236}">
                <a16:creationId xmlns:a16="http://schemas.microsoft.com/office/drawing/2014/main" id="{EA914D8B-4AFF-870E-4DFC-EC4C72BED3F0}"/>
              </a:ext>
            </a:extLst>
          </p:cNvPr>
          <p:cNvPicPr>
            <a:picLocks noChangeAspect="1"/>
          </p:cNvPicPr>
          <p:nvPr/>
        </p:nvPicPr>
        <p:blipFill>
          <a:blip r:embed="rId8"/>
          <a:stretch>
            <a:fillRect/>
          </a:stretch>
        </p:blipFill>
        <p:spPr>
          <a:xfrm>
            <a:off x="30764390" y="11839598"/>
            <a:ext cx="3134980" cy="3134980"/>
          </a:xfrm>
          <a:prstGeom prst="rect">
            <a:avLst/>
          </a:prstGeom>
        </p:spPr>
      </p:pic>
      <p:sp>
        <p:nvSpPr>
          <p:cNvPr id="21" name="TextBox 20">
            <a:extLst>
              <a:ext uri="{FF2B5EF4-FFF2-40B4-BE49-F238E27FC236}">
                <a16:creationId xmlns:a16="http://schemas.microsoft.com/office/drawing/2014/main" id="{7477A054-FF34-A7A5-C137-36504D1C578B}"/>
              </a:ext>
            </a:extLst>
          </p:cNvPr>
          <p:cNvSpPr txBox="1"/>
          <p:nvPr/>
        </p:nvSpPr>
        <p:spPr>
          <a:xfrm>
            <a:off x="30513402" y="15016685"/>
            <a:ext cx="3544084" cy="584775"/>
          </a:xfrm>
          <a:prstGeom prst="rect">
            <a:avLst/>
          </a:prstGeom>
          <a:noFill/>
        </p:spPr>
        <p:txBody>
          <a:bodyPr wrap="square" rtlCol="0">
            <a:spAutoFit/>
          </a:bodyPr>
          <a:lstStyle/>
          <a:p>
            <a:pPr algn="ctr"/>
            <a:r>
              <a:rPr lang="en-US" sz="3200" i="1" dirty="0"/>
              <a:t>Denoising Charts</a:t>
            </a:r>
          </a:p>
        </p:txBody>
      </p:sp>
      <p:sp>
        <p:nvSpPr>
          <p:cNvPr id="6" name="TextBox 5">
            <a:extLst>
              <a:ext uri="{FF2B5EF4-FFF2-40B4-BE49-F238E27FC236}">
                <a16:creationId xmlns:a16="http://schemas.microsoft.com/office/drawing/2014/main" id="{8E0F171C-3565-A6BC-FEEC-DC007A23CC94}"/>
              </a:ext>
            </a:extLst>
          </p:cNvPr>
          <p:cNvSpPr txBox="1"/>
          <p:nvPr/>
        </p:nvSpPr>
        <p:spPr>
          <a:xfrm>
            <a:off x="12805453" y="13544663"/>
            <a:ext cx="9168723" cy="584775"/>
          </a:xfrm>
          <a:prstGeom prst="rect">
            <a:avLst/>
          </a:prstGeom>
          <a:noFill/>
        </p:spPr>
        <p:txBody>
          <a:bodyPr wrap="square" rtlCol="0">
            <a:spAutoFit/>
          </a:bodyPr>
          <a:lstStyle/>
          <a:p>
            <a:pPr algn="ctr"/>
            <a:r>
              <a:rPr lang="en-US" sz="3200" i="1" dirty="0"/>
              <a:t>Figure 2: Generator Model</a:t>
            </a:r>
          </a:p>
        </p:txBody>
      </p:sp>
      <p:pic>
        <p:nvPicPr>
          <p:cNvPr id="11" name="Picture 10" descr="A diagram of a flowchart&#10;&#10;Description automatically generated">
            <a:extLst>
              <a:ext uri="{FF2B5EF4-FFF2-40B4-BE49-F238E27FC236}">
                <a16:creationId xmlns:a16="http://schemas.microsoft.com/office/drawing/2014/main" id="{82752540-E40E-64B5-67B5-795CDE21357B}"/>
              </a:ext>
            </a:extLst>
          </p:cNvPr>
          <p:cNvPicPr>
            <a:picLocks noChangeAspect="1"/>
          </p:cNvPicPr>
          <p:nvPr/>
        </p:nvPicPr>
        <p:blipFill>
          <a:blip r:embed="rId9"/>
          <a:stretch>
            <a:fillRect/>
          </a:stretch>
        </p:blipFill>
        <p:spPr>
          <a:xfrm>
            <a:off x="12995338" y="5656832"/>
            <a:ext cx="8691596" cy="7555439"/>
          </a:xfrm>
          <a:prstGeom prst="rect">
            <a:avLst/>
          </a:prstGeom>
        </p:spPr>
      </p:pic>
      <p:sp>
        <p:nvSpPr>
          <p:cNvPr id="20" name="TextBox 19">
            <a:extLst>
              <a:ext uri="{FF2B5EF4-FFF2-40B4-BE49-F238E27FC236}">
                <a16:creationId xmlns:a16="http://schemas.microsoft.com/office/drawing/2014/main" id="{0CA2A368-765B-F373-73A3-64691F7ED060}"/>
              </a:ext>
            </a:extLst>
          </p:cNvPr>
          <p:cNvSpPr txBox="1"/>
          <p:nvPr/>
        </p:nvSpPr>
        <p:spPr>
          <a:xfrm>
            <a:off x="18327461" y="5484912"/>
            <a:ext cx="4147457" cy="2554545"/>
          </a:xfrm>
          <a:prstGeom prst="rect">
            <a:avLst/>
          </a:prstGeom>
          <a:noFill/>
        </p:spPr>
        <p:txBody>
          <a:bodyPr wrap="square" rtlCol="0">
            <a:spAutoFit/>
          </a:bodyPr>
          <a:lstStyle/>
          <a:p>
            <a:pPr algn="r"/>
            <a:r>
              <a:rPr lang="en-US" sz="3200" dirty="0"/>
              <a:t>A set of convolutional layers are used to transform the noisy input image into the denoised image.</a:t>
            </a:r>
          </a:p>
        </p:txBody>
      </p:sp>
      <p:sp>
        <p:nvSpPr>
          <p:cNvPr id="22" name="TextBox 21">
            <a:extLst>
              <a:ext uri="{FF2B5EF4-FFF2-40B4-BE49-F238E27FC236}">
                <a16:creationId xmlns:a16="http://schemas.microsoft.com/office/drawing/2014/main" id="{A06F88FE-F358-5525-26F6-6CEE399CF6EE}"/>
              </a:ext>
            </a:extLst>
          </p:cNvPr>
          <p:cNvSpPr txBox="1"/>
          <p:nvPr/>
        </p:nvSpPr>
        <p:spPr>
          <a:xfrm>
            <a:off x="12207354" y="9387897"/>
            <a:ext cx="3823615" cy="4031873"/>
          </a:xfrm>
          <a:prstGeom prst="rect">
            <a:avLst/>
          </a:prstGeom>
          <a:noFill/>
        </p:spPr>
        <p:txBody>
          <a:bodyPr wrap="square" rtlCol="0">
            <a:spAutoFit/>
          </a:bodyPr>
          <a:lstStyle/>
          <a:p>
            <a:r>
              <a:rPr lang="en-US" sz="3200" dirty="0"/>
              <a:t>The generator is trained in conjunction with a discriminator, which aims to distinguish between real (clean) images and fake (generated) images</a:t>
            </a:r>
          </a:p>
        </p:txBody>
      </p:sp>
      <p:sp>
        <p:nvSpPr>
          <p:cNvPr id="29" name="TextBox 28">
            <a:extLst>
              <a:ext uri="{FF2B5EF4-FFF2-40B4-BE49-F238E27FC236}">
                <a16:creationId xmlns:a16="http://schemas.microsoft.com/office/drawing/2014/main" id="{DAD34696-F9AF-765E-74B7-CB45295A2EC1}"/>
              </a:ext>
            </a:extLst>
          </p:cNvPr>
          <p:cNvSpPr txBox="1"/>
          <p:nvPr/>
        </p:nvSpPr>
        <p:spPr>
          <a:xfrm>
            <a:off x="11883340" y="15601460"/>
            <a:ext cx="10980520" cy="5632311"/>
          </a:xfrm>
          <a:prstGeom prst="rect">
            <a:avLst/>
          </a:prstGeom>
          <a:noFill/>
        </p:spPr>
        <p:txBody>
          <a:bodyPr wrap="square" rtlCol="0">
            <a:spAutoFit/>
          </a:bodyPr>
          <a:lstStyle/>
          <a:p>
            <a:r>
              <a:rPr lang="en-US" sz="4000" dirty="0"/>
              <a:t>While using a combination of different approaches to researching the ability of GAN or denoising images, We utilized the IUP archway photo as my base image. Noise was added to the image at three different attenuations, 10, 25, and 50 utilizing Laplacian noise. Then the images were passed through the GAN at 3 different times for each attenuation, each one at a different EPOCH amount (number of trials), and then studied for pattens.</a:t>
            </a:r>
          </a:p>
        </p:txBody>
      </p:sp>
      <p:sp>
        <p:nvSpPr>
          <p:cNvPr id="32" name="TextBox 31">
            <a:extLst>
              <a:ext uri="{FF2B5EF4-FFF2-40B4-BE49-F238E27FC236}">
                <a16:creationId xmlns:a16="http://schemas.microsoft.com/office/drawing/2014/main" id="{CA14D08C-8FAA-5A77-FA0E-D8C9E762011D}"/>
              </a:ext>
            </a:extLst>
          </p:cNvPr>
          <p:cNvSpPr txBox="1"/>
          <p:nvPr/>
        </p:nvSpPr>
        <p:spPr>
          <a:xfrm>
            <a:off x="12443862" y="23439897"/>
            <a:ext cx="4177347" cy="1569660"/>
          </a:xfrm>
          <a:prstGeom prst="rect">
            <a:avLst/>
          </a:prstGeom>
          <a:noFill/>
        </p:spPr>
        <p:txBody>
          <a:bodyPr wrap="square" rtlCol="0">
            <a:spAutoFit/>
          </a:bodyPr>
          <a:lstStyle/>
          <a:p>
            <a:pPr algn="ctr"/>
            <a:r>
              <a:rPr lang="en-US" sz="3200" i="1" dirty="0"/>
              <a:t>Figure 3: Denoised image 100 epochs and 50 attenuation noise</a:t>
            </a:r>
          </a:p>
        </p:txBody>
      </p:sp>
      <p:pic>
        <p:nvPicPr>
          <p:cNvPr id="33" name="Picture 32" descr="A collage of a building&#10;&#10;Description automatically generated">
            <a:extLst>
              <a:ext uri="{FF2B5EF4-FFF2-40B4-BE49-F238E27FC236}">
                <a16:creationId xmlns:a16="http://schemas.microsoft.com/office/drawing/2014/main" id="{7FCA36D8-B8FB-8906-0685-D1D695F5B6DC}"/>
              </a:ext>
            </a:extLst>
          </p:cNvPr>
          <p:cNvPicPr>
            <a:picLocks noChangeAspect="1"/>
          </p:cNvPicPr>
          <p:nvPr/>
        </p:nvPicPr>
        <p:blipFill>
          <a:blip r:embed="rId10"/>
          <a:stretch>
            <a:fillRect/>
          </a:stretch>
        </p:blipFill>
        <p:spPr>
          <a:xfrm>
            <a:off x="17528181" y="21130956"/>
            <a:ext cx="4745383" cy="2372692"/>
          </a:xfrm>
          <a:prstGeom prst="rect">
            <a:avLst/>
          </a:prstGeom>
        </p:spPr>
      </p:pic>
      <p:pic>
        <p:nvPicPr>
          <p:cNvPr id="38" name="Picture 37" descr="A collage of different images of a building&#10;&#10;Description automatically generated">
            <a:extLst>
              <a:ext uri="{FF2B5EF4-FFF2-40B4-BE49-F238E27FC236}">
                <a16:creationId xmlns:a16="http://schemas.microsoft.com/office/drawing/2014/main" id="{BA5442C7-5C6C-BD41-550A-0B2147CB3F85}"/>
              </a:ext>
            </a:extLst>
          </p:cNvPr>
          <p:cNvPicPr>
            <a:picLocks noChangeAspect="1"/>
          </p:cNvPicPr>
          <p:nvPr/>
        </p:nvPicPr>
        <p:blipFill>
          <a:blip r:embed="rId11"/>
          <a:stretch>
            <a:fillRect/>
          </a:stretch>
        </p:blipFill>
        <p:spPr>
          <a:xfrm>
            <a:off x="12159845" y="21130956"/>
            <a:ext cx="4745383" cy="2372692"/>
          </a:xfrm>
          <a:prstGeom prst="rect">
            <a:avLst/>
          </a:prstGeom>
        </p:spPr>
      </p:pic>
      <p:sp>
        <p:nvSpPr>
          <p:cNvPr id="40" name="TextBox 39">
            <a:extLst>
              <a:ext uri="{FF2B5EF4-FFF2-40B4-BE49-F238E27FC236}">
                <a16:creationId xmlns:a16="http://schemas.microsoft.com/office/drawing/2014/main" id="{73D9FCF9-6CB4-FB98-DAD7-7D3D100C495B}"/>
              </a:ext>
            </a:extLst>
          </p:cNvPr>
          <p:cNvSpPr txBox="1"/>
          <p:nvPr/>
        </p:nvSpPr>
        <p:spPr>
          <a:xfrm>
            <a:off x="17670189" y="23320188"/>
            <a:ext cx="4177347" cy="2062103"/>
          </a:xfrm>
          <a:prstGeom prst="rect">
            <a:avLst/>
          </a:prstGeom>
          <a:noFill/>
        </p:spPr>
        <p:txBody>
          <a:bodyPr wrap="square" rtlCol="0">
            <a:spAutoFit/>
          </a:bodyPr>
          <a:lstStyle/>
          <a:p>
            <a:pPr algn="ctr"/>
            <a:r>
              <a:rPr lang="en-US" sz="3200" i="1" dirty="0"/>
              <a:t>Figure 4: Denoised image 10000 epochs and 50 attenuation noise</a:t>
            </a:r>
          </a:p>
        </p:txBody>
      </p:sp>
      <p:pic>
        <p:nvPicPr>
          <p:cNvPr id="44" name="Picture 43" descr="A diagram of a diagram&#10;&#10;Description automatically generated">
            <a:extLst>
              <a:ext uri="{FF2B5EF4-FFF2-40B4-BE49-F238E27FC236}">
                <a16:creationId xmlns:a16="http://schemas.microsoft.com/office/drawing/2014/main" id="{B6DFC721-761C-51D5-97C1-C0D8C4B8A370}"/>
              </a:ext>
            </a:extLst>
          </p:cNvPr>
          <p:cNvPicPr>
            <a:picLocks noChangeAspect="1"/>
          </p:cNvPicPr>
          <p:nvPr/>
        </p:nvPicPr>
        <p:blipFill>
          <a:blip r:embed="rId12"/>
          <a:stretch>
            <a:fillRect/>
          </a:stretch>
        </p:blipFill>
        <p:spPr>
          <a:xfrm>
            <a:off x="1496503" y="18266204"/>
            <a:ext cx="8938324" cy="5027807"/>
          </a:xfrm>
          <a:prstGeom prst="rect">
            <a:avLst/>
          </a:prstGeom>
        </p:spPr>
      </p:pic>
    </p:spTree>
    <p:extLst>
      <p:ext uri="{BB962C8B-B14F-4D97-AF65-F5344CB8AC3E}">
        <p14:creationId xmlns:p14="http://schemas.microsoft.com/office/powerpoint/2010/main" val="2335516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5767</TotalTime>
  <Words>409</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 Denoising Images Using  Generative Adversarial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Keri</dc:creator>
  <cp:lastModifiedBy>Samuel Rocco</cp:lastModifiedBy>
  <cp:revision>479</cp:revision>
  <cp:lastPrinted>2023-08-09T16:59:09Z</cp:lastPrinted>
  <dcterms:created xsi:type="dcterms:W3CDTF">2014-05-01T15:51:55Z</dcterms:created>
  <dcterms:modified xsi:type="dcterms:W3CDTF">2023-08-09T17:08:12Z</dcterms:modified>
</cp:coreProperties>
</file>