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pt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94"/>
  </p:normalViewPr>
  <p:slideViewPr>
    <p:cSldViewPr snapToGrid="0">
      <p:cViewPr varScale="1">
        <p:scale>
          <a:sx n="105" d="100"/>
          <a:sy n="10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34FF0-4ECD-8621-8EF2-C75D5253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92277-7A40-76F2-7F7D-3517DBA8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ABD6C-D6AA-3543-2686-C3115D4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6974A-A5EF-765D-A3C1-615E2168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9C81F-DE60-C4D4-C501-7C2C170B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643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B2F2D-71D3-A89A-8297-BE7A3F1F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8B124-1A30-A0CF-9AD8-E5850F0C9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56576-5540-6D6F-73C6-57922C3A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91CC0-5EA7-B31E-8138-068C10DF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7E0EF-8BCE-DA29-A6CC-A2E066CD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48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E75420-89BA-80AC-836E-E3C4A75F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2E66F8-637B-E59F-C35A-33543174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7A405-D49B-11D4-95A6-B2A51D6C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23F31-2545-122D-C517-5E3852FB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2DF75-5830-2398-EAAA-DF04C79C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88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30B6C-CC5A-1E8C-A4EF-848E0BF9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80D49-90AB-74E1-5367-29FA83C4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3879F-6616-969C-EB05-6F39C99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58EB0-877A-E755-7777-AEC54A7B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5BBAD-BB86-1BA3-B549-960CBBA0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48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DBA73-6793-855D-78C8-5DD9D4E2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7634A-5E53-6718-F51E-F8724471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9453E-DAAF-BC89-09C1-95796150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5478A-7F41-86CC-1BAC-EAA1EF31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A983-7825-50EB-90E2-EDC3900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591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A39F-2B1B-5E4D-23C8-26939E5E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3BBF7-8349-4925-A5AF-86BCD5CE8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355161-B791-93E1-A745-85B60507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E7553-A35C-F1B1-0950-018E1146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60F12-EF2D-7C2D-5C6A-510FD9EC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C65FFC-AAC6-605B-3018-2B760763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492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D090-3B3E-132F-767F-D222EF0A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89438-4AC9-0710-F17B-6891D0B2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FAFDCE-AB99-340F-2FC4-C23D77F3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27FFE2-22CF-DB42-0377-F9DFDAF91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BD6FF8-79E8-2D23-B8D0-35A26F338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4DDD53-1064-6CD3-49A9-51ED4715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1CD44-EF1C-0E8C-DA4E-382FEAA4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AF33A4-BD95-B9CC-AB06-CFEE86B0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226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3401-0300-45CD-159C-407F10DE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AA4E63-6CFB-968A-8871-658DD925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B3D45E-4895-EFF3-5C3C-19D0A367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2E0832-3CEA-1165-EB2A-6CBDA741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75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EACCA5-8F95-CD1A-3B49-4A3699C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9CDB1-B32C-0B24-FAAD-7FAC7CF5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256A9-0E51-93A7-66BF-4AFA032F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85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A1175-6CB7-3539-A646-C7E2E79C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F3B46-15B7-066E-129C-AA066E5C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68EAD8-2EC6-668C-C25A-5439F318A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51B7B-6AAC-C72B-50D9-06586A21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62E40-C46E-CC4D-F8DA-B0D39AD7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6C79D-2F1F-114E-8F4F-0FC112CF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17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289B5-4890-9338-AD53-FA3733AE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54E61C-7099-2EC7-4CB3-70C4B732E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47CF5B-638C-F6CF-B62D-4D63CB57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D222AE-51AA-DE67-D5B8-588B451A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0F5B2-DA2C-6BC4-7A3A-ECAAAC3D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C74EF-A042-DB48-FABD-DCC478FA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7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41A71A-2BD0-9B9D-0B92-154A612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F109D5-6C9B-C9E5-9AA4-FE0EED97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93C94-A616-6584-B100-C419A58A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EE31-51F0-6C44-81ED-2E3436CFFD12}" type="datetimeFigureOut">
              <a:rPr lang="fr-CA" smtClean="0"/>
              <a:t>2022-11-23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AECF1-4003-541B-D637-358DE1CA5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7BA1E-9DCB-0D2C-D0DF-8E044AD24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30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96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BDAF8E-07E7-CF63-9558-4FF1DBCC1F07}"/>
              </a:ext>
            </a:extLst>
          </p:cNvPr>
          <p:cNvSpPr txBox="1"/>
          <p:nvPr/>
        </p:nvSpPr>
        <p:spPr>
          <a:xfrm>
            <a:off x="777766" y="263027"/>
            <a:ext cx="5843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01 - 06/12 (ter)</a:t>
            </a:r>
            <a:endParaRPr lang="pt-BR" sz="16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i="0" noProof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8 competências do Agile Coach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0" noProof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Robson Urschei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19:30 - 21:00</a:t>
            </a:r>
          </a:p>
          <a:p>
            <a:pPr algn="l"/>
            <a:endParaRPr lang="pt-BR" sz="1600" b="1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02- 07/12 (qua)</a:t>
            </a:r>
            <a:endParaRPr lang="pt-BR" sz="16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Criar e Manter um Time </a:t>
            </a:r>
            <a:r>
              <a:rPr lang="pt-BR" sz="1600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gil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Annelise Gripp</a:t>
            </a:r>
            <a:endParaRPr lang="pt-BR" sz="160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19:30 - 20:30</a:t>
            </a:r>
          </a:p>
          <a:p>
            <a:pPr algn="l"/>
            <a:endParaRPr lang="pt-BR" sz="16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Entendendo o Ágil em escala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Lidia Vieira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20:30 - 21:30</a:t>
            </a:r>
            <a:endParaRPr lang="pt-BR" sz="160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600" b="1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03- 08/12 (qui)</a:t>
            </a:r>
            <a:endParaRPr lang="pt-BR" sz="160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Entendendo o Ágil em escala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Felipe Almeida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20:15 - 21:15</a:t>
            </a:r>
            <a:endParaRPr lang="pt-BR" sz="1600" b="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76B4A1-934E-F0C5-937D-B671EB382F03}"/>
              </a:ext>
            </a:extLst>
          </p:cNvPr>
          <p:cNvSpPr txBox="1"/>
          <p:nvPr/>
        </p:nvSpPr>
        <p:spPr>
          <a:xfrm>
            <a:off x="5980387" y="263027"/>
            <a:ext cx="58437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04- 09/12 (sex)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0" dirty="0">
                <a:effectLst/>
                <a:latin typeface="Arial" panose="020B0604020202020204" pitchFamily="34" charset="0"/>
              </a:rPr>
              <a:t>Agregação de carreira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Celso Silva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CA" sz="1600" i="0" dirty="0">
                <a:effectLst/>
                <a:latin typeface="Arial" panose="020B0604020202020204" pitchFamily="34" charset="0"/>
              </a:rPr>
              <a:t>19:30 - 20:45</a:t>
            </a:r>
          </a:p>
          <a:p>
            <a:pPr lvl="1"/>
            <a:endParaRPr lang="pt-CA" sz="160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0" dirty="0">
                <a:effectLst/>
                <a:latin typeface="Arial" panose="020B0604020202020204" pitchFamily="34" charset="0"/>
              </a:rPr>
              <a:t>Agilidade da vida Real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0" dirty="0">
                <a:effectLst/>
                <a:latin typeface="Arial" panose="020B0604020202020204" pitchFamily="34" charset="0"/>
              </a:rPr>
              <a:t>Ricardo Lima Cardoso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CA" sz="1600" i="0" dirty="0">
                <a:effectLst/>
                <a:latin typeface="Arial" panose="020B0604020202020204" pitchFamily="34" charset="0"/>
              </a:rPr>
              <a:t>20:45 - 22:00</a:t>
            </a:r>
            <a:endParaRPr lang="pt-BR" sz="1600" b="0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05- 10/12 (sab)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Aulão de Revisão PSM 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 The Liberators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08:00 - 17:00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Mindset Ágil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0" noProof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Jonathan Brassolatti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09:00 - 10:00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Liderança Estratégica com Business Agility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0" noProof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Leandro Garcia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10:00 - 11:00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Métrica Ágeis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0" noProof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Renata Reis Rodrigues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0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11:00 - 12:00</a:t>
            </a:r>
          </a:p>
        </p:txBody>
      </p:sp>
      <p:sp>
        <p:nvSpPr>
          <p:cNvPr id="2" name="Quadro 1">
            <a:extLst>
              <a:ext uri="{FF2B5EF4-FFF2-40B4-BE49-F238E27FC236}">
                <a16:creationId xmlns:a16="http://schemas.microsoft.com/office/drawing/2014/main" id="{924CE004-23F3-C93B-E7C7-B5677C77CF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079"/>
            </a:avLst>
          </a:prstGeom>
          <a:solidFill>
            <a:srgbClr val="16489F"/>
          </a:solidFill>
          <a:ln>
            <a:solidFill>
              <a:srgbClr val="164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89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128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Rocha</dc:creator>
  <cp:lastModifiedBy>Samuel Rocha</cp:lastModifiedBy>
  <cp:revision>2</cp:revision>
  <dcterms:created xsi:type="dcterms:W3CDTF">2022-11-24T01:41:44Z</dcterms:created>
  <dcterms:modified xsi:type="dcterms:W3CDTF">2022-11-24T02:25:58Z</dcterms:modified>
</cp:coreProperties>
</file>