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B9D75-7AA0-4CD8-9F02-8FF626C3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BC04D-30AC-4E1B-9971-2D430252B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9B5E2-D37E-4433-85A4-428928A3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7055D-E878-425D-8E81-030F0FF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8CA4F-A386-4A5B-B14B-2738CCC1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DCDD-3BFF-4E77-804D-AD8B0368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EE7C8-590B-47EF-A0C1-F5F25053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55E3F-8C3A-42B6-B33E-B082A8B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18C37-C15E-493A-81D7-478EE766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A288F-90FC-4228-9DDD-05ABDBC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53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E0B39-AB52-4EFB-BB70-36716B83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F5C0F6-42FC-44A7-9EDD-846AE6785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645CC-2EB0-4DAE-B8EA-8133470D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6ACAE-C448-4D48-A0D1-F5522D5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1D211-CDF9-4D43-B46D-28C40BC1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61504-50F8-4C43-9471-02B36F1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10DA6-6187-41E9-9D8B-2EFAD79B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1A748-0412-4AC6-88FA-B5C71880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9BFE4-329F-409F-A979-82B70D84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0E072-B592-400C-B9EE-D20F5D6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D0180-9055-4450-984D-A6EBF51B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EA090-CEDB-4B2E-A62F-D96C1765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61284C-9CBF-4961-BF0F-4B488B81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436FA-1D4F-4F4E-A587-F94D7743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14C6AB-B9A8-48A5-98F1-3D5B83F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61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97B72-0778-497E-A7BE-622EF21A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2D42F-5686-43C3-A7EB-16DCE9552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9D4CC-F290-47FA-AD5F-57DAFC63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F8E9B-1D72-40B6-97B2-D5CF61A8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252B8A-21BF-4E48-8D2F-793FD644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BED4D-3D5C-4169-B95D-CCA3C272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2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057AB-9181-4A0C-9175-CEA4E67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5C63D-13C1-4703-8D15-A567F98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C203E4-26AB-493B-ABD4-AAA114B5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B762ED-8133-496F-93FB-11B92F029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E78065-C624-49E7-8B5B-6F356D98D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2B406C-18BC-4D67-B5B7-32E07EA4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5DE155-17DA-49B2-B5A9-918770BD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BF5194-F21F-42C8-BE06-4D5D391D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3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DCDC7-C549-481C-9B6C-83C73178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5EA4BC-B375-425B-AAD6-22E2877D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D0BBAF-2DFA-4D1A-9CFC-7001CE13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74C55F-40AA-4DFC-B926-A50A5493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5485D8-7FCA-4798-A60F-81CE8034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CEA435-C590-4AAF-86F3-CA68766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D01EE9-B449-4255-AF64-F359060E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56042-FA22-401C-8C10-729A309B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8CD31-5A1C-4766-AC33-168AC446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5B691F-EAAB-4D15-A0FC-C0872033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A88E1B-3434-4A5D-95CF-FF4F7719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B606E-1622-4A38-A9D3-7EC470CD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A741DE-02EC-4220-8770-9F0EB1F7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BDEF-5B30-41D8-8BD0-C4AC8A93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BC52D6-1FF1-4A7E-BD6F-7593711B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1BF5AB-D9B5-4FEC-BB2B-817D1588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9BC92-C599-4E3B-A75D-FE0DF3A1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148E45-662B-4DEF-BFB5-5A23F29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A23B0-9EAE-4E95-8848-B4F37FFB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4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456391-CAC5-4218-8C51-099B0EA3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700628-E713-4997-B15D-30A8DD06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97FCF-CF8F-4D36-B60E-E491EA6A5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3AC0-728A-4714-B4C6-9FDB5D92BFA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EB58E-D38E-43D0-B46D-EDBE2EA0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ED8F90-9736-4763-AD09-E6AFE70A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B63D-F60E-4B69-A7BC-EA92D1E23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8B46-F253-4A1E-BD06-4A5CB42FA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5731"/>
            <a:ext cx="9354796" cy="1372753"/>
          </a:xfrm>
        </p:spPr>
        <p:txBody>
          <a:bodyPr>
            <a:noAutofit/>
          </a:bodyPr>
          <a:lstStyle/>
          <a:p>
            <a:r>
              <a:rPr lang="pt-BR" sz="3600" b="1" dirty="0"/>
              <a:t>DESENVOLVIMENTO DE UMA APLICAÇÃO DE SISTEMA DISTRIBUÍDO PARA DISPOSITIVO MÓVEL</a:t>
            </a:r>
            <a:endParaRPr lang="pt-BR" sz="1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CCE75-A749-49D0-8C4E-04CDAF32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1657" y="5074144"/>
            <a:ext cx="9144000" cy="1655762"/>
          </a:xfrm>
        </p:spPr>
        <p:txBody>
          <a:bodyPr>
            <a:normAutofit/>
          </a:bodyPr>
          <a:lstStyle/>
          <a:p>
            <a:pPr fontAlgn="base"/>
            <a:r>
              <a:rPr lang="pt-BR" sz="1800" b="1" dirty="0"/>
              <a:t>FRANCISCO HENRIQUE S SOARES RA: N637GC6 </a:t>
            </a:r>
          </a:p>
          <a:p>
            <a:pPr fontAlgn="base"/>
            <a:r>
              <a:rPr lang="pt-BR" sz="1800" b="1" dirty="0"/>
              <a:t>GUILHERME DA SILVA SOUTO RA: F316319 </a:t>
            </a:r>
          </a:p>
          <a:p>
            <a:pPr fontAlgn="base"/>
            <a:r>
              <a:rPr lang="pt-BR" sz="1800" b="1" dirty="0"/>
              <a:t>JOSÉ FELIPE MONTEL TEIXEIRA RA: F2181G7 </a:t>
            </a:r>
          </a:p>
          <a:p>
            <a:pPr fontAlgn="base"/>
            <a:r>
              <a:rPr lang="pt-BR" sz="1800" b="1" dirty="0"/>
              <a:t>SAMUEL SILVA NAGAHAMA RA: F33DJA0 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B5883B-C458-4CBC-9ECD-FF6B09FD3A91}"/>
              </a:ext>
            </a:extLst>
          </p:cNvPr>
          <p:cNvSpPr/>
          <p:nvPr/>
        </p:nvSpPr>
        <p:spPr>
          <a:xfrm>
            <a:off x="877367" y="55240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1" dirty="0"/>
              <a:t>UNIVERSIDADE PAULISTA – UNIP </a:t>
            </a:r>
          </a:p>
          <a:p>
            <a:pPr fontAlgn="base"/>
            <a:r>
              <a:rPr lang="pt-BR" b="1" dirty="0"/>
              <a:t>CIÊNCIA DA COMPUTAÇÃO </a:t>
            </a:r>
          </a:p>
          <a:p>
            <a:pPr fontAlgn="base"/>
            <a:r>
              <a:rPr lang="pt-BR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91070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7B4BF-7AD8-4547-9ED5-925B2273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4650F-89A4-4A91-826B-D915ED31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desenvolvimento de uma aplicação sistema distribuídos para dispositivo móvel que possua: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000" dirty="0"/>
              <a:t>Interface Mobile</a:t>
            </a:r>
          </a:p>
          <a:p>
            <a:r>
              <a:rPr lang="pt-BR" sz="2000" dirty="0"/>
              <a:t>Web Service intermediário</a:t>
            </a:r>
          </a:p>
          <a:p>
            <a:r>
              <a:rPr lang="pt-BR" sz="2000" dirty="0"/>
              <a:t>Web Service API Destino</a:t>
            </a:r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1800" dirty="0"/>
              <a:t>A aplicação deve implementar o gerenciamento de informações ambientais e acatando a sugestão decidimos desenvolver um serviço sobre condições meteorológicas.</a:t>
            </a:r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58100F-B27F-46A8-8B65-B110D9075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51" y="2926391"/>
            <a:ext cx="528711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2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D7002-B3C5-4140-862B-86A376B4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57274-C542-462C-8989-8EFDF282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O objetivo principal da aplicação é informar ao usuário sobre as condições meteorológicas, e para isso existe uma linha de atividades que a aplicação precisa realizar para concluir com seu objetivo.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2BA249-7F42-43AC-8774-C17A80A0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18" y="2882740"/>
            <a:ext cx="482032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00550-F15B-45E2-8DFF-4831D356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277F8-3F87-4F7F-9A41-1F4E372E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8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A aplicação utilizará de 3 atores no seu funcionamento, sendo eles, o usuário, armazenamento, e o serviço web, e terá 4 funções principais no sistema, a consulta dos dados meteorológicos, a consulta do local, a possibilidade de inserir o local, e a possibilidade de configurar o menu.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8BD819-470D-4A8F-911A-8F2BEBD6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35" y="2579062"/>
            <a:ext cx="4708729" cy="34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98913-14B9-4DA1-9E24-CCDB4AB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dirty="0"/>
            </a:br>
            <a:r>
              <a:rPr lang="pt-BR" dirty="0"/>
              <a:t>Rotas implementadas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A66A6-4C5B-4846-8D1E-2E268B5E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7059" cy="434028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Web Service final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Responsável por oferecer todos os dados meteorológicos para a aplicação em formato JSON como: clima, chuva, vento, sol, lua e etc.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Porém o WS Final retorna muitos outros dados além dos necessários.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5D0250-F72E-40A7-BFBB-376833C7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2390311"/>
            <a:ext cx="2770639" cy="307712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000312E-C2B6-4F0C-9965-1DD2CFDC4943}"/>
              </a:ext>
            </a:extLst>
          </p:cNvPr>
          <p:cNvSpPr/>
          <p:nvPr/>
        </p:nvSpPr>
        <p:spPr>
          <a:xfrm>
            <a:off x="7862708" y="5581133"/>
            <a:ext cx="2447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Forma visual de alguns dados do retorno</a:t>
            </a:r>
          </a:p>
        </p:txBody>
      </p:sp>
    </p:spTree>
    <p:extLst>
      <p:ext uri="{BB962C8B-B14F-4D97-AF65-F5344CB8AC3E}">
        <p14:creationId xmlns:p14="http://schemas.microsoft.com/office/powerpoint/2010/main" val="33523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37960-B143-45F7-A35D-E509BAE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Rotas implementadas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384A-91C9-4EA4-92B8-4DA93BC1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Web Service intermediário</a:t>
            </a:r>
          </a:p>
          <a:p>
            <a:pPr marL="0" indent="0">
              <a:buNone/>
            </a:pPr>
            <a:r>
              <a:rPr lang="pt-BR" sz="2400" dirty="0"/>
              <a:t>Ele é responsável por pegar as informações inseridas pelo usuário e consultá-las no WS final. Além de agir como filtro de informações, removendo dados desnecessários que foram devolvidos pelo WS Final, antes de entregá-los para o usuário final.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consulta funciona da seguinte forma: WS intermediário pega o nome da cidade digitado pelo usuário e o compara em sua tabela para poder obter o ID da cidade. Com isso em mãos ele faz a requisição para o WS final.</a:t>
            </a:r>
          </a:p>
        </p:txBody>
      </p:sp>
    </p:spTree>
    <p:extLst>
      <p:ext uri="{BB962C8B-B14F-4D97-AF65-F5344CB8AC3E}">
        <p14:creationId xmlns:p14="http://schemas.microsoft.com/office/powerpoint/2010/main" val="65373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5973-F40C-4762-877C-C12C9A12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Detalhes relevantes da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0A762-C453-4B43-AB63-E8B7A360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aplicação será destinada especificamente para dispositivos moveis Android</a:t>
            </a:r>
          </a:p>
          <a:p>
            <a:r>
              <a:rPr lang="pt-BR" sz="2400" dirty="0"/>
              <a:t>A aplicação não funciona sem acesso a internet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344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2E93-5433-4830-9A76-7367948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07A13-424A-4ABB-86D1-F2BCA939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767" y="1876062"/>
            <a:ext cx="3968692" cy="4222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interface foi desenvolvida no gigante MIT App inventor: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66CD01-77CF-4AD2-9785-B6EFE2EB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59" y="1766189"/>
            <a:ext cx="3141551" cy="45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2A6E-8AD7-4F94-8E6B-7A15E413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21947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DESENVOLVIMENTO DE UMA APLICAÇÃO DE SISTEMA DISTRIBUÍDO PARA DISPOSITIVO MÓVEL</vt:lpstr>
      <vt:lpstr>Objetivo</vt:lpstr>
      <vt:lpstr>Arquitetura</vt:lpstr>
      <vt:lpstr>Arquitetura</vt:lpstr>
      <vt:lpstr> Rotas implementadas</vt:lpstr>
      <vt:lpstr>Rotas implementadas</vt:lpstr>
      <vt:lpstr>Detalhes relevantes da implementação</vt:lpstr>
      <vt:lpstr>Interface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Valdenizio Souto</dc:creator>
  <cp:lastModifiedBy>Valdenizio Souto</cp:lastModifiedBy>
  <cp:revision>6</cp:revision>
  <dcterms:created xsi:type="dcterms:W3CDTF">2023-10-27T17:04:36Z</dcterms:created>
  <dcterms:modified xsi:type="dcterms:W3CDTF">2023-10-27T18:59:49Z</dcterms:modified>
</cp:coreProperties>
</file>