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65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A625C-3A9D-459D-8C0E-BF4973E646DD}" v="165" dt="2021-12-07T11:10:58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FĂTU" userId="S::samuel.fatu@stud.ubbcluj.ro::d8c65b6b-0bbe-4f21-924e-7c457e3c1b58" providerId="AD" clId="Web-{7E3A625C-3A9D-459D-8C0E-BF4973E646DD}"/>
    <pc:docChg chg="addSld modSld">
      <pc:chgData name="SAMUEL FĂTU" userId="S::samuel.fatu@stud.ubbcluj.ro::d8c65b6b-0bbe-4f21-924e-7c457e3c1b58" providerId="AD" clId="Web-{7E3A625C-3A9D-459D-8C0E-BF4973E646DD}" dt="2021-12-07T11:10:58.916" v="101" actId="1076"/>
      <pc:docMkLst>
        <pc:docMk/>
      </pc:docMkLst>
      <pc:sldChg chg="addSp delSp modSp">
        <pc:chgData name="SAMUEL FĂTU" userId="S::samuel.fatu@stud.ubbcluj.ro::d8c65b6b-0bbe-4f21-924e-7c457e3c1b58" providerId="AD" clId="Web-{7E3A625C-3A9D-459D-8C0E-BF4973E646DD}" dt="2021-12-07T11:09:34.258" v="48" actId="20577"/>
        <pc:sldMkLst>
          <pc:docMk/>
          <pc:sldMk cId="3361619746" sldId="258"/>
        </pc:sldMkLst>
        <pc:spChg chg="add mod">
          <ac:chgData name="SAMUEL FĂTU" userId="S::samuel.fatu@stud.ubbcluj.ro::d8c65b6b-0bbe-4f21-924e-7c457e3c1b58" providerId="AD" clId="Web-{7E3A625C-3A9D-459D-8C0E-BF4973E646DD}" dt="2021-12-07T11:09:34.258" v="48" actId="20577"/>
          <ac:spMkLst>
            <pc:docMk/>
            <pc:sldMk cId="3361619746" sldId="258"/>
            <ac:spMk id="2" creationId="{9D60226D-B673-4319-9F52-EB5A803716AE}"/>
          </ac:spMkLst>
        </pc:spChg>
        <pc:spChg chg="del">
          <ac:chgData name="SAMUEL FĂTU" userId="S::samuel.fatu@stud.ubbcluj.ro::d8c65b6b-0bbe-4f21-924e-7c457e3c1b58" providerId="AD" clId="Web-{7E3A625C-3A9D-459D-8C0E-BF4973E646DD}" dt="2021-12-07T11:09:29.039" v="39"/>
          <ac:spMkLst>
            <pc:docMk/>
            <pc:sldMk cId="3361619746" sldId="258"/>
            <ac:spMk id="8" creationId="{DF7F215D-A866-43AC-A8BD-0CE42BB933BC}"/>
          </ac:spMkLst>
        </pc:spChg>
      </pc:sldChg>
      <pc:sldChg chg="addSp delSp modSp">
        <pc:chgData name="SAMUEL FĂTU" userId="S::samuel.fatu@stud.ubbcluj.ro::d8c65b6b-0bbe-4f21-924e-7c457e3c1b58" providerId="AD" clId="Web-{7E3A625C-3A9D-459D-8C0E-BF4973E646DD}" dt="2021-12-07T11:09:45.430" v="62" actId="20577"/>
        <pc:sldMkLst>
          <pc:docMk/>
          <pc:sldMk cId="4060787589" sldId="264"/>
        </pc:sldMkLst>
        <pc:spChg chg="mod">
          <ac:chgData name="SAMUEL FĂTU" userId="S::samuel.fatu@stud.ubbcluj.ro::d8c65b6b-0bbe-4f21-924e-7c457e3c1b58" providerId="AD" clId="Web-{7E3A625C-3A9D-459D-8C0E-BF4973E646DD}" dt="2021-12-07T11:09:15.555" v="38" actId="20577"/>
          <ac:spMkLst>
            <pc:docMk/>
            <pc:sldMk cId="4060787589" sldId="264"/>
            <ac:spMk id="2" creationId="{B1686305-5F1F-4106-AF5B-4DCF846510FA}"/>
          </ac:spMkLst>
        </pc:spChg>
        <pc:spChg chg="add mod">
          <ac:chgData name="SAMUEL FĂTU" userId="S::samuel.fatu@stud.ubbcluj.ro::d8c65b6b-0bbe-4f21-924e-7c457e3c1b58" providerId="AD" clId="Web-{7E3A625C-3A9D-459D-8C0E-BF4973E646DD}" dt="2021-12-07T11:09:45.430" v="62" actId="20577"/>
          <ac:spMkLst>
            <pc:docMk/>
            <pc:sldMk cId="4060787589" sldId="264"/>
            <ac:spMk id="3" creationId="{DDA1239A-B64F-493B-B5E1-93FC9B200937}"/>
          </ac:spMkLst>
        </pc:spChg>
        <pc:spChg chg="del">
          <ac:chgData name="SAMUEL FĂTU" userId="S::samuel.fatu@stud.ubbcluj.ro::d8c65b6b-0bbe-4f21-924e-7c457e3c1b58" providerId="AD" clId="Web-{7E3A625C-3A9D-459D-8C0E-BF4973E646DD}" dt="2021-12-07T11:09:38.867" v="49"/>
          <ac:spMkLst>
            <pc:docMk/>
            <pc:sldMk cId="4060787589" sldId="264"/>
            <ac:spMk id="8" creationId="{DF7F215D-A866-43AC-A8BD-0CE42BB933BC}"/>
          </ac:spMkLst>
        </pc:spChg>
      </pc:sldChg>
      <pc:sldChg chg="addSp delSp modSp new">
        <pc:chgData name="SAMUEL FĂTU" userId="S::samuel.fatu@stud.ubbcluj.ro::d8c65b6b-0bbe-4f21-924e-7c457e3c1b58" providerId="AD" clId="Web-{7E3A625C-3A9D-459D-8C0E-BF4973E646DD}" dt="2021-12-07T11:10:58.916" v="101" actId="1076"/>
        <pc:sldMkLst>
          <pc:docMk/>
          <pc:sldMk cId="3053164885" sldId="265"/>
        </pc:sldMkLst>
        <pc:spChg chg="del">
          <ac:chgData name="SAMUEL FĂTU" userId="S::samuel.fatu@stud.ubbcluj.ro::d8c65b6b-0bbe-4f21-924e-7c457e3c1b58" providerId="AD" clId="Web-{7E3A625C-3A9D-459D-8C0E-BF4973E646DD}" dt="2021-12-07T11:08:21.022" v="2"/>
          <ac:spMkLst>
            <pc:docMk/>
            <pc:sldMk cId="3053164885" sldId="265"/>
            <ac:spMk id="2" creationId="{BE604768-DEB7-4444-A2DA-13BFA33C7103}"/>
          </ac:spMkLst>
        </pc:spChg>
        <pc:spChg chg="del">
          <ac:chgData name="SAMUEL FĂTU" userId="S::samuel.fatu@stud.ubbcluj.ro::d8c65b6b-0bbe-4f21-924e-7c457e3c1b58" providerId="AD" clId="Web-{7E3A625C-3A9D-459D-8C0E-BF4973E646DD}" dt="2021-12-07T11:08:20.304" v="1"/>
          <ac:spMkLst>
            <pc:docMk/>
            <pc:sldMk cId="3053164885" sldId="265"/>
            <ac:spMk id="3" creationId="{F567ADB7-7B4D-4FA7-9E28-B58C9AD9FF2E}"/>
          </ac:spMkLst>
        </pc:spChg>
        <pc:spChg chg="add mod">
          <ac:chgData name="SAMUEL FĂTU" userId="S::samuel.fatu@stud.ubbcluj.ro::d8c65b6b-0bbe-4f21-924e-7c457e3c1b58" providerId="AD" clId="Web-{7E3A625C-3A9D-459D-8C0E-BF4973E646DD}" dt="2021-12-07T11:08:50.163" v="34" actId="1076"/>
          <ac:spMkLst>
            <pc:docMk/>
            <pc:sldMk cId="3053164885" sldId="265"/>
            <ac:spMk id="5" creationId="{061691C4-5BEA-4EB2-8FC6-F7D108E95623}"/>
          </ac:spMkLst>
        </pc:spChg>
        <pc:spChg chg="add mod">
          <ac:chgData name="SAMUEL FĂTU" userId="S::samuel.fatu@stud.ubbcluj.ro::d8c65b6b-0bbe-4f21-924e-7c457e3c1b58" providerId="AD" clId="Web-{7E3A625C-3A9D-459D-8C0E-BF4973E646DD}" dt="2021-12-07T11:10:54.415" v="100" actId="20577"/>
          <ac:spMkLst>
            <pc:docMk/>
            <pc:sldMk cId="3053164885" sldId="265"/>
            <ac:spMk id="8" creationId="{E6BFA1D1-00DF-4F08-A04A-37BE181FEC03}"/>
          </ac:spMkLst>
        </pc:spChg>
        <pc:picChg chg="add del mod">
          <ac:chgData name="SAMUEL FĂTU" userId="S::samuel.fatu@stud.ubbcluj.ro::d8c65b6b-0bbe-4f21-924e-7c457e3c1b58" providerId="AD" clId="Web-{7E3A625C-3A9D-459D-8C0E-BF4973E646DD}" dt="2021-12-07T11:09:51.258" v="63"/>
          <ac:picMkLst>
            <pc:docMk/>
            <pc:sldMk cId="3053164885" sldId="265"/>
            <ac:picMk id="6" creationId="{FC2B8EB4-6498-4688-99A3-7F4151464D11}"/>
          </ac:picMkLst>
        </pc:picChg>
        <pc:picChg chg="add del mod">
          <ac:chgData name="SAMUEL FĂTU" userId="S::samuel.fatu@stud.ubbcluj.ro::d8c65b6b-0bbe-4f21-924e-7c457e3c1b58" providerId="AD" clId="Web-{7E3A625C-3A9D-459D-8C0E-BF4973E646DD}" dt="2021-12-07T11:10:15.274" v="76"/>
          <ac:picMkLst>
            <pc:docMk/>
            <pc:sldMk cId="3053164885" sldId="265"/>
            <ac:picMk id="9" creationId="{16F1238E-7655-4841-8E78-71BE3A83D37B}"/>
          </ac:picMkLst>
        </pc:picChg>
        <pc:picChg chg="add del mod">
          <ac:chgData name="SAMUEL FĂTU" userId="S::samuel.fatu@stud.ubbcluj.ro::d8c65b6b-0bbe-4f21-924e-7c457e3c1b58" providerId="AD" clId="Web-{7E3A625C-3A9D-459D-8C0E-BF4973E646DD}" dt="2021-12-07T11:10:14.524" v="75"/>
          <ac:picMkLst>
            <pc:docMk/>
            <pc:sldMk cId="3053164885" sldId="265"/>
            <ac:picMk id="10" creationId="{DCE8E108-6429-48B3-B9EB-33D2FED72FE1}"/>
          </ac:picMkLst>
        </pc:picChg>
        <pc:picChg chg="add mod">
          <ac:chgData name="SAMUEL FĂTU" userId="S::samuel.fatu@stud.ubbcluj.ro::d8c65b6b-0bbe-4f21-924e-7c457e3c1b58" providerId="AD" clId="Web-{7E3A625C-3A9D-459D-8C0E-BF4973E646DD}" dt="2021-12-07T11:10:58.916" v="101" actId="1076"/>
          <ac:picMkLst>
            <pc:docMk/>
            <pc:sldMk cId="3053164885" sldId="265"/>
            <ac:picMk id="11" creationId="{33FB3FFC-5F1F-4798-B765-70E0D58505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75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49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25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0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8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3A74A-FED1-47E1-89C5-CE4011671665}" type="datetimeFigureOut">
              <a:rPr lang="en-US" smtClean="0"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3A91CF-4209-48D2-B88A-4E882026F5DF}"/>
              </a:ext>
            </a:extLst>
          </p:cNvPr>
          <p:cNvSpPr/>
          <p:nvPr/>
        </p:nvSpPr>
        <p:spPr>
          <a:xfrm>
            <a:off x="83388" y="1820021"/>
            <a:ext cx="1202522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cap="none" spc="0">
                <a:ln/>
                <a:solidFill>
                  <a:schemeClr val="accent3"/>
                </a:solidFill>
                <a:effectLst/>
              </a:rPr>
              <a:t>Semantic Tableaux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F3CC8-150E-4605-AA0B-0DCEE9281939}"/>
              </a:ext>
            </a:extLst>
          </p:cNvPr>
          <p:cNvSpPr/>
          <p:nvPr/>
        </p:nvSpPr>
        <p:spPr>
          <a:xfrm>
            <a:off x="83388" y="5926502"/>
            <a:ext cx="377837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</a:t>
            </a:r>
            <a:r>
              <a:rPr lang="ro-RO" sz="4800" b="1" cap="none" spc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ă</a:t>
            </a:r>
            <a:r>
              <a:rPr lang="en-US" sz="4800" b="1" cap="none" spc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tu</a:t>
            </a: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Samuel</a:t>
            </a:r>
          </a:p>
        </p:txBody>
      </p:sp>
    </p:spTree>
    <p:extLst>
      <p:ext uri="{BB962C8B-B14F-4D97-AF65-F5344CB8AC3E}">
        <p14:creationId xmlns:p14="http://schemas.microsoft.com/office/powerpoint/2010/main" val="135144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1691C4-5BEA-4EB2-8FC6-F7D108E95623}"/>
              </a:ext>
            </a:extLst>
          </p:cNvPr>
          <p:cNvSpPr/>
          <p:nvPr/>
        </p:nvSpPr>
        <p:spPr>
          <a:xfrm>
            <a:off x="-1279" y="165173"/>
            <a:ext cx="12025223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  <a:cs typeface="Calibri"/>
              </a:rPr>
              <a:t>Problem Statement</a:t>
            </a:r>
            <a:endParaRPr lang="en-US" sz="5400" b="1" cap="none" spc="0">
              <a:ln/>
              <a:solidFill>
                <a:schemeClr val="accent3"/>
              </a:solidFill>
              <a:effectLst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FA1D1-00DF-4F08-A04A-37BE181FEC03}"/>
              </a:ext>
            </a:extLst>
          </p:cNvPr>
          <p:cNvSpPr txBox="1"/>
          <p:nvPr/>
        </p:nvSpPr>
        <p:spPr>
          <a:xfrm>
            <a:off x="478173" y="1837427"/>
            <a:ext cx="11529797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ea typeface="+mn-lt"/>
                <a:cs typeface="+mn-lt"/>
              </a:rPr>
              <a:t>Exercise 6</a:t>
            </a:r>
          </a:p>
          <a:p>
            <a:pPr marL="571500" indent="-571500">
              <a:buFont typeface="Wingdings"/>
              <a:buChar char="§"/>
            </a:pPr>
            <a:r>
              <a:rPr lang="en-US" sz="4000">
                <a:ea typeface="+mn-lt"/>
                <a:cs typeface="+mn-lt"/>
              </a:rPr>
              <a:t>Using the semantic tableaux method check whether </a:t>
            </a:r>
            <a:r>
              <a:rPr lang="en-US" sz="4000">
                <a:effectLst/>
                <a:ea typeface="+mn-lt"/>
                <a:cs typeface="+mn-lt"/>
              </a:rPr>
              <a:t>the</a:t>
            </a:r>
            <a:r>
              <a:rPr lang="en-US" sz="4000">
                <a:ea typeface="+mn-lt"/>
                <a:cs typeface="+mn-lt"/>
              </a:rPr>
              <a:t> following</a:t>
            </a:r>
            <a:r>
              <a:rPr lang="en-US" sz="4000">
                <a:effectLst/>
                <a:ea typeface="+mn-lt"/>
                <a:cs typeface="+mn-lt"/>
              </a:rPr>
              <a:t> logical consequences hold.</a:t>
            </a:r>
            <a:endParaRPr lang="en-US">
              <a:ea typeface="+mn-lt"/>
              <a:cs typeface="+mn-lt"/>
            </a:endParaRPr>
          </a:p>
          <a:p>
            <a:pPr marL="571500" indent="-571500">
              <a:buFont typeface="Wingdings"/>
              <a:buChar char="§"/>
            </a:pPr>
            <a:endParaRPr lang="en-US" sz="400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33FB3FFC-5F1F-4798-B765-70E0D585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28072"/>
            <a:ext cx="7530353" cy="4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6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E314B-A7B0-471B-9A12-D52E63796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94" y="4248872"/>
            <a:ext cx="6353154" cy="11543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751BD-76B5-484C-A63B-4198B4E80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94" y="1454786"/>
            <a:ext cx="6236771" cy="2401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DD0FF-B917-463A-AB4D-9A8A7B690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577" y="1454786"/>
            <a:ext cx="4796508" cy="3081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25FC28-6077-4C4F-B5B9-8906D9F2C7A1}"/>
              </a:ext>
            </a:extLst>
          </p:cNvPr>
          <p:cNvSpPr/>
          <p:nvPr/>
        </p:nvSpPr>
        <p:spPr>
          <a:xfrm>
            <a:off x="0" y="85892"/>
            <a:ext cx="120252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>
                <a:ln/>
                <a:solidFill>
                  <a:schemeClr val="accent3"/>
                </a:solidFill>
                <a:effectLst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66552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25FC28-6077-4C4F-B5B9-8906D9F2C7A1}"/>
              </a:ext>
            </a:extLst>
          </p:cNvPr>
          <p:cNvSpPr/>
          <p:nvPr/>
        </p:nvSpPr>
        <p:spPr>
          <a:xfrm>
            <a:off x="0" y="85892"/>
            <a:ext cx="120252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>
                <a:ln/>
                <a:solidFill>
                  <a:schemeClr val="accent3"/>
                </a:solidFill>
                <a:effectLst/>
              </a:rPr>
              <a:t>Theory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1180D-73B6-492E-B114-BDBB0775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13" y="1167441"/>
            <a:ext cx="8763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6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BA91FF-1B5A-4FCA-AAEC-C947760C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12" y="1058490"/>
            <a:ext cx="5586376" cy="57995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60226D-B673-4319-9F52-EB5A803716AE}"/>
              </a:ext>
            </a:extLst>
          </p:cNvPr>
          <p:cNvSpPr/>
          <p:nvPr/>
        </p:nvSpPr>
        <p:spPr>
          <a:xfrm>
            <a:off x="0" y="85892"/>
            <a:ext cx="12025223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  <a:cs typeface="Calibri"/>
              </a:rPr>
              <a:t>Solution</a:t>
            </a:r>
            <a:endParaRPr lang="en-US" sz="5400" b="1" cap="none" spc="0">
              <a:ln/>
              <a:solidFill>
                <a:schemeClr val="accent3"/>
              </a:solidFill>
              <a:effectLst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6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86305-5F1F-4106-AF5B-4DCF846510FA}"/>
              </a:ext>
            </a:extLst>
          </p:cNvPr>
          <p:cNvSpPr txBox="1"/>
          <p:nvPr/>
        </p:nvSpPr>
        <p:spPr>
          <a:xfrm>
            <a:off x="478173" y="1837427"/>
            <a:ext cx="1152979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Wingdings"/>
              <a:buChar char="§"/>
            </a:pPr>
            <a:r>
              <a:rPr lang="en-US" sz="40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branches are closed therefore the logical </a:t>
            </a:r>
            <a:r>
              <a:rPr lang="en-US" sz="4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consequences hold.</a:t>
            </a:r>
            <a:endParaRPr lang="en-US" sz="400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A1239A-B64F-493B-B5E1-93FC9B200937}"/>
              </a:ext>
            </a:extLst>
          </p:cNvPr>
          <p:cNvSpPr/>
          <p:nvPr/>
        </p:nvSpPr>
        <p:spPr>
          <a:xfrm>
            <a:off x="0" y="85892"/>
            <a:ext cx="12025223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>
                <a:ln/>
                <a:solidFill>
                  <a:schemeClr val="accent3"/>
                </a:solidFill>
              </a:rPr>
              <a:t>Conclusion</a:t>
            </a:r>
            <a:endParaRPr lang="en-US" sz="2000">
              <a:solidFill>
                <a:schemeClr val="accent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787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470E09-9BB1-434B-B021-032DB30949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6D0DFB-E924-493F-9206-34BC3561E3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C192E-ABB5-40B7-8294-02BBE95FB823}">
  <ds:schemaRefs>
    <ds:schemaRef ds:uri="468a07fd-8133-444d-9e08-49d6dbf795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37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FĂTU</dc:creator>
  <cp:lastModifiedBy>SAMUEL FĂTU</cp:lastModifiedBy>
  <cp:revision>3</cp:revision>
  <dcterms:created xsi:type="dcterms:W3CDTF">2021-11-10T14:32:30Z</dcterms:created>
  <dcterms:modified xsi:type="dcterms:W3CDTF">2022-01-10T11:00:56Z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