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332" r:id="rId3"/>
    <p:sldId id="333" r:id="rId4"/>
    <p:sldId id="338" r:id="rId5"/>
    <p:sldId id="334" r:id="rId6"/>
    <p:sldId id="335" r:id="rId7"/>
    <p:sldId id="336" r:id="rId8"/>
    <p:sldId id="288" r:id="rId9"/>
    <p:sldId id="289" r:id="rId10"/>
    <p:sldId id="290" r:id="rId11"/>
    <p:sldId id="291" r:id="rId12"/>
    <p:sldId id="292" r:id="rId13"/>
    <p:sldId id="293" r:id="rId14"/>
    <p:sldId id="294" r:id="rId15"/>
    <p:sldId id="295" r:id="rId16"/>
    <p:sldId id="296" r:id="rId17"/>
    <p:sldId id="337" r:id="rId18"/>
    <p:sldId id="311" r:id="rId19"/>
    <p:sldId id="312"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3" r:id="rId34"/>
    <p:sldId id="310"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5pPr>
    <a:lvl6pPr marL="2286000" algn="l" defTabSz="914400" rtl="0" eaLnBrk="1" latinLnBrk="0" hangingPunct="1">
      <a:defRPr sz="2400" b="1" kern="1200">
        <a:solidFill>
          <a:schemeClr val="tx1"/>
        </a:solidFill>
        <a:latin typeface="Tahoma" panose="020B0604030504040204" pitchFamily="34" charset="0"/>
        <a:ea typeface="+mn-ea"/>
        <a:cs typeface="+mn-cs"/>
      </a:defRPr>
    </a:lvl6pPr>
    <a:lvl7pPr marL="2743200" algn="l" defTabSz="914400" rtl="0" eaLnBrk="1" latinLnBrk="0" hangingPunct="1">
      <a:defRPr sz="2400" b="1" kern="1200">
        <a:solidFill>
          <a:schemeClr val="tx1"/>
        </a:solidFill>
        <a:latin typeface="Tahoma" panose="020B0604030504040204" pitchFamily="34" charset="0"/>
        <a:ea typeface="+mn-ea"/>
        <a:cs typeface="+mn-cs"/>
      </a:defRPr>
    </a:lvl7pPr>
    <a:lvl8pPr marL="3200400" algn="l" defTabSz="914400" rtl="0" eaLnBrk="1" latinLnBrk="0" hangingPunct="1">
      <a:defRPr sz="2400" b="1" kern="1200">
        <a:solidFill>
          <a:schemeClr val="tx1"/>
        </a:solidFill>
        <a:latin typeface="Tahoma" panose="020B0604030504040204" pitchFamily="34" charset="0"/>
        <a:ea typeface="+mn-ea"/>
        <a:cs typeface="+mn-cs"/>
      </a:defRPr>
    </a:lvl8pPr>
    <a:lvl9pPr marL="3657600" algn="l" defTabSz="914400" rtl="0" eaLnBrk="1" latinLnBrk="0" hangingPunct="1">
      <a:defRPr sz="24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ADC"/>
    <a:srgbClr val="FD1A09"/>
    <a:srgbClr val="C2290A"/>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44" autoAdjust="0"/>
    <p:restoredTop sz="91991" autoAdjust="0"/>
  </p:normalViewPr>
  <p:slideViewPr>
    <p:cSldViewPr>
      <p:cViewPr varScale="1">
        <p:scale>
          <a:sx n="98" d="100"/>
          <a:sy n="98" d="100"/>
        </p:scale>
        <p:origin x="15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di@cs.ubbcluj.ro" userId="9245c14f-d772-41b1-9bd7-a78d08136e62" providerId="ADAL" clId="{0047948D-51F4-47FB-B390-36EEF0E4067D}"/>
    <pc:docChg chg="modSld sldOrd">
      <pc:chgData name="dadi@cs.ubbcluj.ro" userId="9245c14f-d772-41b1-9bd7-a78d08136e62" providerId="ADAL" clId="{0047948D-51F4-47FB-B390-36EEF0E4067D}" dt="2022-10-31T07:46:15.105" v="1"/>
      <pc:docMkLst>
        <pc:docMk/>
      </pc:docMkLst>
      <pc:sldChg chg="ord">
        <pc:chgData name="dadi@cs.ubbcluj.ro" userId="9245c14f-d772-41b1-9bd7-a78d08136e62" providerId="ADAL" clId="{0047948D-51F4-47FB-B390-36EEF0E4067D}" dt="2022-10-31T07:46:15.105" v="1"/>
        <pc:sldMkLst>
          <pc:docMk/>
          <pc:sldMk cId="0" sldId="29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15E19D7-7CC6-43D9-A276-A458C4A2E63A}"/>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C52C62B9-4ED1-4F39-954C-7B1B9AC2BB71}"/>
                </a:ext>
              </a:extLst>
            </p:cNvPr>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CCE07AC1-E519-474E-BEDB-701BD4018C36}"/>
                  </a:ext>
                </a:extLst>
              </p:cNvPr>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eaLnBrk="1" hangingPunct="1">
                  <a:defRPr/>
                </a:pPr>
                <a:endParaRPr lang="ro-RO" altLang="en-US"/>
              </a:p>
            </p:txBody>
          </p:sp>
          <p:grpSp>
            <p:nvGrpSpPr>
              <p:cNvPr id="16" name="Group 5">
                <a:extLst>
                  <a:ext uri="{FF2B5EF4-FFF2-40B4-BE49-F238E27FC236}">
                    <a16:creationId xmlns:a16="http://schemas.microsoft.com/office/drawing/2014/main" id="{5916F2BB-B851-4B68-B729-5E8C897AAC2B}"/>
                  </a:ext>
                </a:extLst>
              </p:cNvPr>
              <p:cNvGrpSpPr>
                <a:grpSpLocks/>
              </p:cNvGrpSpPr>
              <p:nvPr userDrawn="1"/>
            </p:nvGrpSpPr>
            <p:grpSpPr bwMode="auto">
              <a:xfrm>
                <a:off x="0" y="0"/>
                <a:ext cx="5760" cy="4320"/>
                <a:chOff x="0" y="0"/>
                <a:chExt cx="5760" cy="4320"/>
              </a:xfrm>
            </p:grpSpPr>
            <p:sp>
              <p:nvSpPr>
                <p:cNvPr id="18" name="Line 6">
                  <a:extLst>
                    <a:ext uri="{FF2B5EF4-FFF2-40B4-BE49-F238E27FC236}">
                      <a16:creationId xmlns:a16="http://schemas.microsoft.com/office/drawing/2014/main" id="{0E2EB5C5-4FCA-49F7-B82C-B2162085B184}"/>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7">
                  <a:extLst>
                    <a:ext uri="{FF2B5EF4-FFF2-40B4-BE49-F238E27FC236}">
                      <a16:creationId xmlns:a16="http://schemas.microsoft.com/office/drawing/2014/main" id="{3D1A0750-51EB-4EB5-B803-60A27817280F}"/>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
                  <a:extLst>
                    <a:ext uri="{FF2B5EF4-FFF2-40B4-BE49-F238E27FC236}">
                      <a16:creationId xmlns:a16="http://schemas.microsoft.com/office/drawing/2014/main" id="{B267AF9C-1A41-4675-BDE3-8EF06FCD456D}"/>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9">
                  <a:extLst>
                    <a:ext uri="{FF2B5EF4-FFF2-40B4-BE49-F238E27FC236}">
                      <a16:creationId xmlns:a16="http://schemas.microsoft.com/office/drawing/2014/main" id="{506A60FF-6911-4C95-A13C-A1406C9BEDC3}"/>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0">
                  <a:extLst>
                    <a:ext uri="{FF2B5EF4-FFF2-40B4-BE49-F238E27FC236}">
                      <a16:creationId xmlns:a16="http://schemas.microsoft.com/office/drawing/2014/main" id="{5A6AE712-99A0-435B-89C8-496650D8F95F}"/>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1">
                  <a:extLst>
                    <a:ext uri="{FF2B5EF4-FFF2-40B4-BE49-F238E27FC236}">
                      <a16:creationId xmlns:a16="http://schemas.microsoft.com/office/drawing/2014/main" id="{EC86829A-5495-46B6-BB35-5255CF66CADC}"/>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2">
                  <a:extLst>
                    <a:ext uri="{FF2B5EF4-FFF2-40B4-BE49-F238E27FC236}">
                      <a16:creationId xmlns:a16="http://schemas.microsoft.com/office/drawing/2014/main" id="{A1428335-C179-4B89-B39D-16FE7B59DEC6}"/>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3">
                  <a:extLst>
                    <a:ext uri="{FF2B5EF4-FFF2-40B4-BE49-F238E27FC236}">
                      <a16:creationId xmlns:a16="http://schemas.microsoft.com/office/drawing/2014/main" id="{7AE6B36A-AEB0-405F-A24E-E9253A932F5B}"/>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4">
                  <a:extLst>
                    <a:ext uri="{FF2B5EF4-FFF2-40B4-BE49-F238E27FC236}">
                      <a16:creationId xmlns:a16="http://schemas.microsoft.com/office/drawing/2014/main" id="{7E329629-803A-4F50-9D94-EE1F82DD63BC}"/>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5">
                  <a:extLst>
                    <a:ext uri="{FF2B5EF4-FFF2-40B4-BE49-F238E27FC236}">
                      <a16:creationId xmlns:a16="http://schemas.microsoft.com/office/drawing/2014/main" id="{2848C13A-DBBD-4FED-8687-8E8C9A581771}"/>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6">
                  <a:extLst>
                    <a:ext uri="{FF2B5EF4-FFF2-40B4-BE49-F238E27FC236}">
                      <a16:creationId xmlns:a16="http://schemas.microsoft.com/office/drawing/2014/main" id="{AED21C44-E5A3-4322-891B-14D9E46D6680}"/>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7">
                  <a:extLst>
                    <a:ext uri="{FF2B5EF4-FFF2-40B4-BE49-F238E27FC236}">
                      <a16:creationId xmlns:a16="http://schemas.microsoft.com/office/drawing/2014/main" id="{56681658-652C-4201-B9A0-D3C9F4E9A208}"/>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8">
                  <a:extLst>
                    <a:ext uri="{FF2B5EF4-FFF2-40B4-BE49-F238E27FC236}">
                      <a16:creationId xmlns:a16="http://schemas.microsoft.com/office/drawing/2014/main" id="{AAACFFA8-72B2-4D1D-8CEA-71169EFDCA05}"/>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9">
                  <a:extLst>
                    <a:ext uri="{FF2B5EF4-FFF2-40B4-BE49-F238E27FC236}">
                      <a16:creationId xmlns:a16="http://schemas.microsoft.com/office/drawing/2014/main" id="{8849FF24-25A0-43A3-AB7A-363054856F03}"/>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0">
                  <a:extLst>
                    <a:ext uri="{FF2B5EF4-FFF2-40B4-BE49-F238E27FC236}">
                      <a16:creationId xmlns:a16="http://schemas.microsoft.com/office/drawing/2014/main" id="{3C9BEAAC-AA9F-49B4-9DE2-92C200DF00BB}"/>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21">
                  <a:extLst>
                    <a:ext uri="{FF2B5EF4-FFF2-40B4-BE49-F238E27FC236}">
                      <a16:creationId xmlns:a16="http://schemas.microsoft.com/office/drawing/2014/main" id="{325EF2BB-DB4D-4492-99EB-8240C101E24C}"/>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22">
                  <a:extLst>
                    <a:ext uri="{FF2B5EF4-FFF2-40B4-BE49-F238E27FC236}">
                      <a16:creationId xmlns:a16="http://schemas.microsoft.com/office/drawing/2014/main" id="{7D8507FF-2CE0-4457-B623-277E6211E446}"/>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23">
                  <a:extLst>
                    <a:ext uri="{FF2B5EF4-FFF2-40B4-BE49-F238E27FC236}">
                      <a16:creationId xmlns:a16="http://schemas.microsoft.com/office/drawing/2014/main" id="{385F9CDB-96A6-4C36-B5B1-3C04EE2FDA1F}"/>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4">
                  <a:extLst>
                    <a:ext uri="{FF2B5EF4-FFF2-40B4-BE49-F238E27FC236}">
                      <a16:creationId xmlns:a16="http://schemas.microsoft.com/office/drawing/2014/main" id="{62DB4CDE-6B16-437D-B970-B4781E0565FA}"/>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25">
                  <a:extLst>
                    <a:ext uri="{FF2B5EF4-FFF2-40B4-BE49-F238E27FC236}">
                      <a16:creationId xmlns:a16="http://schemas.microsoft.com/office/drawing/2014/main" id="{1B54C20C-FA79-42C9-A89F-23ACF8369639}"/>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26">
                  <a:extLst>
                    <a:ext uri="{FF2B5EF4-FFF2-40B4-BE49-F238E27FC236}">
                      <a16:creationId xmlns:a16="http://schemas.microsoft.com/office/drawing/2014/main" id="{A61BFCEE-AB8E-49EC-A98E-EB1F545E377D}"/>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27">
                  <a:extLst>
                    <a:ext uri="{FF2B5EF4-FFF2-40B4-BE49-F238E27FC236}">
                      <a16:creationId xmlns:a16="http://schemas.microsoft.com/office/drawing/2014/main" id="{21C5C3B4-95B9-4E4B-AF40-ECEF9F214F0C}"/>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28">
                  <a:extLst>
                    <a:ext uri="{FF2B5EF4-FFF2-40B4-BE49-F238E27FC236}">
                      <a16:creationId xmlns:a16="http://schemas.microsoft.com/office/drawing/2014/main" id="{7BE2E3DF-3903-4B0B-A26E-E0518E6D4F8F}"/>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29">
                  <a:extLst>
                    <a:ext uri="{FF2B5EF4-FFF2-40B4-BE49-F238E27FC236}">
                      <a16:creationId xmlns:a16="http://schemas.microsoft.com/office/drawing/2014/main" id="{2F66B476-0389-49FC-8702-C5EF9DC302F4}"/>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0">
                  <a:extLst>
                    <a:ext uri="{FF2B5EF4-FFF2-40B4-BE49-F238E27FC236}">
                      <a16:creationId xmlns:a16="http://schemas.microsoft.com/office/drawing/2014/main" id="{50567D7E-F624-4759-8E75-FC08ECB61384}"/>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1">
                  <a:extLst>
                    <a:ext uri="{FF2B5EF4-FFF2-40B4-BE49-F238E27FC236}">
                      <a16:creationId xmlns:a16="http://schemas.microsoft.com/office/drawing/2014/main" id="{A0376FFD-44C8-45E9-B912-EB826EDB6987}"/>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2">
                  <a:extLst>
                    <a:ext uri="{FF2B5EF4-FFF2-40B4-BE49-F238E27FC236}">
                      <a16:creationId xmlns:a16="http://schemas.microsoft.com/office/drawing/2014/main" id="{196EC487-AE9F-467B-A87D-7A7B895760B9}"/>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33">
                  <a:extLst>
                    <a:ext uri="{FF2B5EF4-FFF2-40B4-BE49-F238E27FC236}">
                      <a16:creationId xmlns:a16="http://schemas.microsoft.com/office/drawing/2014/main" id="{1E26E9FE-3540-4044-B080-A19D0F92C404}"/>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4">
                  <a:extLst>
                    <a:ext uri="{FF2B5EF4-FFF2-40B4-BE49-F238E27FC236}">
                      <a16:creationId xmlns:a16="http://schemas.microsoft.com/office/drawing/2014/main" id="{F80B99F6-3481-47C0-AFDA-A281181C0573}"/>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35">
                  <a:extLst>
                    <a:ext uri="{FF2B5EF4-FFF2-40B4-BE49-F238E27FC236}">
                      <a16:creationId xmlns:a16="http://schemas.microsoft.com/office/drawing/2014/main" id="{3E024D95-21C3-48CD-9E40-98258B389284}"/>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6">
                  <a:extLst>
                    <a:ext uri="{FF2B5EF4-FFF2-40B4-BE49-F238E27FC236}">
                      <a16:creationId xmlns:a16="http://schemas.microsoft.com/office/drawing/2014/main" id="{49232B0C-71E2-42CF-A206-EBF8AC0888C4}"/>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37">
                  <a:extLst>
                    <a:ext uri="{FF2B5EF4-FFF2-40B4-BE49-F238E27FC236}">
                      <a16:creationId xmlns:a16="http://schemas.microsoft.com/office/drawing/2014/main" id="{F2B34BB8-B31E-4AEA-96A2-4EA08E3ACA87}"/>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8">
                  <a:extLst>
                    <a:ext uri="{FF2B5EF4-FFF2-40B4-BE49-F238E27FC236}">
                      <a16:creationId xmlns:a16="http://schemas.microsoft.com/office/drawing/2014/main" id="{546F8BE3-8445-483A-B9FC-06568E144EAB}"/>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9">
                  <a:extLst>
                    <a:ext uri="{FF2B5EF4-FFF2-40B4-BE49-F238E27FC236}">
                      <a16:creationId xmlns:a16="http://schemas.microsoft.com/office/drawing/2014/main" id="{B9039E38-B524-4630-8022-3700D0E6A821}"/>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0">
                  <a:extLst>
                    <a:ext uri="{FF2B5EF4-FFF2-40B4-BE49-F238E27FC236}">
                      <a16:creationId xmlns:a16="http://schemas.microsoft.com/office/drawing/2014/main" id="{A1D1B414-261F-4258-B49A-638F23A27597}"/>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1">
                  <a:extLst>
                    <a:ext uri="{FF2B5EF4-FFF2-40B4-BE49-F238E27FC236}">
                      <a16:creationId xmlns:a16="http://schemas.microsoft.com/office/drawing/2014/main" id="{61665F94-3E35-4917-92E9-099D891C85CE}"/>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2">
                  <a:extLst>
                    <a:ext uri="{FF2B5EF4-FFF2-40B4-BE49-F238E27FC236}">
                      <a16:creationId xmlns:a16="http://schemas.microsoft.com/office/drawing/2014/main" id="{43E1CE4B-6702-4919-8421-58BB8F0FC7EF}"/>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3">
                  <a:extLst>
                    <a:ext uri="{FF2B5EF4-FFF2-40B4-BE49-F238E27FC236}">
                      <a16:creationId xmlns:a16="http://schemas.microsoft.com/office/drawing/2014/main" id="{854B162E-2847-4888-B1BF-F75C6104C11A}"/>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44">
                  <a:extLst>
                    <a:ext uri="{FF2B5EF4-FFF2-40B4-BE49-F238E27FC236}">
                      <a16:creationId xmlns:a16="http://schemas.microsoft.com/office/drawing/2014/main" id="{660AACAE-7F58-4857-AF8C-B80DA1DC2A37}"/>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45">
                  <a:extLst>
                    <a:ext uri="{FF2B5EF4-FFF2-40B4-BE49-F238E27FC236}">
                      <a16:creationId xmlns:a16="http://schemas.microsoft.com/office/drawing/2014/main" id="{66FE31ED-9882-47F8-88E3-10CA56EB93A0}"/>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46">
                  <a:extLst>
                    <a:ext uri="{FF2B5EF4-FFF2-40B4-BE49-F238E27FC236}">
                      <a16:creationId xmlns:a16="http://schemas.microsoft.com/office/drawing/2014/main" id="{05866AFF-B47A-41FE-B616-6467148A422C}"/>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47">
                  <a:extLst>
                    <a:ext uri="{FF2B5EF4-FFF2-40B4-BE49-F238E27FC236}">
                      <a16:creationId xmlns:a16="http://schemas.microsoft.com/office/drawing/2014/main" id="{AC5BC976-519D-4F1C-9E04-4CC04BB2EC1D}"/>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48">
                  <a:extLst>
                    <a:ext uri="{FF2B5EF4-FFF2-40B4-BE49-F238E27FC236}">
                      <a16:creationId xmlns:a16="http://schemas.microsoft.com/office/drawing/2014/main" id="{C731B22B-3E19-42B1-A76E-D8F4DD8B2051}"/>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49">
                  <a:extLst>
                    <a:ext uri="{FF2B5EF4-FFF2-40B4-BE49-F238E27FC236}">
                      <a16:creationId xmlns:a16="http://schemas.microsoft.com/office/drawing/2014/main" id="{CAB59ED3-F288-4D7F-B4FD-7D0811E7FBE5}"/>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50">
                  <a:extLst>
                    <a:ext uri="{FF2B5EF4-FFF2-40B4-BE49-F238E27FC236}">
                      <a16:creationId xmlns:a16="http://schemas.microsoft.com/office/drawing/2014/main" id="{64CB7EFB-BF1E-455D-A826-C0B07E6D1097}"/>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51">
                  <a:extLst>
                    <a:ext uri="{FF2B5EF4-FFF2-40B4-BE49-F238E27FC236}">
                      <a16:creationId xmlns:a16="http://schemas.microsoft.com/office/drawing/2014/main" id="{48C71204-4086-42F6-9991-D0ACE69684D4}"/>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52">
                  <a:extLst>
                    <a:ext uri="{FF2B5EF4-FFF2-40B4-BE49-F238E27FC236}">
                      <a16:creationId xmlns:a16="http://schemas.microsoft.com/office/drawing/2014/main" id="{D9E2B374-7691-4BE0-BD19-90CFF9E1372A}"/>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53">
                  <a:extLst>
                    <a:ext uri="{FF2B5EF4-FFF2-40B4-BE49-F238E27FC236}">
                      <a16:creationId xmlns:a16="http://schemas.microsoft.com/office/drawing/2014/main" id="{E99D308D-522D-47D6-8FE5-71E336494FCB}"/>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54">
                  <a:extLst>
                    <a:ext uri="{FF2B5EF4-FFF2-40B4-BE49-F238E27FC236}">
                      <a16:creationId xmlns:a16="http://schemas.microsoft.com/office/drawing/2014/main" id="{CDCBF65E-8CF9-47ED-9DA7-0D80C880E9DD}"/>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55">
                  <a:extLst>
                    <a:ext uri="{FF2B5EF4-FFF2-40B4-BE49-F238E27FC236}">
                      <a16:creationId xmlns:a16="http://schemas.microsoft.com/office/drawing/2014/main" id="{130235CF-4D42-4F19-9758-8BAC48BDCD9B}"/>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56">
                  <a:extLst>
                    <a:ext uri="{FF2B5EF4-FFF2-40B4-BE49-F238E27FC236}">
                      <a16:creationId xmlns:a16="http://schemas.microsoft.com/office/drawing/2014/main" id="{7EE97E6F-7546-406A-BC7B-88F68797916B}"/>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 name="Line 57">
                <a:extLst>
                  <a:ext uri="{FF2B5EF4-FFF2-40B4-BE49-F238E27FC236}">
                    <a16:creationId xmlns:a16="http://schemas.microsoft.com/office/drawing/2014/main" id="{4D9FE86D-C2DC-4251-B847-F56AF9C9E33E}"/>
                  </a:ext>
                </a:extLst>
              </p:cNvPr>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8">
              <a:extLst>
                <a:ext uri="{FF2B5EF4-FFF2-40B4-BE49-F238E27FC236}">
                  <a16:creationId xmlns:a16="http://schemas.microsoft.com/office/drawing/2014/main" id="{3D15A8F4-E8CF-48F9-B9CF-8F2540AC1CE2}"/>
                </a:ext>
              </a:extLst>
            </p:cNvPr>
            <p:cNvGrpSpPr>
              <a:grpSpLocks/>
            </p:cNvGrpSpPr>
            <p:nvPr userDrawn="1"/>
          </p:nvGrpSpPr>
          <p:grpSpPr bwMode="auto">
            <a:xfrm>
              <a:off x="3" y="559"/>
              <a:ext cx="4192" cy="1796"/>
              <a:chOff x="3" y="559"/>
              <a:chExt cx="4192" cy="1796"/>
            </a:xfrm>
          </p:grpSpPr>
          <p:sp>
            <p:nvSpPr>
              <p:cNvPr id="11" name="Line 59">
                <a:extLst>
                  <a:ext uri="{FF2B5EF4-FFF2-40B4-BE49-F238E27FC236}">
                    <a16:creationId xmlns:a16="http://schemas.microsoft.com/office/drawing/2014/main" id="{42646087-F59F-453B-A658-ACD1DC53F053}"/>
                  </a:ext>
                </a:extLst>
              </p:cNvPr>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60">
                <a:extLst>
                  <a:ext uri="{FF2B5EF4-FFF2-40B4-BE49-F238E27FC236}">
                    <a16:creationId xmlns:a16="http://schemas.microsoft.com/office/drawing/2014/main" id="{8D95A679-D3BA-4EDD-AA67-F9572DE56E25}"/>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61">
                <a:extLst>
                  <a:ext uri="{FF2B5EF4-FFF2-40B4-BE49-F238E27FC236}">
                    <a16:creationId xmlns:a16="http://schemas.microsoft.com/office/drawing/2014/main" id="{8F9E0F30-AABE-4D4B-829E-C1A6D8D353EE}"/>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Arc 62">
                <a:extLst>
                  <a:ext uri="{FF2B5EF4-FFF2-40B4-BE49-F238E27FC236}">
                    <a16:creationId xmlns:a16="http://schemas.microsoft.com/office/drawing/2014/main" id="{618AFBF5-4AB2-48AF-9ADB-3769A6D63B5B}"/>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 name="Group 63">
              <a:extLst>
                <a:ext uri="{FF2B5EF4-FFF2-40B4-BE49-F238E27FC236}">
                  <a16:creationId xmlns:a16="http://schemas.microsoft.com/office/drawing/2014/main" id="{A0232DC9-9922-4102-94C1-6E12504E6992}"/>
                </a:ext>
              </a:extLst>
            </p:cNvPr>
            <p:cNvGrpSpPr>
              <a:grpSpLocks/>
            </p:cNvGrpSpPr>
            <p:nvPr userDrawn="1"/>
          </p:nvGrpSpPr>
          <p:grpSpPr bwMode="auto">
            <a:xfrm>
              <a:off x="1480" y="1952"/>
              <a:ext cx="3808" cy="1812"/>
              <a:chOff x="1480" y="1952"/>
              <a:chExt cx="3808" cy="1812"/>
            </a:xfrm>
          </p:grpSpPr>
          <p:sp>
            <p:nvSpPr>
              <p:cNvPr id="8" name="Line 64">
                <a:extLst>
                  <a:ext uri="{FF2B5EF4-FFF2-40B4-BE49-F238E27FC236}">
                    <a16:creationId xmlns:a16="http://schemas.microsoft.com/office/drawing/2014/main" id="{AB6832C3-2D01-4C25-BD6D-2B0721CE3D7E}"/>
                  </a:ext>
                </a:extLst>
              </p:cNvPr>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5">
                <a:extLst>
                  <a:ext uri="{FF2B5EF4-FFF2-40B4-BE49-F238E27FC236}">
                    <a16:creationId xmlns:a16="http://schemas.microsoft.com/office/drawing/2014/main" id="{B3A960EF-FAFC-4A34-876F-592271E00E64}"/>
                  </a:ext>
                </a:extLst>
              </p:cNvPr>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rc 66">
                <a:extLst>
                  <a:ext uri="{FF2B5EF4-FFF2-40B4-BE49-F238E27FC236}">
                    <a16:creationId xmlns:a16="http://schemas.microsoft.com/office/drawing/2014/main" id="{6898B54B-DCF8-41B6-96B1-79BCEE4C5417}"/>
                  </a:ext>
                </a:extLst>
              </p:cNvPr>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3619"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23620"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F1CF6C97-CD75-4096-B275-0548E809CE15}"/>
              </a:ext>
            </a:extLst>
          </p:cNvPr>
          <p:cNvSpPr>
            <a:spLocks noGrp="1" noChangeArrowheads="1"/>
          </p:cNvSpPr>
          <p:nvPr>
            <p:ph type="dt" sz="quarter" idx="10"/>
          </p:nvPr>
        </p:nvSpPr>
        <p:spPr/>
        <p:txBody>
          <a:bodyPr/>
          <a:lstStyle>
            <a:lvl1pPr>
              <a:defRPr/>
            </a:lvl1pPr>
          </a:lstStyle>
          <a:p>
            <a:pPr>
              <a:defRPr/>
            </a:pPr>
            <a:endParaRPr lang="en-US"/>
          </a:p>
        </p:txBody>
      </p:sp>
      <p:sp>
        <p:nvSpPr>
          <p:cNvPr id="70" name="Rectangle 70">
            <a:extLst>
              <a:ext uri="{FF2B5EF4-FFF2-40B4-BE49-F238E27FC236}">
                <a16:creationId xmlns:a16="http://schemas.microsoft.com/office/drawing/2014/main" id="{7ED7E00B-EAEE-4FC3-BD19-A3513C634F75}"/>
              </a:ext>
            </a:extLst>
          </p:cNvPr>
          <p:cNvSpPr>
            <a:spLocks noGrp="1" noChangeArrowheads="1"/>
          </p:cNvSpPr>
          <p:nvPr>
            <p:ph type="ftr" sz="quarter" idx="11"/>
          </p:nvPr>
        </p:nvSpPr>
        <p:spPr/>
        <p:txBody>
          <a:bodyPr/>
          <a:lstStyle>
            <a:lvl1pPr>
              <a:defRPr/>
            </a:lvl1pPr>
          </a:lstStyle>
          <a:p>
            <a:pPr>
              <a:defRPr/>
            </a:pPr>
            <a:endParaRPr lang="en-US"/>
          </a:p>
        </p:txBody>
      </p:sp>
      <p:sp>
        <p:nvSpPr>
          <p:cNvPr id="71" name="Rectangle 71">
            <a:extLst>
              <a:ext uri="{FF2B5EF4-FFF2-40B4-BE49-F238E27FC236}">
                <a16:creationId xmlns:a16="http://schemas.microsoft.com/office/drawing/2014/main" id="{C018BAF7-F30E-4F4A-8CA9-4DD8AEA887BB}"/>
              </a:ext>
            </a:extLst>
          </p:cNvPr>
          <p:cNvSpPr>
            <a:spLocks noGrp="1" noChangeArrowheads="1"/>
          </p:cNvSpPr>
          <p:nvPr>
            <p:ph type="sldNum" sz="quarter" idx="12"/>
          </p:nvPr>
        </p:nvSpPr>
        <p:spPr/>
        <p:txBody>
          <a:bodyPr/>
          <a:lstStyle>
            <a:lvl1pPr>
              <a:defRPr/>
            </a:lvl1pPr>
          </a:lstStyle>
          <a:p>
            <a:fld id="{3ADEB39A-0B8D-407A-AA1C-86763A82D254}" type="slidenum">
              <a:rPr lang="en-US" altLang="en-US"/>
              <a:pPr/>
              <a:t>‹#›</a:t>
            </a:fld>
            <a:endParaRPr lang="en-US" altLang="en-US"/>
          </a:p>
        </p:txBody>
      </p:sp>
    </p:spTree>
    <p:extLst>
      <p:ext uri="{BB962C8B-B14F-4D97-AF65-F5344CB8AC3E}">
        <p14:creationId xmlns:p14="http://schemas.microsoft.com/office/powerpoint/2010/main" val="58624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65">
            <a:extLst>
              <a:ext uri="{FF2B5EF4-FFF2-40B4-BE49-F238E27FC236}">
                <a16:creationId xmlns:a16="http://schemas.microsoft.com/office/drawing/2014/main" id="{5B28AD6B-5CC4-4FC5-8134-9C6B94E8BC2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49BC50F9-7C48-4991-B9A2-017C2D9110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7">
            <a:extLst>
              <a:ext uri="{FF2B5EF4-FFF2-40B4-BE49-F238E27FC236}">
                <a16:creationId xmlns:a16="http://schemas.microsoft.com/office/drawing/2014/main" id="{A9FF9171-08D1-47E1-B705-061746F96379}"/>
              </a:ext>
            </a:extLst>
          </p:cNvPr>
          <p:cNvSpPr>
            <a:spLocks noGrp="1" noChangeArrowheads="1"/>
          </p:cNvSpPr>
          <p:nvPr>
            <p:ph type="sldNum" sz="quarter" idx="12"/>
          </p:nvPr>
        </p:nvSpPr>
        <p:spPr>
          <a:ln/>
        </p:spPr>
        <p:txBody>
          <a:bodyPr/>
          <a:lstStyle>
            <a:lvl1pPr>
              <a:defRPr/>
            </a:lvl1pPr>
          </a:lstStyle>
          <a:p>
            <a:fld id="{DA3A4805-D98E-4887-87F4-36FBE11E7640}" type="slidenum">
              <a:rPr lang="en-US" altLang="en-US"/>
              <a:pPr/>
              <a:t>‹#›</a:t>
            </a:fld>
            <a:endParaRPr lang="en-US" altLang="en-US"/>
          </a:p>
        </p:txBody>
      </p:sp>
    </p:spTree>
    <p:extLst>
      <p:ext uri="{BB962C8B-B14F-4D97-AF65-F5344CB8AC3E}">
        <p14:creationId xmlns:p14="http://schemas.microsoft.com/office/powerpoint/2010/main" val="281997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65">
            <a:extLst>
              <a:ext uri="{FF2B5EF4-FFF2-40B4-BE49-F238E27FC236}">
                <a16:creationId xmlns:a16="http://schemas.microsoft.com/office/drawing/2014/main" id="{E4635D27-6656-4521-8E5E-3C4B059C21D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049CF225-21CA-4FA8-912A-DC4CC4C8A5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7">
            <a:extLst>
              <a:ext uri="{FF2B5EF4-FFF2-40B4-BE49-F238E27FC236}">
                <a16:creationId xmlns:a16="http://schemas.microsoft.com/office/drawing/2014/main" id="{EDB3A775-7F02-49C1-8630-9F60BACA7EA9}"/>
              </a:ext>
            </a:extLst>
          </p:cNvPr>
          <p:cNvSpPr>
            <a:spLocks noGrp="1" noChangeArrowheads="1"/>
          </p:cNvSpPr>
          <p:nvPr>
            <p:ph type="sldNum" sz="quarter" idx="12"/>
          </p:nvPr>
        </p:nvSpPr>
        <p:spPr>
          <a:ln/>
        </p:spPr>
        <p:txBody>
          <a:bodyPr/>
          <a:lstStyle>
            <a:lvl1pPr>
              <a:defRPr/>
            </a:lvl1pPr>
          </a:lstStyle>
          <a:p>
            <a:fld id="{F6492536-3B9B-4101-BF87-1DD308B8E710}" type="slidenum">
              <a:rPr lang="en-US" altLang="en-US"/>
              <a:pPr/>
              <a:t>‹#›</a:t>
            </a:fld>
            <a:endParaRPr lang="en-US" altLang="en-US"/>
          </a:p>
        </p:txBody>
      </p:sp>
    </p:spTree>
    <p:extLst>
      <p:ext uri="{BB962C8B-B14F-4D97-AF65-F5344CB8AC3E}">
        <p14:creationId xmlns:p14="http://schemas.microsoft.com/office/powerpoint/2010/main" val="91257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65">
            <a:extLst>
              <a:ext uri="{FF2B5EF4-FFF2-40B4-BE49-F238E27FC236}">
                <a16:creationId xmlns:a16="http://schemas.microsoft.com/office/drawing/2014/main" id="{EF552391-5935-4BF6-A08B-7544196E7C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94817242-6BDA-4646-AED3-FC45C9D60F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7">
            <a:extLst>
              <a:ext uri="{FF2B5EF4-FFF2-40B4-BE49-F238E27FC236}">
                <a16:creationId xmlns:a16="http://schemas.microsoft.com/office/drawing/2014/main" id="{810BC0A1-1A1F-4337-B6AB-FFA0A8A30E2D}"/>
              </a:ext>
            </a:extLst>
          </p:cNvPr>
          <p:cNvSpPr>
            <a:spLocks noGrp="1" noChangeArrowheads="1"/>
          </p:cNvSpPr>
          <p:nvPr>
            <p:ph type="sldNum" sz="quarter" idx="12"/>
          </p:nvPr>
        </p:nvSpPr>
        <p:spPr>
          <a:ln/>
        </p:spPr>
        <p:txBody>
          <a:bodyPr/>
          <a:lstStyle>
            <a:lvl1pPr>
              <a:defRPr/>
            </a:lvl1pPr>
          </a:lstStyle>
          <a:p>
            <a:fld id="{B7D6C26E-954F-4599-B358-B61E5E1EF17A}" type="slidenum">
              <a:rPr lang="en-US" altLang="en-US"/>
              <a:pPr/>
              <a:t>‹#›</a:t>
            </a:fld>
            <a:endParaRPr lang="en-US" altLang="en-US"/>
          </a:p>
        </p:txBody>
      </p:sp>
    </p:spTree>
    <p:extLst>
      <p:ext uri="{BB962C8B-B14F-4D97-AF65-F5344CB8AC3E}">
        <p14:creationId xmlns:p14="http://schemas.microsoft.com/office/powerpoint/2010/main" val="394420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a:extLst>
              <a:ext uri="{FF2B5EF4-FFF2-40B4-BE49-F238E27FC236}">
                <a16:creationId xmlns:a16="http://schemas.microsoft.com/office/drawing/2014/main" id="{81ADCB62-2DF4-4581-874E-5F4F6F38579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01032317-1335-4B05-A0D7-DD7FE01DA7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7">
            <a:extLst>
              <a:ext uri="{FF2B5EF4-FFF2-40B4-BE49-F238E27FC236}">
                <a16:creationId xmlns:a16="http://schemas.microsoft.com/office/drawing/2014/main" id="{0C0D7761-2493-4621-B4B8-57E4F7CE3AE0}"/>
              </a:ext>
            </a:extLst>
          </p:cNvPr>
          <p:cNvSpPr>
            <a:spLocks noGrp="1" noChangeArrowheads="1"/>
          </p:cNvSpPr>
          <p:nvPr>
            <p:ph type="sldNum" sz="quarter" idx="12"/>
          </p:nvPr>
        </p:nvSpPr>
        <p:spPr>
          <a:ln/>
        </p:spPr>
        <p:txBody>
          <a:bodyPr/>
          <a:lstStyle>
            <a:lvl1pPr>
              <a:defRPr/>
            </a:lvl1pPr>
          </a:lstStyle>
          <a:p>
            <a:fld id="{D5F7F31F-C918-4392-86AB-B39ED495E9E3}" type="slidenum">
              <a:rPr lang="en-US" altLang="en-US"/>
              <a:pPr/>
              <a:t>‹#›</a:t>
            </a:fld>
            <a:endParaRPr lang="en-US" altLang="en-US"/>
          </a:p>
        </p:txBody>
      </p:sp>
    </p:spTree>
    <p:extLst>
      <p:ext uri="{BB962C8B-B14F-4D97-AF65-F5344CB8AC3E}">
        <p14:creationId xmlns:p14="http://schemas.microsoft.com/office/powerpoint/2010/main" val="157143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65">
            <a:extLst>
              <a:ext uri="{FF2B5EF4-FFF2-40B4-BE49-F238E27FC236}">
                <a16:creationId xmlns:a16="http://schemas.microsoft.com/office/drawing/2014/main" id="{02129851-01EB-48BF-9CA5-388391A3AE3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003346D1-BCDB-4406-9B37-1EAD4E5D62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7">
            <a:extLst>
              <a:ext uri="{FF2B5EF4-FFF2-40B4-BE49-F238E27FC236}">
                <a16:creationId xmlns:a16="http://schemas.microsoft.com/office/drawing/2014/main" id="{38B2EB72-AEC7-45F3-A6E9-85F5C963862F}"/>
              </a:ext>
            </a:extLst>
          </p:cNvPr>
          <p:cNvSpPr>
            <a:spLocks noGrp="1" noChangeArrowheads="1"/>
          </p:cNvSpPr>
          <p:nvPr>
            <p:ph type="sldNum" sz="quarter" idx="12"/>
          </p:nvPr>
        </p:nvSpPr>
        <p:spPr>
          <a:ln/>
        </p:spPr>
        <p:txBody>
          <a:bodyPr/>
          <a:lstStyle>
            <a:lvl1pPr>
              <a:defRPr/>
            </a:lvl1pPr>
          </a:lstStyle>
          <a:p>
            <a:fld id="{9310C37D-BD9D-4CA0-9997-903D3BC54D14}" type="slidenum">
              <a:rPr lang="en-US" altLang="en-US"/>
              <a:pPr/>
              <a:t>‹#›</a:t>
            </a:fld>
            <a:endParaRPr lang="en-US" altLang="en-US"/>
          </a:p>
        </p:txBody>
      </p:sp>
    </p:spTree>
    <p:extLst>
      <p:ext uri="{BB962C8B-B14F-4D97-AF65-F5344CB8AC3E}">
        <p14:creationId xmlns:p14="http://schemas.microsoft.com/office/powerpoint/2010/main" val="271943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65">
            <a:extLst>
              <a:ext uri="{FF2B5EF4-FFF2-40B4-BE49-F238E27FC236}">
                <a16:creationId xmlns:a16="http://schemas.microsoft.com/office/drawing/2014/main" id="{84A5A240-8763-45CF-830D-A3A61AFABBD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6">
            <a:extLst>
              <a:ext uri="{FF2B5EF4-FFF2-40B4-BE49-F238E27FC236}">
                <a16:creationId xmlns:a16="http://schemas.microsoft.com/office/drawing/2014/main" id="{67CF3065-44CD-4D2E-99BA-7A3DCBD317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7">
            <a:extLst>
              <a:ext uri="{FF2B5EF4-FFF2-40B4-BE49-F238E27FC236}">
                <a16:creationId xmlns:a16="http://schemas.microsoft.com/office/drawing/2014/main" id="{9F091FF6-8382-4542-8612-EDB057B395B2}"/>
              </a:ext>
            </a:extLst>
          </p:cNvPr>
          <p:cNvSpPr>
            <a:spLocks noGrp="1" noChangeArrowheads="1"/>
          </p:cNvSpPr>
          <p:nvPr>
            <p:ph type="sldNum" sz="quarter" idx="12"/>
          </p:nvPr>
        </p:nvSpPr>
        <p:spPr>
          <a:ln/>
        </p:spPr>
        <p:txBody>
          <a:bodyPr/>
          <a:lstStyle>
            <a:lvl1pPr>
              <a:defRPr/>
            </a:lvl1pPr>
          </a:lstStyle>
          <a:p>
            <a:fld id="{B2042DBE-AB32-42AA-8AF9-6489C8ACF38E}" type="slidenum">
              <a:rPr lang="en-US" altLang="en-US"/>
              <a:pPr/>
              <a:t>‹#›</a:t>
            </a:fld>
            <a:endParaRPr lang="en-US" altLang="en-US"/>
          </a:p>
        </p:txBody>
      </p:sp>
    </p:spTree>
    <p:extLst>
      <p:ext uri="{BB962C8B-B14F-4D97-AF65-F5344CB8AC3E}">
        <p14:creationId xmlns:p14="http://schemas.microsoft.com/office/powerpoint/2010/main" val="427058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65">
            <a:extLst>
              <a:ext uri="{FF2B5EF4-FFF2-40B4-BE49-F238E27FC236}">
                <a16:creationId xmlns:a16="http://schemas.microsoft.com/office/drawing/2014/main" id="{C293F9A5-3259-409B-A971-8D53E688879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6">
            <a:extLst>
              <a:ext uri="{FF2B5EF4-FFF2-40B4-BE49-F238E27FC236}">
                <a16:creationId xmlns:a16="http://schemas.microsoft.com/office/drawing/2014/main" id="{59A55E57-51B1-40ED-9444-8633272DDE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7">
            <a:extLst>
              <a:ext uri="{FF2B5EF4-FFF2-40B4-BE49-F238E27FC236}">
                <a16:creationId xmlns:a16="http://schemas.microsoft.com/office/drawing/2014/main" id="{453A7F33-B7E4-4349-B156-777492A75C24}"/>
              </a:ext>
            </a:extLst>
          </p:cNvPr>
          <p:cNvSpPr>
            <a:spLocks noGrp="1" noChangeArrowheads="1"/>
          </p:cNvSpPr>
          <p:nvPr>
            <p:ph type="sldNum" sz="quarter" idx="12"/>
          </p:nvPr>
        </p:nvSpPr>
        <p:spPr>
          <a:ln/>
        </p:spPr>
        <p:txBody>
          <a:bodyPr/>
          <a:lstStyle>
            <a:lvl1pPr>
              <a:defRPr/>
            </a:lvl1pPr>
          </a:lstStyle>
          <a:p>
            <a:fld id="{EDF929E1-2BA4-48C8-A00F-C6B7AB50CD90}" type="slidenum">
              <a:rPr lang="en-US" altLang="en-US"/>
              <a:pPr/>
              <a:t>‹#›</a:t>
            </a:fld>
            <a:endParaRPr lang="en-US" altLang="en-US"/>
          </a:p>
        </p:txBody>
      </p:sp>
    </p:spTree>
    <p:extLst>
      <p:ext uri="{BB962C8B-B14F-4D97-AF65-F5344CB8AC3E}">
        <p14:creationId xmlns:p14="http://schemas.microsoft.com/office/powerpoint/2010/main" val="340671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a:extLst>
              <a:ext uri="{FF2B5EF4-FFF2-40B4-BE49-F238E27FC236}">
                <a16:creationId xmlns:a16="http://schemas.microsoft.com/office/drawing/2014/main" id="{4F1A3FD4-71C0-4669-AC00-5D308729268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6">
            <a:extLst>
              <a:ext uri="{FF2B5EF4-FFF2-40B4-BE49-F238E27FC236}">
                <a16:creationId xmlns:a16="http://schemas.microsoft.com/office/drawing/2014/main" id="{038DD971-C39D-41DF-A426-1B4F1D8DC1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7">
            <a:extLst>
              <a:ext uri="{FF2B5EF4-FFF2-40B4-BE49-F238E27FC236}">
                <a16:creationId xmlns:a16="http://schemas.microsoft.com/office/drawing/2014/main" id="{6D9C7A50-8278-4240-8FA7-1F5A7EEAB34A}"/>
              </a:ext>
            </a:extLst>
          </p:cNvPr>
          <p:cNvSpPr>
            <a:spLocks noGrp="1" noChangeArrowheads="1"/>
          </p:cNvSpPr>
          <p:nvPr>
            <p:ph type="sldNum" sz="quarter" idx="12"/>
          </p:nvPr>
        </p:nvSpPr>
        <p:spPr>
          <a:ln/>
        </p:spPr>
        <p:txBody>
          <a:bodyPr/>
          <a:lstStyle>
            <a:lvl1pPr>
              <a:defRPr/>
            </a:lvl1pPr>
          </a:lstStyle>
          <a:p>
            <a:fld id="{835AC4ED-BC8D-473D-B98D-E772E23AA7A9}" type="slidenum">
              <a:rPr lang="en-US" altLang="en-US"/>
              <a:pPr/>
              <a:t>‹#›</a:t>
            </a:fld>
            <a:endParaRPr lang="en-US" altLang="en-US"/>
          </a:p>
        </p:txBody>
      </p:sp>
    </p:spTree>
    <p:extLst>
      <p:ext uri="{BB962C8B-B14F-4D97-AF65-F5344CB8AC3E}">
        <p14:creationId xmlns:p14="http://schemas.microsoft.com/office/powerpoint/2010/main" val="237328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a:extLst>
              <a:ext uri="{FF2B5EF4-FFF2-40B4-BE49-F238E27FC236}">
                <a16:creationId xmlns:a16="http://schemas.microsoft.com/office/drawing/2014/main" id="{7F7E93C2-D231-4258-A82C-DAA8A714BBF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02BA4762-6509-4C2E-A559-86F9B43F62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7">
            <a:extLst>
              <a:ext uri="{FF2B5EF4-FFF2-40B4-BE49-F238E27FC236}">
                <a16:creationId xmlns:a16="http://schemas.microsoft.com/office/drawing/2014/main" id="{37D7CAF0-DA74-44B9-87D1-B017FB7D17AB}"/>
              </a:ext>
            </a:extLst>
          </p:cNvPr>
          <p:cNvSpPr>
            <a:spLocks noGrp="1" noChangeArrowheads="1"/>
          </p:cNvSpPr>
          <p:nvPr>
            <p:ph type="sldNum" sz="quarter" idx="12"/>
          </p:nvPr>
        </p:nvSpPr>
        <p:spPr>
          <a:ln/>
        </p:spPr>
        <p:txBody>
          <a:bodyPr/>
          <a:lstStyle>
            <a:lvl1pPr>
              <a:defRPr/>
            </a:lvl1pPr>
          </a:lstStyle>
          <a:p>
            <a:fld id="{0CF95B54-B6A3-41F5-91DD-6A5A4C1185BE}" type="slidenum">
              <a:rPr lang="en-US" altLang="en-US"/>
              <a:pPr/>
              <a:t>‹#›</a:t>
            </a:fld>
            <a:endParaRPr lang="en-US" altLang="en-US"/>
          </a:p>
        </p:txBody>
      </p:sp>
    </p:spTree>
    <p:extLst>
      <p:ext uri="{BB962C8B-B14F-4D97-AF65-F5344CB8AC3E}">
        <p14:creationId xmlns:p14="http://schemas.microsoft.com/office/powerpoint/2010/main" val="15497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a:extLst>
              <a:ext uri="{FF2B5EF4-FFF2-40B4-BE49-F238E27FC236}">
                <a16:creationId xmlns:a16="http://schemas.microsoft.com/office/drawing/2014/main" id="{F9C8BD1C-044B-4077-AD88-42A70F3BD5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AEFC2E43-1D8E-42F2-A118-0FD15BE764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7">
            <a:extLst>
              <a:ext uri="{FF2B5EF4-FFF2-40B4-BE49-F238E27FC236}">
                <a16:creationId xmlns:a16="http://schemas.microsoft.com/office/drawing/2014/main" id="{7B4F579A-E140-412A-A684-3C2FA0D308A3}"/>
              </a:ext>
            </a:extLst>
          </p:cNvPr>
          <p:cNvSpPr>
            <a:spLocks noGrp="1" noChangeArrowheads="1"/>
          </p:cNvSpPr>
          <p:nvPr>
            <p:ph type="sldNum" sz="quarter" idx="12"/>
          </p:nvPr>
        </p:nvSpPr>
        <p:spPr>
          <a:ln/>
        </p:spPr>
        <p:txBody>
          <a:bodyPr/>
          <a:lstStyle>
            <a:lvl1pPr>
              <a:defRPr/>
            </a:lvl1pPr>
          </a:lstStyle>
          <a:p>
            <a:fld id="{5737A9A4-8F48-4B4F-980B-364E82B78C49}" type="slidenum">
              <a:rPr lang="en-US" altLang="en-US"/>
              <a:pPr/>
              <a:t>‹#›</a:t>
            </a:fld>
            <a:endParaRPr lang="en-US" altLang="en-US"/>
          </a:p>
        </p:txBody>
      </p:sp>
    </p:spTree>
    <p:extLst>
      <p:ext uri="{BB962C8B-B14F-4D97-AF65-F5344CB8AC3E}">
        <p14:creationId xmlns:p14="http://schemas.microsoft.com/office/powerpoint/2010/main" val="80425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C411100-2658-41AD-80E1-22A78268AD49}"/>
              </a:ext>
            </a:extLst>
          </p:cNvPr>
          <p:cNvGrpSpPr>
            <a:grpSpLocks/>
          </p:cNvGrpSpPr>
          <p:nvPr userDrawn="1"/>
        </p:nvGrpSpPr>
        <p:grpSpPr bwMode="auto">
          <a:xfrm>
            <a:off x="0" y="0"/>
            <a:ext cx="9144000" cy="6858000"/>
            <a:chOff x="0" y="0"/>
            <a:chExt cx="5760" cy="4320"/>
          </a:xfrm>
        </p:grpSpPr>
        <p:grpSp>
          <p:nvGrpSpPr>
            <p:cNvPr id="1032" name="Group 3">
              <a:extLst>
                <a:ext uri="{FF2B5EF4-FFF2-40B4-BE49-F238E27FC236}">
                  <a16:creationId xmlns:a16="http://schemas.microsoft.com/office/drawing/2014/main" id="{ABF928B5-E016-4553-B773-815C2AC74FA3}"/>
                </a:ext>
              </a:extLst>
            </p:cNvPr>
            <p:cNvGrpSpPr>
              <a:grpSpLocks/>
            </p:cNvGrpSpPr>
            <p:nvPr userDrawn="1"/>
          </p:nvGrpSpPr>
          <p:grpSpPr bwMode="auto">
            <a:xfrm>
              <a:off x="0" y="0"/>
              <a:ext cx="5760" cy="4320"/>
              <a:chOff x="0" y="0"/>
              <a:chExt cx="5760" cy="4320"/>
            </a:xfrm>
          </p:grpSpPr>
          <p:grpSp>
            <p:nvGrpSpPr>
              <p:cNvPr id="1039" name="Group 4">
                <a:extLst>
                  <a:ext uri="{FF2B5EF4-FFF2-40B4-BE49-F238E27FC236}">
                    <a16:creationId xmlns:a16="http://schemas.microsoft.com/office/drawing/2014/main" id="{D2508830-98AD-4D90-92AD-3DFF928FF7B4}"/>
                  </a:ext>
                </a:extLst>
              </p:cNvPr>
              <p:cNvGrpSpPr>
                <a:grpSpLocks/>
              </p:cNvGrpSpPr>
              <p:nvPr userDrawn="1"/>
            </p:nvGrpSpPr>
            <p:grpSpPr bwMode="auto">
              <a:xfrm>
                <a:off x="0" y="192"/>
                <a:ext cx="5760" cy="4032"/>
                <a:chOff x="0" y="192"/>
                <a:chExt cx="5760" cy="4032"/>
              </a:xfrm>
            </p:grpSpPr>
            <p:sp>
              <p:nvSpPr>
                <p:cNvPr id="1070" name="Line 5">
                  <a:extLst>
                    <a:ext uri="{FF2B5EF4-FFF2-40B4-BE49-F238E27FC236}">
                      <a16:creationId xmlns:a16="http://schemas.microsoft.com/office/drawing/2014/main" id="{38F06312-BBBB-4868-B185-6B9F981D086B}"/>
                    </a:ext>
                  </a:extLst>
                </p:cNvPr>
                <p:cNvSpPr>
                  <a:spLocks noChangeShapeType="1"/>
                </p:cNvSpPr>
                <p:nvPr userDrawn="1"/>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6">
                  <a:extLst>
                    <a:ext uri="{FF2B5EF4-FFF2-40B4-BE49-F238E27FC236}">
                      <a16:creationId xmlns:a16="http://schemas.microsoft.com/office/drawing/2014/main" id="{BE540C35-B29C-45B2-9B3A-88A184FCF6C6}"/>
                    </a:ext>
                  </a:extLst>
                </p:cNvPr>
                <p:cNvSpPr>
                  <a:spLocks noChangeShapeType="1"/>
                </p:cNvSpPr>
                <p:nvPr userDrawn="1"/>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7">
                  <a:extLst>
                    <a:ext uri="{FF2B5EF4-FFF2-40B4-BE49-F238E27FC236}">
                      <a16:creationId xmlns:a16="http://schemas.microsoft.com/office/drawing/2014/main" id="{5BF3FC79-7174-4564-8AAB-66410DB5A698}"/>
                    </a:ext>
                  </a:extLst>
                </p:cNvPr>
                <p:cNvSpPr>
                  <a:spLocks noChangeShapeType="1"/>
                </p:cNvSpPr>
                <p:nvPr userDrawn="1"/>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8">
                  <a:extLst>
                    <a:ext uri="{FF2B5EF4-FFF2-40B4-BE49-F238E27FC236}">
                      <a16:creationId xmlns:a16="http://schemas.microsoft.com/office/drawing/2014/main" id="{23AF508F-6B83-48FD-B24F-DA6B019618A3}"/>
                    </a:ext>
                  </a:extLst>
                </p:cNvPr>
                <p:cNvSpPr>
                  <a:spLocks noChangeShapeType="1"/>
                </p:cNvSpPr>
                <p:nvPr userDrawn="1"/>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9">
                  <a:extLst>
                    <a:ext uri="{FF2B5EF4-FFF2-40B4-BE49-F238E27FC236}">
                      <a16:creationId xmlns:a16="http://schemas.microsoft.com/office/drawing/2014/main" id="{82DDAAD4-771B-4766-B927-0C21D5DD85D5}"/>
                    </a:ext>
                  </a:extLst>
                </p:cNvPr>
                <p:cNvSpPr>
                  <a:spLocks noChangeShapeType="1"/>
                </p:cNvSpPr>
                <p:nvPr userDrawn="1"/>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0">
                  <a:extLst>
                    <a:ext uri="{FF2B5EF4-FFF2-40B4-BE49-F238E27FC236}">
                      <a16:creationId xmlns:a16="http://schemas.microsoft.com/office/drawing/2014/main" id="{96A038D4-BBF3-488A-83A1-6C15EDB00D7F}"/>
                    </a:ext>
                  </a:extLst>
                </p:cNvPr>
                <p:cNvSpPr>
                  <a:spLocks noChangeShapeType="1"/>
                </p:cNvSpPr>
                <p:nvPr userDrawn="1"/>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1">
                  <a:extLst>
                    <a:ext uri="{FF2B5EF4-FFF2-40B4-BE49-F238E27FC236}">
                      <a16:creationId xmlns:a16="http://schemas.microsoft.com/office/drawing/2014/main" id="{2AE392C0-FF7E-4DB6-B793-A436C7960087}"/>
                    </a:ext>
                  </a:extLst>
                </p:cNvPr>
                <p:cNvSpPr>
                  <a:spLocks noChangeShapeType="1"/>
                </p:cNvSpPr>
                <p:nvPr userDrawn="1"/>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
                  <a:extLst>
                    <a:ext uri="{FF2B5EF4-FFF2-40B4-BE49-F238E27FC236}">
                      <a16:creationId xmlns:a16="http://schemas.microsoft.com/office/drawing/2014/main" id="{706970D3-1756-4527-894E-B55849CF2540}"/>
                    </a:ext>
                  </a:extLst>
                </p:cNvPr>
                <p:cNvSpPr>
                  <a:spLocks noChangeShapeType="1"/>
                </p:cNvSpPr>
                <p:nvPr userDrawn="1"/>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3">
                  <a:extLst>
                    <a:ext uri="{FF2B5EF4-FFF2-40B4-BE49-F238E27FC236}">
                      <a16:creationId xmlns:a16="http://schemas.microsoft.com/office/drawing/2014/main" id="{BA8BF499-5EEF-4530-B575-5BDADB61989C}"/>
                    </a:ext>
                  </a:extLst>
                </p:cNvPr>
                <p:cNvSpPr>
                  <a:spLocks noChangeShapeType="1"/>
                </p:cNvSpPr>
                <p:nvPr userDrawn="1"/>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4">
                  <a:extLst>
                    <a:ext uri="{FF2B5EF4-FFF2-40B4-BE49-F238E27FC236}">
                      <a16:creationId xmlns:a16="http://schemas.microsoft.com/office/drawing/2014/main" id="{EFD76F7C-9146-4BE3-94CE-D82D3D9DE219}"/>
                    </a:ext>
                  </a:extLst>
                </p:cNvPr>
                <p:cNvSpPr>
                  <a:spLocks noChangeShapeType="1"/>
                </p:cNvSpPr>
                <p:nvPr userDrawn="1"/>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5">
                  <a:extLst>
                    <a:ext uri="{FF2B5EF4-FFF2-40B4-BE49-F238E27FC236}">
                      <a16:creationId xmlns:a16="http://schemas.microsoft.com/office/drawing/2014/main" id="{2BEB2DE8-D38E-4046-A06F-52B68B206F48}"/>
                    </a:ext>
                  </a:extLst>
                </p:cNvPr>
                <p:cNvSpPr>
                  <a:spLocks noChangeShapeType="1"/>
                </p:cNvSpPr>
                <p:nvPr userDrawn="1"/>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6">
                  <a:extLst>
                    <a:ext uri="{FF2B5EF4-FFF2-40B4-BE49-F238E27FC236}">
                      <a16:creationId xmlns:a16="http://schemas.microsoft.com/office/drawing/2014/main" id="{C4931206-4FB8-4DAF-8198-29ED369750B3}"/>
                    </a:ext>
                  </a:extLst>
                </p:cNvPr>
                <p:cNvSpPr>
                  <a:spLocks noChangeShapeType="1"/>
                </p:cNvSpPr>
                <p:nvPr userDrawn="1"/>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7">
                  <a:extLst>
                    <a:ext uri="{FF2B5EF4-FFF2-40B4-BE49-F238E27FC236}">
                      <a16:creationId xmlns:a16="http://schemas.microsoft.com/office/drawing/2014/main" id="{F1F92340-34A6-415E-91C4-2ABBB0E01D6C}"/>
                    </a:ext>
                  </a:extLst>
                </p:cNvPr>
                <p:cNvSpPr>
                  <a:spLocks noChangeShapeType="1"/>
                </p:cNvSpPr>
                <p:nvPr userDrawn="1"/>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8">
                  <a:extLst>
                    <a:ext uri="{FF2B5EF4-FFF2-40B4-BE49-F238E27FC236}">
                      <a16:creationId xmlns:a16="http://schemas.microsoft.com/office/drawing/2014/main" id="{A8C58807-5C21-4442-B9B5-F9C7E33C72F2}"/>
                    </a:ext>
                  </a:extLst>
                </p:cNvPr>
                <p:cNvSpPr>
                  <a:spLocks noChangeShapeType="1"/>
                </p:cNvSpPr>
                <p:nvPr userDrawn="1"/>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19">
                  <a:extLst>
                    <a:ext uri="{FF2B5EF4-FFF2-40B4-BE49-F238E27FC236}">
                      <a16:creationId xmlns:a16="http://schemas.microsoft.com/office/drawing/2014/main" id="{2C96D8E4-E436-40EF-8F43-B146E77638B5}"/>
                    </a:ext>
                  </a:extLst>
                </p:cNvPr>
                <p:cNvSpPr>
                  <a:spLocks noChangeShapeType="1"/>
                </p:cNvSpPr>
                <p:nvPr userDrawn="1"/>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20">
                  <a:extLst>
                    <a:ext uri="{FF2B5EF4-FFF2-40B4-BE49-F238E27FC236}">
                      <a16:creationId xmlns:a16="http://schemas.microsoft.com/office/drawing/2014/main" id="{C691A539-7FB8-407E-BC27-D6143795AEE7}"/>
                    </a:ext>
                  </a:extLst>
                </p:cNvPr>
                <p:cNvSpPr>
                  <a:spLocks noChangeShapeType="1"/>
                </p:cNvSpPr>
                <p:nvPr userDrawn="1"/>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 name="Line 21">
                  <a:extLst>
                    <a:ext uri="{FF2B5EF4-FFF2-40B4-BE49-F238E27FC236}">
                      <a16:creationId xmlns:a16="http://schemas.microsoft.com/office/drawing/2014/main" id="{1384274B-9E3B-4B58-9504-E756A4738AE9}"/>
                    </a:ext>
                  </a:extLst>
                </p:cNvPr>
                <p:cNvSpPr>
                  <a:spLocks noChangeShapeType="1"/>
                </p:cNvSpPr>
                <p:nvPr userDrawn="1"/>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22">
                  <a:extLst>
                    <a:ext uri="{FF2B5EF4-FFF2-40B4-BE49-F238E27FC236}">
                      <a16:creationId xmlns:a16="http://schemas.microsoft.com/office/drawing/2014/main" id="{3C0F916D-7DC5-413D-AD7B-C4AF4F656472}"/>
                    </a:ext>
                  </a:extLst>
                </p:cNvPr>
                <p:cNvSpPr>
                  <a:spLocks noChangeShapeType="1"/>
                </p:cNvSpPr>
                <p:nvPr userDrawn="1"/>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23">
                  <a:extLst>
                    <a:ext uri="{FF2B5EF4-FFF2-40B4-BE49-F238E27FC236}">
                      <a16:creationId xmlns:a16="http://schemas.microsoft.com/office/drawing/2014/main" id="{8ADF344F-510C-4432-91C6-FB7669A37884}"/>
                    </a:ext>
                  </a:extLst>
                </p:cNvPr>
                <p:cNvSpPr>
                  <a:spLocks noChangeShapeType="1"/>
                </p:cNvSpPr>
                <p:nvPr userDrawn="1"/>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9" name="Line 24">
                  <a:extLst>
                    <a:ext uri="{FF2B5EF4-FFF2-40B4-BE49-F238E27FC236}">
                      <a16:creationId xmlns:a16="http://schemas.microsoft.com/office/drawing/2014/main" id="{99DD7FAF-6747-4068-B5A2-DE5EDB35F83E}"/>
                    </a:ext>
                  </a:extLst>
                </p:cNvPr>
                <p:cNvSpPr>
                  <a:spLocks noChangeShapeType="1"/>
                </p:cNvSpPr>
                <p:nvPr userDrawn="1"/>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25">
                  <a:extLst>
                    <a:ext uri="{FF2B5EF4-FFF2-40B4-BE49-F238E27FC236}">
                      <a16:creationId xmlns:a16="http://schemas.microsoft.com/office/drawing/2014/main" id="{07B327F8-5A65-4722-B8EF-393ACD555C58}"/>
                    </a:ext>
                  </a:extLst>
                </p:cNvPr>
                <p:cNvSpPr>
                  <a:spLocks noChangeShapeType="1"/>
                </p:cNvSpPr>
                <p:nvPr userDrawn="1"/>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26">
                  <a:extLst>
                    <a:ext uri="{FF2B5EF4-FFF2-40B4-BE49-F238E27FC236}">
                      <a16:creationId xmlns:a16="http://schemas.microsoft.com/office/drawing/2014/main" id="{2ADF10D2-1E6B-4CAE-AF19-4C487C2B937C}"/>
                    </a:ext>
                  </a:extLst>
                </p:cNvPr>
                <p:cNvSpPr>
                  <a:spLocks noChangeShapeType="1"/>
                </p:cNvSpPr>
                <p:nvPr userDrawn="1"/>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0" name="Group 27">
                <a:extLst>
                  <a:ext uri="{FF2B5EF4-FFF2-40B4-BE49-F238E27FC236}">
                    <a16:creationId xmlns:a16="http://schemas.microsoft.com/office/drawing/2014/main" id="{9F59CDB2-A996-447A-A145-06A47943C934}"/>
                  </a:ext>
                </a:extLst>
              </p:cNvPr>
              <p:cNvGrpSpPr>
                <a:grpSpLocks/>
              </p:cNvGrpSpPr>
              <p:nvPr userDrawn="1"/>
            </p:nvGrpSpPr>
            <p:grpSpPr bwMode="auto">
              <a:xfrm>
                <a:off x="192" y="0"/>
                <a:ext cx="5376" cy="4320"/>
                <a:chOff x="192" y="0"/>
                <a:chExt cx="5376" cy="4320"/>
              </a:xfrm>
            </p:grpSpPr>
            <p:sp>
              <p:nvSpPr>
                <p:cNvPr id="1041" name="Line 28">
                  <a:extLst>
                    <a:ext uri="{FF2B5EF4-FFF2-40B4-BE49-F238E27FC236}">
                      <a16:creationId xmlns:a16="http://schemas.microsoft.com/office/drawing/2014/main" id="{1D4BE1BE-35B6-4A6E-9395-548F05E236F6}"/>
                    </a:ext>
                  </a:extLst>
                </p:cNvPr>
                <p:cNvSpPr>
                  <a:spLocks noChangeShapeType="1"/>
                </p:cNvSpPr>
                <p:nvPr userDrawn="1"/>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29">
                  <a:extLst>
                    <a:ext uri="{FF2B5EF4-FFF2-40B4-BE49-F238E27FC236}">
                      <a16:creationId xmlns:a16="http://schemas.microsoft.com/office/drawing/2014/main" id="{198C9838-83A5-4887-A225-F02456C71EDA}"/>
                    </a:ext>
                  </a:extLst>
                </p:cNvPr>
                <p:cNvSpPr>
                  <a:spLocks noChangeShapeType="1"/>
                </p:cNvSpPr>
                <p:nvPr userDrawn="1"/>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30">
                  <a:extLst>
                    <a:ext uri="{FF2B5EF4-FFF2-40B4-BE49-F238E27FC236}">
                      <a16:creationId xmlns:a16="http://schemas.microsoft.com/office/drawing/2014/main" id="{269856BD-9EE5-493F-B38D-FA5869ADEF28}"/>
                    </a:ext>
                  </a:extLst>
                </p:cNvPr>
                <p:cNvSpPr>
                  <a:spLocks noChangeShapeType="1"/>
                </p:cNvSpPr>
                <p:nvPr userDrawn="1"/>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31">
                  <a:extLst>
                    <a:ext uri="{FF2B5EF4-FFF2-40B4-BE49-F238E27FC236}">
                      <a16:creationId xmlns:a16="http://schemas.microsoft.com/office/drawing/2014/main" id="{5F8CE180-AF1D-4BD9-B23D-9D3A4ADAF3B7}"/>
                    </a:ext>
                  </a:extLst>
                </p:cNvPr>
                <p:cNvSpPr>
                  <a:spLocks noChangeShapeType="1"/>
                </p:cNvSpPr>
                <p:nvPr userDrawn="1"/>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32">
                  <a:extLst>
                    <a:ext uri="{FF2B5EF4-FFF2-40B4-BE49-F238E27FC236}">
                      <a16:creationId xmlns:a16="http://schemas.microsoft.com/office/drawing/2014/main" id="{731F5815-DFF6-47F4-B239-77CB43A242FC}"/>
                    </a:ext>
                  </a:extLst>
                </p:cNvPr>
                <p:cNvSpPr>
                  <a:spLocks noChangeShapeType="1"/>
                </p:cNvSpPr>
                <p:nvPr userDrawn="1"/>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33">
                  <a:extLst>
                    <a:ext uri="{FF2B5EF4-FFF2-40B4-BE49-F238E27FC236}">
                      <a16:creationId xmlns:a16="http://schemas.microsoft.com/office/drawing/2014/main" id="{3AAA3781-A0EF-4E84-A263-7C9988D2489D}"/>
                    </a:ext>
                  </a:extLst>
                </p:cNvPr>
                <p:cNvSpPr>
                  <a:spLocks noChangeShapeType="1"/>
                </p:cNvSpPr>
                <p:nvPr userDrawn="1"/>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34">
                  <a:extLst>
                    <a:ext uri="{FF2B5EF4-FFF2-40B4-BE49-F238E27FC236}">
                      <a16:creationId xmlns:a16="http://schemas.microsoft.com/office/drawing/2014/main" id="{43A002EE-12D8-4C6A-A208-81F4A90C592A}"/>
                    </a:ext>
                  </a:extLst>
                </p:cNvPr>
                <p:cNvSpPr>
                  <a:spLocks noChangeShapeType="1"/>
                </p:cNvSpPr>
                <p:nvPr userDrawn="1"/>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35">
                  <a:extLst>
                    <a:ext uri="{FF2B5EF4-FFF2-40B4-BE49-F238E27FC236}">
                      <a16:creationId xmlns:a16="http://schemas.microsoft.com/office/drawing/2014/main" id="{DD047548-5E32-4A16-918E-6627DBFF4D1C}"/>
                    </a:ext>
                  </a:extLst>
                </p:cNvPr>
                <p:cNvSpPr>
                  <a:spLocks noChangeShapeType="1"/>
                </p:cNvSpPr>
                <p:nvPr userDrawn="1"/>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36">
                  <a:extLst>
                    <a:ext uri="{FF2B5EF4-FFF2-40B4-BE49-F238E27FC236}">
                      <a16:creationId xmlns:a16="http://schemas.microsoft.com/office/drawing/2014/main" id="{BEA991BF-C7D0-4909-8593-78402072C37E}"/>
                    </a:ext>
                  </a:extLst>
                </p:cNvPr>
                <p:cNvSpPr>
                  <a:spLocks noChangeShapeType="1"/>
                </p:cNvSpPr>
                <p:nvPr userDrawn="1"/>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37">
                  <a:extLst>
                    <a:ext uri="{FF2B5EF4-FFF2-40B4-BE49-F238E27FC236}">
                      <a16:creationId xmlns:a16="http://schemas.microsoft.com/office/drawing/2014/main" id="{F7C0EAF0-165A-4708-AD6C-7969357E45F5}"/>
                    </a:ext>
                  </a:extLst>
                </p:cNvPr>
                <p:cNvSpPr>
                  <a:spLocks noChangeShapeType="1"/>
                </p:cNvSpPr>
                <p:nvPr userDrawn="1"/>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38">
                  <a:extLst>
                    <a:ext uri="{FF2B5EF4-FFF2-40B4-BE49-F238E27FC236}">
                      <a16:creationId xmlns:a16="http://schemas.microsoft.com/office/drawing/2014/main" id="{4029B9C4-1A04-4E21-9F34-46B6B2BB3E7A}"/>
                    </a:ext>
                  </a:extLst>
                </p:cNvPr>
                <p:cNvSpPr>
                  <a:spLocks noChangeShapeType="1"/>
                </p:cNvSpPr>
                <p:nvPr userDrawn="1"/>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39">
                  <a:extLst>
                    <a:ext uri="{FF2B5EF4-FFF2-40B4-BE49-F238E27FC236}">
                      <a16:creationId xmlns:a16="http://schemas.microsoft.com/office/drawing/2014/main" id="{B0CC188D-AFAB-4B25-A69C-CF3BEF6E5E18}"/>
                    </a:ext>
                  </a:extLst>
                </p:cNvPr>
                <p:cNvSpPr>
                  <a:spLocks noChangeShapeType="1"/>
                </p:cNvSpPr>
                <p:nvPr userDrawn="1"/>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40">
                  <a:extLst>
                    <a:ext uri="{FF2B5EF4-FFF2-40B4-BE49-F238E27FC236}">
                      <a16:creationId xmlns:a16="http://schemas.microsoft.com/office/drawing/2014/main" id="{CA84D014-61FA-4FC4-8C77-1D6CD9A5177E}"/>
                    </a:ext>
                  </a:extLst>
                </p:cNvPr>
                <p:cNvSpPr>
                  <a:spLocks noChangeShapeType="1"/>
                </p:cNvSpPr>
                <p:nvPr userDrawn="1"/>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41">
                  <a:extLst>
                    <a:ext uri="{FF2B5EF4-FFF2-40B4-BE49-F238E27FC236}">
                      <a16:creationId xmlns:a16="http://schemas.microsoft.com/office/drawing/2014/main" id="{A1365AC8-E5FA-45E3-AB8D-8FEFFCA88C22}"/>
                    </a:ext>
                  </a:extLst>
                </p:cNvPr>
                <p:cNvSpPr>
                  <a:spLocks noChangeShapeType="1"/>
                </p:cNvSpPr>
                <p:nvPr userDrawn="1"/>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42">
                  <a:extLst>
                    <a:ext uri="{FF2B5EF4-FFF2-40B4-BE49-F238E27FC236}">
                      <a16:creationId xmlns:a16="http://schemas.microsoft.com/office/drawing/2014/main" id="{B7145455-7FB5-4037-B295-46E8DF024116}"/>
                    </a:ext>
                  </a:extLst>
                </p:cNvPr>
                <p:cNvSpPr>
                  <a:spLocks noChangeShapeType="1"/>
                </p:cNvSpPr>
                <p:nvPr userDrawn="1"/>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43">
                  <a:extLst>
                    <a:ext uri="{FF2B5EF4-FFF2-40B4-BE49-F238E27FC236}">
                      <a16:creationId xmlns:a16="http://schemas.microsoft.com/office/drawing/2014/main" id="{97694F8D-6DF8-49B4-A0E0-6BEBE6EDFA7F}"/>
                    </a:ext>
                  </a:extLst>
                </p:cNvPr>
                <p:cNvSpPr>
                  <a:spLocks noChangeShapeType="1"/>
                </p:cNvSpPr>
                <p:nvPr userDrawn="1"/>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44">
                  <a:extLst>
                    <a:ext uri="{FF2B5EF4-FFF2-40B4-BE49-F238E27FC236}">
                      <a16:creationId xmlns:a16="http://schemas.microsoft.com/office/drawing/2014/main" id="{1E09E198-B375-463F-9C19-E2390DC407B0}"/>
                    </a:ext>
                  </a:extLst>
                </p:cNvPr>
                <p:cNvSpPr>
                  <a:spLocks noChangeShapeType="1"/>
                </p:cNvSpPr>
                <p:nvPr userDrawn="1"/>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45">
                  <a:extLst>
                    <a:ext uri="{FF2B5EF4-FFF2-40B4-BE49-F238E27FC236}">
                      <a16:creationId xmlns:a16="http://schemas.microsoft.com/office/drawing/2014/main" id="{41BC0EAA-B3F3-4CCA-A987-55D363692922}"/>
                    </a:ext>
                  </a:extLst>
                </p:cNvPr>
                <p:cNvSpPr>
                  <a:spLocks noChangeShapeType="1"/>
                </p:cNvSpPr>
                <p:nvPr userDrawn="1"/>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46">
                  <a:extLst>
                    <a:ext uri="{FF2B5EF4-FFF2-40B4-BE49-F238E27FC236}">
                      <a16:creationId xmlns:a16="http://schemas.microsoft.com/office/drawing/2014/main" id="{390AED78-8F60-4C3C-8495-F8B925E0306B}"/>
                    </a:ext>
                  </a:extLst>
                </p:cNvPr>
                <p:cNvSpPr>
                  <a:spLocks noChangeShapeType="1"/>
                </p:cNvSpPr>
                <p:nvPr userDrawn="1"/>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47">
                  <a:extLst>
                    <a:ext uri="{FF2B5EF4-FFF2-40B4-BE49-F238E27FC236}">
                      <a16:creationId xmlns:a16="http://schemas.microsoft.com/office/drawing/2014/main" id="{01004BBE-9EBD-4BCF-946E-3D9256550E47}"/>
                    </a:ext>
                  </a:extLst>
                </p:cNvPr>
                <p:cNvSpPr>
                  <a:spLocks noChangeShapeType="1"/>
                </p:cNvSpPr>
                <p:nvPr userDrawn="1"/>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48">
                  <a:extLst>
                    <a:ext uri="{FF2B5EF4-FFF2-40B4-BE49-F238E27FC236}">
                      <a16:creationId xmlns:a16="http://schemas.microsoft.com/office/drawing/2014/main" id="{3C720CF8-95E4-4A5B-9AFD-96025AD42C05}"/>
                    </a:ext>
                  </a:extLst>
                </p:cNvPr>
                <p:cNvSpPr>
                  <a:spLocks noChangeShapeType="1"/>
                </p:cNvSpPr>
                <p:nvPr userDrawn="1"/>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49">
                  <a:extLst>
                    <a:ext uri="{FF2B5EF4-FFF2-40B4-BE49-F238E27FC236}">
                      <a16:creationId xmlns:a16="http://schemas.microsoft.com/office/drawing/2014/main" id="{4B2E6468-FB1C-4047-970D-08639F678CEF}"/>
                    </a:ext>
                  </a:extLst>
                </p:cNvPr>
                <p:cNvSpPr>
                  <a:spLocks noChangeShapeType="1"/>
                </p:cNvSpPr>
                <p:nvPr userDrawn="1"/>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50">
                  <a:extLst>
                    <a:ext uri="{FF2B5EF4-FFF2-40B4-BE49-F238E27FC236}">
                      <a16:creationId xmlns:a16="http://schemas.microsoft.com/office/drawing/2014/main" id="{B1024D65-0A7B-4F7B-BAAA-983A99ED9F86}"/>
                    </a:ext>
                  </a:extLst>
                </p:cNvPr>
                <p:cNvSpPr>
                  <a:spLocks noChangeShapeType="1"/>
                </p:cNvSpPr>
                <p:nvPr userDrawn="1"/>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51">
                  <a:extLst>
                    <a:ext uri="{FF2B5EF4-FFF2-40B4-BE49-F238E27FC236}">
                      <a16:creationId xmlns:a16="http://schemas.microsoft.com/office/drawing/2014/main" id="{DDC80589-4490-47E8-A5F0-4ED543D18C98}"/>
                    </a:ext>
                  </a:extLst>
                </p:cNvPr>
                <p:cNvSpPr>
                  <a:spLocks noChangeShapeType="1"/>
                </p:cNvSpPr>
                <p:nvPr userDrawn="1"/>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52">
                  <a:extLst>
                    <a:ext uri="{FF2B5EF4-FFF2-40B4-BE49-F238E27FC236}">
                      <a16:creationId xmlns:a16="http://schemas.microsoft.com/office/drawing/2014/main" id="{D8E91C4D-70FE-40F4-98FA-378BE72A9645}"/>
                    </a:ext>
                  </a:extLst>
                </p:cNvPr>
                <p:cNvSpPr>
                  <a:spLocks noChangeShapeType="1"/>
                </p:cNvSpPr>
                <p:nvPr userDrawn="1"/>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53">
                  <a:extLst>
                    <a:ext uri="{FF2B5EF4-FFF2-40B4-BE49-F238E27FC236}">
                      <a16:creationId xmlns:a16="http://schemas.microsoft.com/office/drawing/2014/main" id="{CF169794-76B4-4EA0-B846-FEE2759496D9}"/>
                    </a:ext>
                  </a:extLst>
                </p:cNvPr>
                <p:cNvSpPr>
                  <a:spLocks noChangeShapeType="1"/>
                </p:cNvSpPr>
                <p:nvPr userDrawn="1"/>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54">
                  <a:extLst>
                    <a:ext uri="{FF2B5EF4-FFF2-40B4-BE49-F238E27FC236}">
                      <a16:creationId xmlns:a16="http://schemas.microsoft.com/office/drawing/2014/main" id="{12FEC4EA-F301-4820-9015-F7D7C8EBF40C}"/>
                    </a:ext>
                  </a:extLst>
                </p:cNvPr>
                <p:cNvSpPr>
                  <a:spLocks noChangeShapeType="1"/>
                </p:cNvSpPr>
                <p:nvPr userDrawn="1"/>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55">
                  <a:extLst>
                    <a:ext uri="{FF2B5EF4-FFF2-40B4-BE49-F238E27FC236}">
                      <a16:creationId xmlns:a16="http://schemas.microsoft.com/office/drawing/2014/main" id="{D1393FD3-0A50-47DA-A115-DFC3F7DDE147}"/>
                    </a:ext>
                  </a:extLst>
                </p:cNvPr>
                <p:cNvSpPr>
                  <a:spLocks noChangeShapeType="1"/>
                </p:cNvSpPr>
                <p:nvPr userDrawn="1"/>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56">
                  <a:extLst>
                    <a:ext uri="{FF2B5EF4-FFF2-40B4-BE49-F238E27FC236}">
                      <a16:creationId xmlns:a16="http://schemas.microsoft.com/office/drawing/2014/main" id="{71A0CAFD-DC22-49D6-B229-343F667543E4}"/>
                    </a:ext>
                  </a:extLst>
                </p:cNvPr>
                <p:cNvSpPr>
                  <a:spLocks noChangeShapeType="1"/>
                </p:cNvSpPr>
                <p:nvPr userDrawn="1"/>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3" name="Rectangle 57" descr="60%">
              <a:extLst>
                <a:ext uri="{FF2B5EF4-FFF2-40B4-BE49-F238E27FC236}">
                  <a16:creationId xmlns:a16="http://schemas.microsoft.com/office/drawing/2014/main" id="{F488645E-19E6-4896-A03F-D1368EC358F9}"/>
                </a:ext>
              </a:extLst>
            </p:cNvPr>
            <p:cNvSpPr>
              <a:spLocks noChangeArrowheads="1"/>
            </p:cNvSpPr>
            <p:nvPr userDrawn="1"/>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eaLnBrk="1" hangingPunct="1">
                <a:defRPr/>
              </a:pPr>
              <a:endParaRPr lang="ro-RO" altLang="en-US"/>
            </a:p>
          </p:txBody>
        </p:sp>
        <p:sp>
          <p:nvSpPr>
            <p:cNvPr id="1034" name="Line 58">
              <a:extLst>
                <a:ext uri="{FF2B5EF4-FFF2-40B4-BE49-F238E27FC236}">
                  <a16:creationId xmlns:a16="http://schemas.microsoft.com/office/drawing/2014/main" id="{744B6A41-AFE7-4EBB-8158-EBF9C28DF3BE}"/>
                </a:ext>
              </a:extLst>
            </p:cNvPr>
            <p:cNvSpPr>
              <a:spLocks noChangeShapeType="1"/>
            </p:cNvSpPr>
            <p:nvPr userDrawn="1"/>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5" name="Group 59">
              <a:extLst>
                <a:ext uri="{FF2B5EF4-FFF2-40B4-BE49-F238E27FC236}">
                  <a16:creationId xmlns:a16="http://schemas.microsoft.com/office/drawing/2014/main" id="{0F5B3346-8C46-43B3-9C4E-97C65CA3E12A}"/>
                </a:ext>
              </a:extLst>
            </p:cNvPr>
            <p:cNvGrpSpPr>
              <a:grpSpLocks/>
            </p:cNvGrpSpPr>
            <p:nvPr userDrawn="1"/>
          </p:nvGrpSpPr>
          <p:grpSpPr bwMode="auto">
            <a:xfrm>
              <a:off x="261" y="892"/>
              <a:ext cx="1124" cy="1464"/>
              <a:chOff x="96" y="916"/>
              <a:chExt cx="2208" cy="2876"/>
            </a:xfrm>
          </p:grpSpPr>
          <p:sp>
            <p:nvSpPr>
              <p:cNvPr id="1036" name="Line 60">
                <a:extLst>
                  <a:ext uri="{FF2B5EF4-FFF2-40B4-BE49-F238E27FC236}">
                    <a16:creationId xmlns:a16="http://schemas.microsoft.com/office/drawing/2014/main" id="{C8CEC134-1BAF-4F85-9EFB-775DA11E36E2}"/>
                  </a:ext>
                </a:extLst>
              </p:cNvPr>
              <p:cNvSpPr>
                <a:spLocks noChangeShapeType="1"/>
              </p:cNvSpPr>
              <p:nvPr userDrawn="1"/>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61">
                <a:extLst>
                  <a:ext uri="{FF2B5EF4-FFF2-40B4-BE49-F238E27FC236}">
                    <a16:creationId xmlns:a16="http://schemas.microsoft.com/office/drawing/2014/main" id="{98A6AEE7-E674-4414-B44D-C561FC323626}"/>
                  </a:ext>
                </a:extLst>
              </p:cNvPr>
              <p:cNvSpPr>
                <a:spLocks noChangeShapeType="1"/>
              </p:cNvSpPr>
              <p:nvPr userDrawn="1"/>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Arc 62">
                <a:extLst>
                  <a:ext uri="{FF2B5EF4-FFF2-40B4-BE49-F238E27FC236}">
                    <a16:creationId xmlns:a16="http://schemas.microsoft.com/office/drawing/2014/main" id="{AA0FAF5E-E335-459E-9D69-997FF1E67E01}"/>
                  </a:ext>
                </a:extLst>
              </p:cNvPr>
              <p:cNvSpPr>
                <a:spLocks/>
              </p:cNvSpPr>
              <p:nvPr userDrawn="1"/>
            </p:nvSpPr>
            <p:spPr bwMode="ltGray">
              <a:xfrm flipH="1">
                <a:off x="218" y="916"/>
                <a:ext cx="238" cy="240"/>
              </a:xfrm>
              <a:custGeom>
                <a:avLst/>
                <a:gdLst>
                  <a:gd name="T0" fmla="*/ 1 w 43195"/>
                  <a:gd name="T1" fmla="*/ 0 h 43200"/>
                  <a:gd name="T2" fmla="*/ 0 w 43195"/>
                  <a:gd name="T3" fmla="*/ 1 h 43200"/>
                  <a:gd name="T4" fmla="*/ 1 w 43195"/>
                  <a:gd name="T5" fmla="*/ 1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027" name="Rectangle 63">
            <a:extLst>
              <a:ext uri="{FF2B5EF4-FFF2-40B4-BE49-F238E27FC236}">
                <a16:creationId xmlns:a16="http://schemas.microsoft.com/office/drawing/2014/main" id="{C99365BF-2214-43DF-9641-DC4C3C0BAB08}"/>
              </a:ext>
            </a:extLst>
          </p:cNvPr>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4" descr="Rectangle: Click to edit Master text styles&#10;Second level&#10;Third level&#10;Fourth level&#10;Fifth level">
            <a:extLst>
              <a:ext uri="{FF2B5EF4-FFF2-40B4-BE49-F238E27FC236}">
                <a16:creationId xmlns:a16="http://schemas.microsoft.com/office/drawing/2014/main" id="{2BDA7184-5337-4041-B6A0-72A25B6CD3CD}"/>
              </a:ext>
            </a:extLst>
          </p:cNvPr>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93" name="Rectangle 65">
            <a:extLst>
              <a:ext uri="{FF2B5EF4-FFF2-40B4-BE49-F238E27FC236}">
                <a16:creationId xmlns:a16="http://schemas.microsoft.com/office/drawing/2014/main" id="{DBBE4C88-E1E4-46A8-A91C-CAEDEC8349D9}"/>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en-US"/>
          </a:p>
        </p:txBody>
      </p:sp>
      <p:sp>
        <p:nvSpPr>
          <p:cNvPr id="22594" name="Rectangle 66">
            <a:extLst>
              <a:ext uri="{FF2B5EF4-FFF2-40B4-BE49-F238E27FC236}">
                <a16:creationId xmlns:a16="http://schemas.microsoft.com/office/drawing/2014/main" id="{B4F3B34E-44DE-4819-9274-EEA262234EA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en-US"/>
          </a:p>
        </p:txBody>
      </p:sp>
      <p:sp>
        <p:nvSpPr>
          <p:cNvPr id="22595" name="Rectangle 67">
            <a:extLst>
              <a:ext uri="{FF2B5EF4-FFF2-40B4-BE49-F238E27FC236}">
                <a16:creationId xmlns:a16="http://schemas.microsoft.com/office/drawing/2014/main" id="{930F55F8-3DD5-4F36-BA3D-0BD8DD194A12}"/>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vl1pPr>
          </a:lstStyle>
          <a:p>
            <a:fld id="{F30979A1-5396-4A1C-AD8D-E02B9A4F9F5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ietf.org/rf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5.bin"/><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12.png"/><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2.bin"/><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3.bin"/><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15.bin"/><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17.bin"/><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18.bin"/><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19.bin"/><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0.bin"/><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oleObject" Target="../embeddings/oleObject21.bin"/><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oleObject" Target="../embeddings/oleObject22.bin"/><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527ED7F-71D7-4C85-AF36-0916F7E3DC9B}"/>
              </a:ext>
            </a:extLst>
          </p:cNvPr>
          <p:cNvSpPr>
            <a:spLocks noGrp="1" noChangeArrowheads="1"/>
          </p:cNvSpPr>
          <p:nvPr>
            <p:ph type="ctrTitle"/>
          </p:nvPr>
        </p:nvSpPr>
        <p:spPr/>
        <p:txBody>
          <a:bodyPr/>
          <a:lstStyle/>
          <a:p>
            <a:pPr algn="ctr" eaLnBrk="1" hangingPunct="1"/>
            <a:r>
              <a:rPr lang="en-US" altLang="en-US"/>
              <a:t>Computer Networks</a:t>
            </a:r>
            <a:br>
              <a:rPr lang="en-US" altLang="en-US"/>
            </a:br>
            <a:r>
              <a:rPr lang="en-US" altLang="en-US" u="sng"/>
              <a:t>Protocols</a:t>
            </a:r>
          </a:p>
        </p:txBody>
      </p:sp>
      <p:sp>
        <p:nvSpPr>
          <p:cNvPr id="3075" name="Rectangle 3" descr="Rectangle: Click to edit Master text styles&#10;Second level&#10;Third level&#10;Fourth level&#10;Fifth level">
            <a:extLst>
              <a:ext uri="{FF2B5EF4-FFF2-40B4-BE49-F238E27FC236}">
                <a16:creationId xmlns:a16="http://schemas.microsoft.com/office/drawing/2014/main" id="{65DB2C01-9C7D-4B63-AF53-5E58B9BA5C7B}"/>
              </a:ext>
            </a:extLst>
          </p:cNvPr>
          <p:cNvSpPr>
            <a:spLocks noGrp="1" noChangeArrowheads="1"/>
          </p:cNvSpPr>
          <p:nvPr>
            <p:ph type="subTitle" idx="1"/>
          </p:nvPr>
        </p:nvSpPr>
        <p:spPr>
          <a:xfrm>
            <a:off x="3048000" y="4648200"/>
            <a:ext cx="2057400" cy="762000"/>
          </a:xfrm>
        </p:spPr>
        <p:txBody>
          <a:bodyPr/>
          <a:lstStyle/>
          <a:p>
            <a:pPr eaLnBrk="1" hangingPunct="1"/>
            <a:r>
              <a:rPr lang="en-US" altLang="en-US"/>
              <a:t>Lecture 3</a:t>
            </a:r>
          </a:p>
        </p:txBody>
      </p:sp>
      <p:sp>
        <p:nvSpPr>
          <p:cNvPr id="3076" name="Text Box 5">
            <a:extLst>
              <a:ext uri="{FF2B5EF4-FFF2-40B4-BE49-F238E27FC236}">
                <a16:creationId xmlns:a16="http://schemas.microsoft.com/office/drawing/2014/main" id="{241A3833-B321-46E5-A8C3-68F1834C94BE}"/>
              </a:ext>
            </a:extLst>
          </p:cNvPr>
          <p:cNvSpPr txBox="1">
            <a:spLocks noChangeArrowheads="1"/>
          </p:cNvSpPr>
          <p:nvPr/>
        </p:nvSpPr>
        <p:spPr bwMode="auto">
          <a:xfrm>
            <a:off x="2514600" y="3962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latin typeface="Times New Roman" panose="02020603050405020304" pitchFamily="18" charset="0"/>
              </a:rPr>
              <a:t>Adrian Sergiu DARABANT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C697915-9B21-4818-A49A-FA1262817879}"/>
              </a:ext>
            </a:extLst>
          </p:cNvPr>
          <p:cNvSpPr>
            <a:spLocks noGrp="1" noChangeArrowheads="1"/>
          </p:cNvSpPr>
          <p:nvPr>
            <p:ph type="title"/>
          </p:nvPr>
        </p:nvSpPr>
        <p:spPr/>
        <p:txBody>
          <a:bodyPr/>
          <a:lstStyle/>
          <a:p>
            <a:pPr eaLnBrk="1" hangingPunct="1"/>
            <a:r>
              <a:rPr lang="en-US" altLang="en-US"/>
              <a:t>The Physical Layer</a:t>
            </a:r>
          </a:p>
        </p:txBody>
      </p:sp>
      <p:sp>
        <p:nvSpPr>
          <p:cNvPr id="12291" name="Rectangle 3" descr="Rectangle: Click to edit Master text styles&#10;Second level&#10;Third level&#10;Fourth level&#10;Fifth level">
            <a:extLst>
              <a:ext uri="{FF2B5EF4-FFF2-40B4-BE49-F238E27FC236}">
                <a16:creationId xmlns:a16="http://schemas.microsoft.com/office/drawing/2014/main" id="{B22CA104-5B00-4346-A5F2-0DA2573406C4}"/>
              </a:ext>
            </a:extLst>
          </p:cNvPr>
          <p:cNvSpPr>
            <a:spLocks noGrp="1" noChangeArrowheads="1"/>
          </p:cNvSpPr>
          <p:nvPr>
            <p:ph type="body" idx="1"/>
          </p:nvPr>
        </p:nvSpPr>
        <p:spPr/>
        <p:txBody>
          <a:bodyPr/>
          <a:lstStyle/>
          <a:p>
            <a:pPr eaLnBrk="1" hangingPunct="1"/>
            <a:r>
              <a:rPr lang="en-US" altLang="en-US"/>
              <a:t>Raw bits over a communication channel</a:t>
            </a:r>
          </a:p>
          <a:p>
            <a:pPr eaLnBrk="1" hangingPunct="1"/>
            <a:r>
              <a:rPr lang="en-US" altLang="en-US"/>
              <a:t>Data representation</a:t>
            </a:r>
          </a:p>
          <a:p>
            <a:pPr lvl="1" eaLnBrk="1" hangingPunct="1"/>
            <a:r>
              <a:rPr lang="en-US" altLang="en-US"/>
              <a:t>1–how many volts ?; 0 – how many volts ?</a:t>
            </a:r>
          </a:p>
          <a:p>
            <a:pPr eaLnBrk="1" hangingPunct="1"/>
            <a:r>
              <a:rPr lang="en-US" altLang="en-US"/>
              <a:t>1 bit – How many nanoseconds ?</a:t>
            </a:r>
          </a:p>
          <a:p>
            <a:pPr eaLnBrk="1" hangingPunct="1"/>
            <a:r>
              <a:rPr lang="en-US" altLang="en-US"/>
              <a:t>Bidirectional simultaneous transmission?</a:t>
            </a:r>
          </a:p>
          <a:p>
            <a:pPr eaLnBrk="1" hangingPunct="1"/>
            <a:r>
              <a:rPr lang="en-US" altLang="en-US"/>
              <a:t>Electrical, mechanical, timing interfaces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F18E929-14A6-4B05-A9BF-FF46199CB9EB}"/>
              </a:ext>
            </a:extLst>
          </p:cNvPr>
          <p:cNvSpPr>
            <a:spLocks noGrp="1" noChangeArrowheads="1"/>
          </p:cNvSpPr>
          <p:nvPr>
            <p:ph type="title"/>
          </p:nvPr>
        </p:nvSpPr>
        <p:spPr/>
        <p:txBody>
          <a:bodyPr/>
          <a:lstStyle/>
          <a:p>
            <a:pPr eaLnBrk="1" hangingPunct="1"/>
            <a:r>
              <a:rPr lang="en-US" altLang="en-US"/>
              <a:t>Data Link layer</a:t>
            </a:r>
          </a:p>
        </p:txBody>
      </p:sp>
      <p:sp>
        <p:nvSpPr>
          <p:cNvPr id="13315" name="Rectangle 3" descr="Rectangle: Click to edit Master text styles&#10;Second level&#10;Third level&#10;Fourth level&#10;Fifth level">
            <a:extLst>
              <a:ext uri="{FF2B5EF4-FFF2-40B4-BE49-F238E27FC236}">
                <a16:creationId xmlns:a16="http://schemas.microsoft.com/office/drawing/2014/main" id="{9292845A-9254-4FA5-960E-B95E25A79814}"/>
              </a:ext>
            </a:extLst>
          </p:cNvPr>
          <p:cNvSpPr>
            <a:spLocks noGrp="1" noChangeArrowheads="1"/>
          </p:cNvSpPr>
          <p:nvPr>
            <p:ph type="body" idx="1"/>
          </p:nvPr>
        </p:nvSpPr>
        <p:spPr>
          <a:xfrm>
            <a:off x="609600" y="1905000"/>
            <a:ext cx="8001000" cy="4114800"/>
          </a:xfrm>
        </p:spPr>
        <p:txBody>
          <a:bodyPr/>
          <a:lstStyle/>
          <a:p>
            <a:pPr eaLnBrk="1" hangingPunct="1"/>
            <a:r>
              <a:rPr lang="en-US" altLang="en-US"/>
              <a:t>Turn the raw transmission into an error free communication line</a:t>
            </a:r>
          </a:p>
          <a:p>
            <a:pPr eaLnBrk="1" hangingPunct="1"/>
            <a:r>
              <a:rPr lang="en-US" altLang="en-US"/>
              <a:t>Sets data in </a:t>
            </a:r>
            <a:r>
              <a:rPr lang="en-US" altLang="en-US" b="1" i="1"/>
              <a:t>frames</a:t>
            </a:r>
            <a:r>
              <a:rPr lang="en-US" altLang="en-US"/>
              <a:t>=thousands of bytes</a:t>
            </a:r>
          </a:p>
          <a:p>
            <a:pPr eaLnBrk="1" hangingPunct="1"/>
            <a:r>
              <a:rPr lang="en-US" altLang="en-US"/>
              <a:t>Traffic regulation (flow control)</a:t>
            </a:r>
          </a:p>
          <a:p>
            <a:pPr eaLnBrk="1" hangingPunct="1"/>
            <a:r>
              <a:rPr lang="en-US" altLang="en-US"/>
              <a:t>Access to the medium in broadcast shared coomunication lines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7A2F6D3-AD61-4E85-9FB7-027009D01723}"/>
              </a:ext>
            </a:extLst>
          </p:cNvPr>
          <p:cNvSpPr>
            <a:spLocks noGrp="1" noChangeArrowheads="1"/>
          </p:cNvSpPr>
          <p:nvPr>
            <p:ph type="title"/>
          </p:nvPr>
        </p:nvSpPr>
        <p:spPr/>
        <p:txBody>
          <a:bodyPr/>
          <a:lstStyle/>
          <a:p>
            <a:pPr eaLnBrk="1" hangingPunct="1"/>
            <a:r>
              <a:rPr lang="en-US" altLang="en-US"/>
              <a:t>The Network Layer</a:t>
            </a:r>
          </a:p>
        </p:txBody>
      </p:sp>
      <p:sp>
        <p:nvSpPr>
          <p:cNvPr id="14339" name="Rectangle 3" descr="Rectangle: Click to edit Master text styles&#10;Second level&#10;Third level&#10;Fourth level&#10;Fifth level">
            <a:extLst>
              <a:ext uri="{FF2B5EF4-FFF2-40B4-BE49-F238E27FC236}">
                <a16:creationId xmlns:a16="http://schemas.microsoft.com/office/drawing/2014/main" id="{02C80B9F-FD47-4003-BE2B-CE24748562BC}"/>
              </a:ext>
            </a:extLst>
          </p:cNvPr>
          <p:cNvSpPr>
            <a:spLocks noGrp="1" noChangeArrowheads="1"/>
          </p:cNvSpPr>
          <p:nvPr>
            <p:ph type="body" idx="1"/>
          </p:nvPr>
        </p:nvSpPr>
        <p:spPr/>
        <p:txBody>
          <a:bodyPr/>
          <a:lstStyle/>
          <a:p>
            <a:pPr eaLnBrk="1" hangingPunct="1"/>
            <a:r>
              <a:rPr lang="en-US" altLang="en-US"/>
              <a:t>Controls the operation of a subnet</a:t>
            </a:r>
          </a:p>
          <a:p>
            <a:pPr eaLnBrk="1" hangingPunct="1"/>
            <a:r>
              <a:rPr lang="en-US" altLang="en-US"/>
              <a:t>How packets are routed from source to destination</a:t>
            </a:r>
          </a:p>
          <a:p>
            <a:pPr eaLnBrk="1" hangingPunct="1"/>
            <a:r>
              <a:rPr lang="en-US" altLang="en-US"/>
              <a:t>Quality of service – congestion control</a:t>
            </a:r>
          </a:p>
          <a:p>
            <a:pPr eaLnBrk="1" hangingPunct="1"/>
            <a:r>
              <a:rPr lang="en-US" altLang="en-US"/>
              <a:t>Fragmentation and inter-network problems</a:t>
            </a:r>
          </a:p>
          <a:p>
            <a:pPr eaLnBrk="1" hangingPunct="1">
              <a:buFont typeface="Wingdings" panose="05000000000000000000" pitchFamily="2" charset="2"/>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97C96E4-A137-4940-AC5D-811D92DD5476}"/>
              </a:ext>
            </a:extLst>
          </p:cNvPr>
          <p:cNvSpPr>
            <a:spLocks noGrp="1" noChangeArrowheads="1"/>
          </p:cNvSpPr>
          <p:nvPr>
            <p:ph type="title"/>
          </p:nvPr>
        </p:nvSpPr>
        <p:spPr/>
        <p:txBody>
          <a:bodyPr/>
          <a:lstStyle/>
          <a:p>
            <a:pPr eaLnBrk="1" hangingPunct="1"/>
            <a:r>
              <a:rPr lang="en-US" altLang="en-US"/>
              <a:t>The Transport Layer</a:t>
            </a:r>
          </a:p>
        </p:txBody>
      </p:sp>
      <p:sp>
        <p:nvSpPr>
          <p:cNvPr id="15363" name="Rectangle 3" descr="Rectangle: Click to edit Master text styles&#10;Second level&#10;Third level&#10;Fourth level&#10;Fifth level">
            <a:extLst>
              <a:ext uri="{FF2B5EF4-FFF2-40B4-BE49-F238E27FC236}">
                <a16:creationId xmlns:a16="http://schemas.microsoft.com/office/drawing/2014/main" id="{5F908B9C-FE9B-49D2-867A-ABDC3B3F96EB}"/>
              </a:ext>
            </a:extLst>
          </p:cNvPr>
          <p:cNvSpPr>
            <a:spLocks noGrp="1" noChangeArrowheads="1"/>
          </p:cNvSpPr>
          <p:nvPr>
            <p:ph type="body" idx="1"/>
          </p:nvPr>
        </p:nvSpPr>
        <p:spPr/>
        <p:txBody>
          <a:bodyPr/>
          <a:lstStyle/>
          <a:p>
            <a:pPr eaLnBrk="1" hangingPunct="1">
              <a:lnSpc>
                <a:spcPct val="90000"/>
              </a:lnSpc>
            </a:pPr>
            <a:r>
              <a:rPr lang="en-US" altLang="en-US"/>
              <a:t>Accept data from upper layers and splits it into packets (small units)</a:t>
            </a:r>
          </a:p>
          <a:p>
            <a:pPr eaLnBrk="1" hangingPunct="1">
              <a:lnSpc>
                <a:spcPct val="90000"/>
              </a:lnSpc>
            </a:pPr>
            <a:r>
              <a:rPr lang="en-US" altLang="en-US"/>
              <a:t>Ensure that packets arrive correctly to the other end</a:t>
            </a:r>
          </a:p>
          <a:p>
            <a:pPr eaLnBrk="1" hangingPunct="1">
              <a:lnSpc>
                <a:spcPct val="90000"/>
              </a:lnSpc>
            </a:pPr>
            <a:r>
              <a:rPr lang="en-US" altLang="en-US"/>
              <a:t>Type of service: error free PtoP, preserve order or not, guarantees delivery or not, broadcast</a:t>
            </a:r>
          </a:p>
          <a:p>
            <a:pPr eaLnBrk="1" hangingPunct="1">
              <a:lnSpc>
                <a:spcPct val="90000"/>
              </a:lnSpc>
            </a:pPr>
            <a:r>
              <a:rPr lang="en-US" altLang="en-US"/>
              <a:t>True end-to-end layer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B3A15FE-EFDE-4A48-9E20-5C3670D96444}"/>
              </a:ext>
            </a:extLst>
          </p:cNvPr>
          <p:cNvSpPr>
            <a:spLocks noGrp="1" noChangeArrowheads="1"/>
          </p:cNvSpPr>
          <p:nvPr>
            <p:ph type="title"/>
          </p:nvPr>
        </p:nvSpPr>
        <p:spPr/>
        <p:txBody>
          <a:bodyPr/>
          <a:lstStyle/>
          <a:p>
            <a:pPr eaLnBrk="1" hangingPunct="1"/>
            <a:r>
              <a:rPr lang="en-US" altLang="en-US"/>
              <a:t>The Session Layer</a:t>
            </a:r>
          </a:p>
        </p:txBody>
      </p:sp>
      <p:sp>
        <p:nvSpPr>
          <p:cNvPr id="16387" name="Rectangle 3" descr="Rectangle: Click to edit Master text styles&#10;Second level&#10;Third level&#10;Fourth level&#10;Fifth level">
            <a:extLst>
              <a:ext uri="{FF2B5EF4-FFF2-40B4-BE49-F238E27FC236}">
                <a16:creationId xmlns:a16="http://schemas.microsoft.com/office/drawing/2014/main" id="{D4163198-4785-4013-ADE2-B06BF72BF1F8}"/>
              </a:ext>
            </a:extLst>
          </p:cNvPr>
          <p:cNvSpPr>
            <a:spLocks noGrp="1" noChangeArrowheads="1"/>
          </p:cNvSpPr>
          <p:nvPr>
            <p:ph type="body" idx="1"/>
          </p:nvPr>
        </p:nvSpPr>
        <p:spPr/>
        <p:txBody>
          <a:bodyPr/>
          <a:lstStyle/>
          <a:p>
            <a:pPr eaLnBrk="1" hangingPunct="1"/>
            <a:r>
              <a:rPr lang="en-US" altLang="en-US"/>
              <a:t>Allows for establishing sessions</a:t>
            </a:r>
          </a:p>
          <a:p>
            <a:pPr eaLnBrk="1" hangingPunct="1"/>
            <a:r>
              <a:rPr lang="en-US" altLang="en-US"/>
              <a:t>Session</a:t>
            </a:r>
          </a:p>
          <a:p>
            <a:pPr lvl="1" eaLnBrk="1" hangingPunct="1"/>
            <a:r>
              <a:rPr lang="en-US" altLang="en-US"/>
              <a:t>Dialog control</a:t>
            </a:r>
          </a:p>
          <a:p>
            <a:pPr lvl="1" eaLnBrk="1" hangingPunct="1"/>
            <a:r>
              <a:rPr lang="en-US" altLang="en-US"/>
              <a:t>Token management</a:t>
            </a:r>
          </a:p>
          <a:p>
            <a:pPr lvl="1" eaLnBrk="1" hangingPunct="1"/>
            <a:r>
              <a:rPr lang="en-US" altLang="en-US"/>
              <a:t>Synchronization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9CDCA41-CCDD-4AE0-82F2-45C6ED593D2A}"/>
              </a:ext>
            </a:extLst>
          </p:cNvPr>
          <p:cNvSpPr>
            <a:spLocks noGrp="1" noChangeArrowheads="1"/>
          </p:cNvSpPr>
          <p:nvPr>
            <p:ph type="title"/>
          </p:nvPr>
        </p:nvSpPr>
        <p:spPr/>
        <p:txBody>
          <a:bodyPr/>
          <a:lstStyle/>
          <a:p>
            <a:pPr eaLnBrk="1" hangingPunct="1"/>
            <a:r>
              <a:rPr lang="en-US" altLang="en-US"/>
              <a:t>The Presentation Layer</a:t>
            </a:r>
          </a:p>
        </p:txBody>
      </p:sp>
      <p:sp>
        <p:nvSpPr>
          <p:cNvPr id="17411" name="Rectangle 3" descr="Rectangle: Click to edit Master text styles&#10;Second level&#10;Third level&#10;Fourth level&#10;Fifth level">
            <a:extLst>
              <a:ext uri="{FF2B5EF4-FFF2-40B4-BE49-F238E27FC236}">
                <a16:creationId xmlns:a16="http://schemas.microsoft.com/office/drawing/2014/main" id="{88405C68-BE7B-4295-B50D-1E53679E7600}"/>
              </a:ext>
            </a:extLst>
          </p:cNvPr>
          <p:cNvSpPr>
            <a:spLocks noGrp="1" noChangeArrowheads="1"/>
          </p:cNvSpPr>
          <p:nvPr>
            <p:ph type="body" idx="1"/>
          </p:nvPr>
        </p:nvSpPr>
        <p:spPr/>
        <p:txBody>
          <a:bodyPr/>
          <a:lstStyle/>
          <a:p>
            <a:pPr eaLnBrk="1" hangingPunct="1"/>
            <a:r>
              <a:rPr lang="en-US" altLang="en-US"/>
              <a:t>Syntax and semantics of data</a:t>
            </a:r>
          </a:p>
          <a:p>
            <a:pPr eaLnBrk="1" hangingPunct="1"/>
            <a:r>
              <a:rPr lang="en-US" altLang="en-US"/>
              <a:t>Abstract data definitions/ encoding for information exchange between heterogeneous systems</a:t>
            </a:r>
          </a:p>
          <a:p>
            <a:pPr eaLnBrk="1" hangingPunct="1"/>
            <a:r>
              <a:rPr lang="en-US" altLang="en-US"/>
              <a:t>Standard encoding “on the wire”</a:t>
            </a:r>
          </a:p>
          <a:p>
            <a:pPr eaLnBrk="1" hangingPunct="1"/>
            <a:r>
              <a:rPr lang="en-US" altLang="en-US"/>
              <a:t>Exchange unit – record type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00F2037-F905-4CC5-8FDF-A398EFE57CC3}"/>
              </a:ext>
            </a:extLst>
          </p:cNvPr>
          <p:cNvSpPr>
            <a:spLocks noGrp="1" noChangeArrowheads="1"/>
          </p:cNvSpPr>
          <p:nvPr>
            <p:ph type="title"/>
          </p:nvPr>
        </p:nvSpPr>
        <p:spPr/>
        <p:txBody>
          <a:bodyPr/>
          <a:lstStyle/>
          <a:p>
            <a:pPr eaLnBrk="1" hangingPunct="1"/>
            <a:r>
              <a:rPr lang="en-US" altLang="en-US"/>
              <a:t>The Application Layer</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602B3CBB-DE91-44C1-9E72-BFB1FB449035}"/>
              </a:ext>
            </a:extLst>
          </p:cNvPr>
          <p:cNvSpPr>
            <a:spLocks noGrp="1" noChangeArrowheads="1"/>
          </p:cNvSpPr>
          <p:nvPr>
            <p:ph type="body" idx="1"/>
          </p:nvPr>
        </p:nvSpPr>
        <p:spPr/>
        <p:txBody>
          <a:bodyPr/>
          <a:lstStyle/>
          <a:p>
            <a:pPr eaLnBrk="1" hangingPunct="1"/>
            <a:r>
              <a:rPr lang="en-US" altLang="en-US"/>
              <a:t>Protocols needed by users: </a:t>
            </a:r>
          </a:p>
          <a:p>
            <a:pPr lvl="1" eaLnBrk="1" hangingPunct="1"/>
            <a:r>
              <a:rPr lang="en-US" altLang="en-US"/>
              <a:t>HTTP - www </a:t>
            </a:r>
          </a:p>
          <a:p>
            <a:pPr lvl="1" eaLnBrk="1" hangingPunct="1"/>
            <a:r>
              <a:rPr lang="en-US" altLang="en-US"/>
              <a:t>FTP – file exchange</a:t>
            </a:r>
          </a:p>
          <a:p>
            <a:pPr lvl="1" eaLnBrk="1" hangingPunct="1"/>
            <a:r>
              <a:rPr lang="en-US" altLang="en-US"/>
              <a:t>TELNET – remote command</a:t>
            </a:r>
          </a:p>
          <a:p>
            <a:pPr lvl="1" eaLnBrk="1" hangingPunct="1"/>
            <a:r>
              <a:rPr lang="en-US" altLang="en-US"/>
              <a:t>SSH – remote command</a:t>
            </a:r>
          </a:p>
          <a:p>
            <a:pPr lvl="1" eaLnBrk="1" hangingPunct="1"/>
            <a:r>
              <a:rPr lang="en-US" altLang="en-US"/>
              <a:t>SMTP – mail exchange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F3E6E2F-37C8-412A-B36B-050853E573BA}"/>
              </a:ext>
            </a:extLst>
          </p:cNvPr>
          <p:cNvSpPr>
            <a:spLocks noGrp="1" noChangeArrowheads="1"/>
          </p:cNvSpPr>
          <p:nvPr>
            <p:ph type="title"/>
          </p:nvPr>
        </p:nvSpPr>
        <p:spPr/>
        <p:txBody>
          <a:bodyPr/>
          <a:lstStyle/>
          <a:p>
            <a:pPr eaLnBrk="1" hangingPunct="1"/>
            <a:r>
              <a:rPr lang="en-US" altLang="en-US"/>
              <a:t>TCP/IP Reference Model</a:t>
            </a:r>
            <a:endParaRPr lang="ro-RO" altLang="en-US"/>
          </a:p>
        </p:txBody>
      </p:sp>
      <p:pic>
        <p:nvPicPr>
          <p:cNvPr id="19459" name="Picture 4">
            <a:extLst>
              <a:ext uri="{FF2B5EF4-FFF2-40B4-BE49-F238E27FC236}">
                <a16:creationId xmlns:a16="http://schemas.microsoft.com/office/drawing/2014/main" id="{B53F61AD-B457-4378-896D-3A8F856DF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068638"/>
            <a:ext cx="4392613"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5">
            <a:extLst>
              <a:ext uri="{FF2B5EF4-FFF2-40B4-BE49-F238E27FC236}">
                <a16:creationId xmlns:a16="http://schemas.microsoft.com/office/drawing/2014/main" id="{0344E514-24F8-4CFA-8339-072A7C545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628775"/>
            <a:ext cx="4313237"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EF55C659-0CBF-423F-B955-D29992482408}"/>
              </a:ext>
            </a:extLst>
          </p:cNvPr>
          <p:cNvCxnSpPr/>
          <p:nvPr/>
        </p:nvCxnSpPr>
        <p:spPr bwMode="auto">
          <a:xfrm rot="10800000" flipV="1">
            <a:off x="3857625" y="2286000"/>
            <a:ext cx="1071563" cy="928688"/>
          </a:xfrm>
          <a:prstGeom prst="straightConnector1">
            <a:avLst/>
          </a:prstGeom>
          <a:solidFill>
            <a:schemeClr val="accent1"/>
          </a:solidFill>
          <a:ln w="19050" cap="flat" cmpd="sng" algn="ctr">
            <a:solidFill>
              <a:schemeClr val="tx2">
                <a:lumMod val="60000"/>
                <a:lumOff val="40000"/>
              </a:schemeClr>
            </a:solidFill>
            <a:prstDash val="solid"/>
            <a:round/>
            <a:headEnd type="none" w="med" len="med"/>
            <a:tailEnd type="arrow"/>
          </a:ln>
          <a:effectLst/>
        </p:spPr>
      </p:cxnSp>
      <p:cxnSp>
        <p:nvCxnSpPr>
          <p:cNvPr id="8" name="Straight Arrow Connector 7">
            <a:extLst>
              <a:ext uri="{FF2B5EF4-FFF2-40B4-BE49-F238E27FC236}">
                <a16:creationId xmlns:a16="http://schemas.microsoft.com/office/drawing/2014/main" id="{589E4FBC-C608-4C71-AE0D-D83ED4198CD4}"/>
              </a:ext>
            </a:extLst>
          </p:cNvPr>
          <p:cNvCxnSpPr/>
          <p:nvPr/>
        </p:nvCxnSpPr>
        <p:spPr bwMode="auto">
          <a:xfrm rot="10800000" flipV="1">
            <a:off x="3929063" y="2928938"/>
            <a:ext cx="1000125" cy="285750"/>
          </a:xfrm>
          <a:prstGeom prst="straightConnector1">
            <a:avLst/>
          </a:prstGeom>
          <a:solidFill>
            <a:schemeClr val="accent1"/>
          </a:solidFill>
          <a:ln w="19050" cap="flat" cmpd="sng" algn="ctr">
            <a:solidFill>
              <a:schemeClr val="tx2">
                <a:lumMod val="60000"/>
                <a:lumOff val="40000"/>
              </a:schemeClr>
            </a:solidFill>
            <a:prstDash val="solid"/>
            <a:round/>
            <a:headEnd type="none" w="med" len="med"/>
            <a:tailEnd type="arrow"/>
          </a:ln>
          <a:effectLst/>
        </p:spPr>
      </p:cxnSp>
      <p:cxnSp>
        <p:nvCxnSpPr>
          <p:cNvPr id="10" name="Straight Arrow Connector 9">
            <a:extLst>
              <a:ext uri="{FF2B5EF4-FFF2-40B4-BE49-F238E27FC236}">
                <a16:creationId xmlns:a16="http://schemas.microsoft.com/office/drawing/2014/main" id="{F8D93787-21A5-4656-8559-A3BC06DA8766}"/>
              </a:ext>
            </a:extLst>
          </p:cNvPr>
          <p:cNvCxnSpPr/>
          <p:nvPr/>
        </p:nvCxnSpPr>
        <p:spPr bwMode="auto">
          <a:xfrm rot="10800000">
            <a:off x="4000500" y="3214688"/>
            <a:ext cx="857250" cy="142875"/>
          </a:xfrm>
          <a:prstGeom prst="straightConnector1">
            <a:avLst/>
          </a:prstGeom>
          <a:solidFill>
            <a:schemeClr val="accent1"/>
          </a:solidFill>
          <a:ln w="19050" cap="flat" cmpd="sng" algn="ctr">
            <a:solidFill>
              <a:schemeClr val="tx2">
                <a:lumMod val="60000"/>
                <a:lumOff val="40000"/>
              </a:schemeClr>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23D854E0-DCB6-4AEC-A087-3FA9CAFBDAD7}"/>
              </a:ext>
            </a:extLst>
          </p:cNvPr>
          <p:cNvCxnSpPr/>
          <p:nvPr/>
        </p:nvCxnSpPr>
        <p:spPr bwMode="auto">
          <a:xfrm rot="10800000">
            <a:off x="4071938" y="5286375"/>
            <a:ext cx="857250" cy="357188"/>
          </a:xfrm>
          <a:prstGeom prst="straightConnector1">
            <a:avLst/>
          </a:prstGeom>
          <a:solidFill>
            <a:schemeClr val="accent1"/>
          </a:solidFill>
          <a:ln w="19050" cap="flat" cmpd="sng" algn="ctr">
            <a:solidFill>
              <a:schemeClr val="tx2">
                <a:lumMod val="60000"/>
                <a:lumOff val="40000"/>
              </a:schemeClr>
            </a:solidFill>
            <a:prstDash val="solid"/>
            <a:round/>
            <a:headEnd type="none" w="med" len="med"/>
            <a:tailEnd type="arrow"/>
          </a:ln>
          <a:effectLst/>
        </p:spPr>
      </p:cxnSp>
      <p:cxnSp>
        <p:nvCxnSpPr>
          <p:cNvPr id="16" name="Straight Arrow Connector 15">
            <a:extLst>
              <a:ext uri="{FF2B5EF4-FFF2-40B4-BE49-F238E27FC236}">
                <a16:creationId xmlns:a16="http://schemas.microsoft.com/office/drawing/2014/main" id="{D41564DB-32E7-4370-8ABA-AD4633D2D0F6}"/>
              </a:ext>
            </a:extLst>
          </p:cNvPr>
          <p:cNvCxnSpPr/>
          <p:nvPr/>
        </p:nvCxnSpPr>
        <p:spPr bwMode="auto">
          <a:xfrm rot="10800000">
            <a:off x="4286250" y="5143500"/>
            <a:ext cx="642938" cy="71438"/>
          </a:xfrm>
          <a:prstGeom prst="straightConnector1">
            <a:avLst/>
          </a:prstGeom>
          <a:solidFill>
            <a:schemeClr val="accent1"/>
          </a:solidFill>
          <a:ln w="19050" cap="flat" cmpd="sng" algn="ctr">
            <a:solidFill>
              <a:schemeClr val="tx2">
                <a:lumMod val="60000"/>
                <a:lumOff val="40000"/>
              </a:schemeClr>
            </a:solidFill>
            <a:prstDash val="solid"/>
            <a:round/>
            <a:headEnd type="none" w="med" len="med"/>
            <a:tailEnd type="arrow"/>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FD7DF45-7874-4C86-8B64-E7026C993893}"/>
              </a:ext>
            </a:extLst>
          </p:cNvPr>
          <p:cNvSpPr>
            <a:spLocks noGrp="1" noChangeArrowheads="1"/>
          </p:cNvSpPr>
          <p:nvPr>
            <p:ph type="title"/>
          </p:nvPr>
        </p:nvSpPr>
        <p:spPr>
          <a:xfrm>
            <a:off x="304800" y="152400"/>
            <a:ext cx="7772400" cy="914400"/>
          </a:xfrm>
        </p:spPr>
        <p:txBody>
          <a:bodyPr/>
          <a:lstStyle/>
          <a:p>
            <a:pPr eaLnBrk="1" hangingPunct="1"/>
            <a:r>
              <a:rPr lang="en-US" altLang="en-US"/>
              <a:t>OSI Model vs TCP/IP Model</a:t>
            </a:r>
          </a:p>
        </p:txBody>
      </p:sp>
      <p:pic>
        <p:nvPicPr>
          <p:cNvPr id="20483" name="Picture 4">
            <a:extLst>
              <a:ext uri="{FF2B5EF4-FFF2-40B4-BE49-F238E27FC236}">
                <a16:creationId xmlns:a16="http://schemas.microsoft.com/office/drawing/2014/main" id="{63E36767-FCD7-4EC1-8BF3-F5257C2FD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59436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Line 6">
            <a:extLst>
              <a:ext uri="{FF2B5EF4-FFF2-40B4-BE49-F238E27FC236}">
                <a16:creationId xmlns:a16="http://schemas.microsoft.com/office/drawing/2014/main" id="{6584FCA8-6046-44D6-AED9-D4B2C8C0FC16}"/>
              </a:ext>
            </a:extLst>
          </p:cNvPr>
          <p:cNvSpPr>
            <a:spLocks noChangeShapeType="1"/>
          </p:cNvSpPr>
          <p:nvPr/>
        </p:nvSpPr>
        <p:spPr bwMode="auto">
          <a:xfrm>
            <a:off x="6400800" y="1066800"/>
            <a:ext cx="0" cy="548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86043" name="Group 27">
            <a:extLst>
              <a:ext uri="{FF2B5EF4-FFF2-40B4-BE49-F238E27FC236}">
                <a16:creationId xmlns:a16="http://schemas.microsoft.com/office/drawing/2014/main" id="{35FFB9B7-657D-4130-B274-EA31E6536817}"/>
              </a:ext>
            </a:extLst>
          </p:cNvPr>
          <p:cNvGraphicFramePr>
            <a:graphicFrameLocks noGrp="1"/>
          </p:cNvGraphicFramePr>
          <p:nvPr/>
        </p:nvGraphicFramePr>
        <p:xfrm>
          <a:off x="6705600" y="1676400"/>
          <a:ext cx="1752600" cy="4064001"/>
        </p:xfrm>
        <a:graphic>
          <a:graphicData uri="http://schemas.openxmlformats.org/drawingml/2006/table">
            <a:tbl>
              <a:tblPr/>
              <a:tblGrid>
                <a:gridCol w="1752600">
                  <a:extLst>
                    <a:ext uri="{9D8B030D-6E8A-4147-A177-3AD203B41FA5}">
                      <a16:colId xmlns:a16="http://schemas.microsoft.com/office/drawing/2014/main" val="20000"/>
                    </a:ext>
                  </a:extLst>
                </a:gridCol>
              </a:tblGrid>
              <a:tr h="581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ro-RO" sz="20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ro-RO" sz="20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Internet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604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Host </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to </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501" name="Text Box 28">
            <a:extLst>
              <a:ext uri="{FF2B5EF4-FFF2-40B4-BE49-F238E27FC236}">
                <a16:creationId xmlns:a16="http://schemas.microsoft.com/office/drawing/2014/main" id="{681D2231-72C7-4806-96E6-548BFB4B9564}"/>
              </a:ext>
            </a:extLst>
          </p:cNvPr>
          <p:cNvSpPr txBox="1">
            <a:spLocks noChangeArrowheads="1"/>
          </p:cNvSpPr>
          <p:nvPr/>
        </p:nvSpPr>
        <p:spPr bwMode="auto">
          <a:xfrm>
            <a:off x="6629400" y="1295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t>TCP/IP</a:t>
            </a:r>
          </a:p>
        </p:txBody>
      </p:sp>
      <p:sp>
        <p:nvSpPr>
          <p:cNvPr id="20502" name="Text Box 29">
            <a:extLst>
              <a:ext uri="{FF2B5EF4-FFF2-40B4-BE49-F238E27FC236}">
                <a16:creationId xmlns:a16="http://schemas.microsoft.com/office/drawing/2014/main" id="{C81CC32E-A79F-4F21-B61D-169579072D0C}"/>
              </a:ext>
            </a:extLst>
          </p:cNvPr>
          <p:cNvSpPr txBox="1">
            <a:spLocks noChangeArrowheads="1"/>
          </p:cNvSpPr>
          <p:nvPr/>
        </p:nvSpPr>
        <p:spPr bwMode="auto">
          <a:xfrm>
            <a:off x="2286000" y="11430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400" b="0"/>
              <a:t>OSI</a:t>
            </a:r>
          </a:p>
        </p:txBody>
      </p:sp>
      <p:sp>
        <p:nvSpPr>
          <p:cNvPr id="20503" name="Line 30">
            <a:extLst>
              <a:ext uri="{FF2B5EF4-FFF2-40B4-BE49-F238E27FC236}">
                <a16:creationId xmlns:a16="http://schemas.microsoft.com/office/drawing/2014/main" id="{B293F55E-F470-4302-A3E8-09A9F1C695D8}"/>
              </a:ext>
            </a:extLst>
          </p:cNvPr>
          <p:cNvSpPr>
            <a:spLocks noChangeShapeType="1"/>
          </p:cNvSpPr>
          <p:nvPr/>
        </p:nvSpPr>
        <p:spPr bwMode="auto">
          <a:xfrm>
            <a:off x="5638800" y="5000625"/>
            <a:ext cx="12192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04" name="Line 31">
            <a:extLst>
              <a:ext uri="{FF2B5EF4-FFF2-40B4-BE49-F238E27FC236}">
                <a16:creationId xmlns:a16="http://schemas.microsoft.com/office/drawing/2014/main" id="{8B6A24EE-8425-45F4-A00D-A31E4DF7A5FC}"/>
              </a:ext>
            </a:extLst>
          </p:cNvPr>
          <p:cNvSpPr>
            <a:spLocks noChangeShapeType="1"/>
          </p:cNvSpPr>
          <p:nvPr/>
        </p:nvSpPr>
        <p:spPr bwMode="auto">
          <a:xfrm>
            <a:off x="5667375" y="5562600"/>
            <a:ext cx="12192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05" name="Line 34">
            <a:extLst>
              <a:ext uri="{FF2B5EF4-FFF2-40B4-BE49-F238E27FC236}">
                <a16:creationId xmlns:a16="http://schemas.microsoft.com/office/drawing/2014/main" id="{95FAAB50-52D1-469D-8913-9DB401E30C2E}"/>
              </a:ext>
            </a:extLst>
          </p:cNvPr>
          <p:cNvSpPr>
            <a:spLocks noChangeShapeType="1"/>
          </p:cNvSpPr>
          <p:nvPr/>
        </p:nvSpPr>
        <p:spPr bwMode="auto">
          <a:xfrm>
            <a:off x="5638800" y="4419600"/>
            <a:ext cx="12192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06" name="Line 35">
            <a:extLst>
              <a:ext uri="{FF2B5EF4-FFF2-40B4-BE49-F238E27FC236}">
                <a16:creationId xmlns:a16="http://schemas.microsoft.com/office/drawing/2014/main" id="{E8DE6D2A-63AF-4077-AC22-E1E2374E5438}"/>
              </a:ext>
            </a:extLst>
          </p:cNvPr>
          <p:cNvSpPr>
            <a:spLocks noChangeShapeType="1"/>
          </p:cNvSpPr>
          <p:nvPr/>
        </p:nvSpPr>
        <p:spPr bwMode="auto">
          <a:xfrm>
            <a:off x="5638800" y="3810000"/>
            <a:ext cx="12192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07" name="Line 36">
            <a:extLst>
              <a:ext uri="{FF2B5EF4-FFF2-40B4-BE49-F238E27FC236}">
                <a16:creationId xmlns:a16="http://schemas.microsoft.com/office/drawing/2014/main" id="{296AF31E-E496-41D4-B7E0-B24638773259}"/>
              </a:ext>
            </a:extLst>
          </p:cNvPr>
          <p:cNvSpPr>
            <a:spLocks noChangeShapeType="1"/>
          </p:cNvSpPr>
          <p:nvPr/>
        </p:nvSpPr>
        <p:spPr bwMode="auto">
          <a:xfrm>
            <a:off x="5562600" y="2057400"/>
            <a:ext cx="12192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3021F9-20D8-4D9E-A55F-B110ACDC09E6}"/>
              </a:ext>
            </a:extLst>
          </p:cNvPr>
          <p:cNvSpPr>
            <a:spLocks noGrp="1" noChangeArrowheads="1"/>
          </p:cNvSpPr>
          <p:nvPr>
            <p:ph type="title"/>
          </p:nvPr>
        </p:nvSpPr>
        <p:spPr/>
        <p:txBody>
          <a:bodyPr/>
          <a:lstStyle/>
          <a:p>
            <a:pPr eaLnBrk="1" hangingPunct="1"/>
            <a:r>
              <a:rPr lang="en-US" altLang="en-US"/>
              <a:t>Protocols in the TCP/IP Model</a:t>
            </a:r>
          </a:p>
        </p:txBody>
      </p:sp>
      <p:graphicFrame>
        <p:nvGraphicFramePr>
          <p:cNvPr id="21507" name="Object 3">
            <a:extLst>
              <a:ext uri="{FF2B5EF4-FFF2-40B4-BE49-F238E27FC236}">
                <a16:creationId xmlns:a16="http://schemas.microsoft.com/office/drawing/2014/main" id="{72D942D4-4AD4-488F-909F-6D529CE532F6}"/>
              </a:ext>
            </a:extLst>
          </p:cNvPr>
          <p:cNvGraphicFramePr>
            <a:graphicFrameLocks noChangeAspect="1"/>
          </p:cNvGraphicFramePr>
          <p:nvPr/>
        </p:nvGraphicFramePr>
        <p:xfrm>
          <a:off x="304800" y="1752600"/>
          <a:ext cx="8610600" cy="3890963"/>
        </p:xfrm>
        <a:graphic>
          <a:graphicData uri="http://schemas.openxmlformats.org/presentationml/2006/ole">
            <mc:AlternateContent xmlns:mc="http://schemas.openxmlformats.org/markup-compatibility/2006">
              <mc:Choice xmlns:v="urn:schemas-microsoft-com:vml" Requires="v">
                <p:oleObj name="Bitmap Image" r:id="rId2" imgW="4742857" imgH="1676634" progId="Paint.Picture">
                  <p:embed/>
                </p:oleObj>
              </mc:Choice>
              <mc:Fallback>
                <p:oleObj name="Bitmap Image" r:id="rId2" imgW="4742857" imgH="1676634" progId="Paint.Picture">
                  <p:embed/>
                  <p:pic>
                    <p:nvPicPr>
                      <p:cNvPr id="21507" name="Object 3">
                        <a:extLst>
                          <a:ext uri="{FF2B5EF4-FFF2-40B4-BE49-F238E27FC236}">
                            <a16:creationId xmlns:a16="http://schemas.microsoft.com/office/drawing/2014/main" id="{72D942D4-4AD4-488F-909F-6D529CE53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8610600"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DB810FC-3EED-43E3-B5F5-A221BE3BF191}"/>
              </a:ext>
            </a:extLst>
          </p:cNvPr>
          <p:cNvSpPr>
            <a:spLocks noGrp="1" noChangeArrowheads="1"/>
          </p:cNvSpPr>
          <p:nvPr>
            <p:ph type="title"/>
          </p:nvPr>
        </p:nvSpPr>
        <p:spPr/>
        <p:txBody>
          <a:bodyPr/>
          <a:lstStyle/>
          <a:p>
            <a:pPr eaLnBrk="1" hangingPunct="1"/>
            <a:r>
              <a:rPr lang="en-US" altLang="en-US"/>
              <a:t>Protocol</a:t>
            </a:r>
          </a:p>
        </p:txBody>
      </p:sp>
      <p:sp>
        <p:nvSpPr>
          <p:cNvPr id="36867" name="Rectangle 3" descr="Rectangle: Click to edit Master text styles&#10;Second level&#10;Third level&#10;Fourth level&#10;Fifth level">
            <a:extLst>
              <a:ext uri="{FF2B5EF4-FFF2-40B4-BE49-F238E27FC236}">
                <a16:creationId xmlns:a16="http://schemas.microsoft.com/office/drawing/2014/main" id="{C0DBE623-DA1E-4786-B751-751C5A760C87}"/>
              </a:ext>
            </a:extLst>
          </p:cNvPr>
          <p:cNvSpPr>
            <a:spLocks noGrp="1" noChangeArrowheads="1"/>
          </p:cNvSpPr>
          <p:nvPr>
            <p:ph type="body" idx="1"/>
          </p:nvPr>
        </p:nvSpPr>
        <p:spPr/>
        <p:txBody>
          <a:bodyPr/>
          <a:lstStyle/>
          <a:p>
            <a:pPr eaLnBrk="1" hangingPunct="1"/>
            <a:r>
              <a:rPr lang="en-US" altLang="en-US"/>
              <a:t>Agreement about communication</a:t>
            </a:r>
          </a:p>
          <a:p>
            <a:pPr eaLnBrk="1" hangingPunct="1"/>
            <a:r>
              <a:rPr lang="en-US" altLang="en-US"/>
              <a:t>Specifies</a:t>
            </a:r>
          </a:p>
          <a:p>
            <a:pPr lvl="1" eaLnBrk="1" hangingPunct="1"/>
            <a:r>
              <a:rPr lang="en-US" altLang="en-US"/>
              <a:t>Format of the messages</a:t>
            </a:r>
          </a:p>
          <a:p>
            <a:pPr lvl="1" eaLnBrk="1" hangingPunct="1"/>
            <a:r>
              <a:rPr lang="en-US" altLang="en-US"/>
              <a:t>Meaning of the messages</a:t>
            </a:r>
          </a:p>
          <a:p>
            <a:pPr lvl="1" eaLnBrk="1" hangingPunct="1"/>
            <a:r>
              <a:rPr lang="en-US" altLang="en-US"/>
              <a:t>Rules of exchange</a:t>
            </a:r>
          </a:p>
          <a:p>
            <a:pPr lvl="1" eaLnBrk="1" hangingPunct="1"/>
            <a:r>
              <a:rPr lang="en-US" altLang="en-US"/>
              <a:t>Procedures for handling problems (errors)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7" dur="500"/>
                                        <p:tgtEl>
                                          <p:spTgt spid="36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32"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54D647-6EE9-4868-A77A-D2A4F9DEB011}"/>
              </a:ext>
            </a:extLst>
          </p:cNvPr>
          <p:cNvSpPr>
            <a:spLocks noGrp="1" noChangeArrowheads="1"/>
          </p:cNvSpPr>
          <p:nvPr>
            <p:ph type="title"/>
          </p:nvPr>
        </p:nvSpPr>
        <p:spPr/>
        <p:txBody>
          <a:bodyPr/>
          <a:lstStyle/>
          <a:p>
            <a:pPr eaLnBrk="1" hangingPunct="1"/>
            <a:r>
              <a:rPr lang="en-US" altLang="en-US"/>
              <a:t>Network Standardization</a:t>
            </a:r>
          </a:p>
        </p:txBody>
      </p:sp>
      <p:sp>
        <p:nvSpPr>
          <p:cNvPr id="22531" name="Rectangle 3" descr="Rectangle: Click to edit Master text styles&#10;Second level&#10;Third level&#10;Fourth level&#10;Fifth level">
            <a:extLst>
              <a:ext uri="{FF2B5EF4-FFF2-40B4-BE49-F238E27FC236}">
                <a16:creationId xmlns:a16="http://schemas.microsoft.com/office/drawing/2014/main" id="{BCA34907-D928-4AC9-B11C-2BD7B373383D}"/>
              </a:ext>
            </a:extLst>
          </p:cNvPr>
          <p:cNvSpPr>
            <a:spLocks noGrp="1" noChangeArrowheads="1"/>
          </p:cNvSpPr>
          <p:nvPr>
            <p:ph type="body" idx="1"/>
          </p:nvPr>
        </p:nvSpPr>
        <p:spPr>
          <a:xfrm>
            <a:off x="457200" y="1905000"/>
            <a:ext cx="8382000" cy="4114800"/>
          </a:xfrm>
        </p:spPr>
        <p:txBody>
          <a:bodyPr/>
          <a:lstStyle/>
          <a:p>
            <a:pPr marL="609600" indent="-609600" eaLnBrk="1" hangingPunct="1">
              <a:lnSpc>
                <a:spcPct val="90000"/>
              </a:lnSpc>
            </a:pPr>
            <a:r>
              <a:rPr lang="en-US" altLang="en-US" sz="2800"/>
              <a:t> </a:t>
            </a:r>
            <a:r>
              <a:rPr lang="en-US" altLang="en-US" sz="2400"/>
              <a:t>Europe </a:t>
            </a:r>
            <a:r>
              <a:rPr lang="en-US" altLang="en-US" sz="2000"/>
              <a:t>1865 – ITU- International Telecommunication Union</a:t>
            </a:r>
            <a:r>
              <a:rPr lang="en-US" altLang="en-US" sz="2800"/>
              <a:t> </a:t>
            </a:r>
          </a:p>
          <a:p>
            <a:pPr marL="990600" lvl="1" indent="-533400" eaLnBrk="1" hangingPunct="1">
              <a:lnSpc>
                <a:spcPct val="90000"/>
              </a:lnSpc>
              <a:buFont typeface="Wingdings" panose="05000000000000000000" pitchFamily="2" charset="2"/>
              <a:buAutoNum type="arabicPeriod"/>
            </a:pPr>
            <a:r>
              <a:rPr lang="en-US" altLang="en-US" sz="2000"/>
              <a:t>Radiocommunications Sector (ITU-R).</a:t>
            </a:r>
          </a:p>
          <a:p>
            <a:pPr marL="990600" lvl="1" indent="-533400" eaLnBrk="1" hangingPunct="1">
              <a:lnSpc>
                <a:spcPct val="90000"/>
              </a:lnSpc>
              <a:buFont typeface="Wingdings" panose="05000000000000000000" pitchFamily="2" charset="2"/>
              <a:buAutoNum type="arabicPeriod"/>
            </a:pPr>
            <a:r>
              <a:rPr lang="en-US" altLang="en-US" sz="2000"/>
              <a:t>Telecommunications Standardization Sector (ITU-T).</a:t>
            </a:r>
          </a:p>
          <a:p>
            <a:pPr marL="990600" lvl="1" indent="-533400" eaLnBrk="1" hangingPunct="1">
              <a:lnSpc>
                <a:spcPct val="90000"/>
              </a:lnSpc>
              <a:buFont typeface="Wingdings" panose="05000000000000000000" pitchFamily="2" charset="2"/>
              <a:buAutoNum type="arabicPeriod"/>
            </a:pPr>
            <a:r>
              <a:rPr lang="en-US" altLang="en-US" sz="2000"/>
              <a:t>Development Sector (ITU-D)</a:t>
            </a:r>
          </a:p>
          <a:p>
            <a:pPr marL="609600" indent="-609600" eaLnBrk="1" hangingPunct="1">
              <a:lnSpc>
                <a:spcPct val="90000"/>
              </a:lnSpc>
            </a:pPr>
            <a:r>
              <a:rPr lang="en-US" altLang="en-US" sz="2400"/>
              <a:t>USA – </a:t>
            </a:r>
            <a:r>
              <a:rPr lang="en-US" altLang="en-US" sz="2400" b="1"/>
              <a:t>ISO/ANSI</a:t>
            </a:r>
            <a:r>
              <a:rPr lang="en-US" altLang="en-US" sz="2400"/>
              <a:t> – establishing standards</a:t>
            </a:r>
          </a:p>
          <a:p>
            <a:pPr marL="990600" lvl="1" indent="-533400" eaLnBrk="1" hangingPunct="1">
              <a:lnSpc>
                <a:spcPct val="90000"/>
              </a:lnSpc>
            </a:pPr>
            <a:r>
              <a:rPr lang="en-US" altLang="en-US" sz="2000"/>
              <a:t>ISO is a member of ITU-T</a:t>
            </a:r>
          </a:p>
          <a:p>
            <a:pPr marL="609600" indent="-609600" eaLnBrk="1" hangingPunct="1">
              <a:lnSpc>
                <a:spcPct val="90000"/>
              </a:lnSpc>
            </a:pPr>
            <a:r>
              <a:rPr lang="en-US" altLang="en-US" sz="2400"/>
              <a:t>USA – NIST (National Institute of Standards and Technology) – issues standards for the US gov. (except DOD)</a:t>
            </a:r>
          </a:p>
          <a:p>
            <a:pPr marL="609600" indent="-609600" eaLnBrk="1" hangingPunct="1">
              <a:lnSpc>
                <a:spcPct val="90000"/>
              </a:lnSpc>
            </a:pPr>
            <a:r>
              <a:rPr lang="en-US" altLang="en-US" sz="2400"/>
              <a:t>WorldWide IEEE (Institute of Electrical and Electronics Engineers) – standardization groups.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4292308-F664-48C2-A2A1-EB0688505089}"/>
              </a:ext>
            </a:extLst>
          </p:cNvPr>
          <p:cNvSpPr>
            <a:spLocks noGrp="1" noChangeArrowheads="1"/>
          </p:cNvSpPr>
          <p:nvPr>
            <p:ph type="title"/>
          </p:nvPr>
        </p:nvSpPr>
        <p:spPr/>
        <p:txBody>
          <a:bodyPr/>
          <a:lstStyle/>
          <a:p>
            <a:pPr eaLnBrk="1" hangingPunct="1"/>
            <a:r>
              <a:rPr lang="en-US" altLang="en-US"/>
              <a:t>IEEE Standards</a:t>
            </a:r>
          </a:p>
        </p:txBody>
      </p:sp>
      <p:graphicFrame>
        <p:nvGraphicFramePr>
          <p:cNvPr id="1149" name="Group 125">
            <a:extLst>
              <a:ext uri="{FF2B5EF4-FFF2-40B4-BE49-F238E27FC236}">
                <a16:creationId xmlns:a16="http://schemas.microsoft.com/office/drawing/2014/main" id="{F3E10184-7800-4230-86A7-433C9D6938D2}"/>
              </a:ext>
            </a:extLst>
          </p:cNvPr>
          <p:cNvGraphicFramePr>
            <a:graphicFrameLocks noGrp="1"/>
          </p:cNvGraphicFramePr>
          <p:nvPr/>
        </p:nvGraphicFramePr>
        <p:xfrm>
          <a:off x="838200" y="1752600"/>
          <a:ext cx="8001000" cy="4054478"/>
        </p:xfrm>
        <a:graphic>
          <a:graphicData uri="http://schemas.openxmlformats.org/drawingml/2006/table">
            <a:tbl>
              <a:tblPr/>
              <a:tblGrid>
                <a:gridCol w="1765300">
                  <a:extLst>
                    <a:ext uri="{9D8B030D-6E8A-4147-A177-3AD203B41FA5}">
                      <a16:colId xmlns:a16="http://schemas.microsoft.com/office/drawing/2014/main" val="20000"/>
                    </a:ext>
                  </a:extLst>
                </a:gridCol>
                <a:gridCol w="6235700">
                  <a:extLst>
                    <a:ext uri="{9D8B030D-6E8A-4147-A177-3AD203B41FA5}">
                      <a16:colId xmlns:a16="http://schemas.microsoft.com/office/drawing/2014/main" val="20001"/>
                    </a:ext>
                  </a:extLst>
                </a:gridCol>
              </a:tblGrid>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1" i="0" u="none" strike="noStrike" cap="none" normalizeH="0" baseline="0">
                          <a:ln>
                            <a:noFill/>
                          </a:ln>
                          <a:solidFill>
                            <a:schemeClr val="tx1"/>
                          </a:solidFill>
                          <a:effectLst/>
                          <a:latin typeface="Tahoma" pitchFamily="34" charset="0"/>
                        </a:rPr>
                        <a:t>Number</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1" i="0" u="none" strike="noStrike" cap="none" normalizeH="0" baseline="0">
                          <a:ln>
                            <a:noFill/>
                          </a:ln>
                          <a:solidFill>
                            <a:schemeClr val="tx1"/>
                          </a:solidFill>
                          <a:effectLst/>
                          <a:latin typeface="Tahoma" pitchFamily="34" charset="0"/>
                        </a:rPr>
                        <a:t>Topic</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802.1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Overview of architecture of LANs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802.2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Logical link control (hibernating)</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802.3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Ethernet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802.4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Token ring (hibernating)</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ro-RO" sz="2000" b="0" i="0" u="none" strike="noStrike" cap="none" normalizeH="0" baseline="0">
                        <a:ln>
                          <a:noFill/>
                        </a:ln>
                        <a:solidFill>
                          <a:schemeClr val="tx1"/>
                        </a:solidFill>
                        <a:effectLst/>
                        <a:latin typeface="Tahoma" pitchFamily="34"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802.11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Wireless LANs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802.13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Nobody wanted it (unlucky number) </a:t>
                      </a:r>
                      <a:r>
                        <a:rPr kumimoji="0" lang="en-US" sz="2000" b="0" i="0" u="none" strike="noStrike" cap="none" normalizeH="0" baseline="0">
                          <a:ln>
                            <a:noFill/>
                          </a:ln>
                          <a:solidFill>
                            <a:schemeClr val="tx1"/>
                          </a:solidFill>
                          <a:effectLst/>
                          <a:latin typeface="Tahoma" pitchFamily="34" charset="0"/>
                          <a:sym typeface="Wingdings" pitchFamily="2" charset="2"/>
                        </a:rPr>
                        <a:t></a:t>
                      </a:r>
                      <a:endParaRPr kumimoji="0" lang="en-US" sz="2000" b="0" i="0" u="none" strike="noStrike" cap="none" normalizeH="0" baseline="0">
                        <a:ln>
                          <a:noFill/>
                        </a:ln>
                        <a:solidFill>
                          <a:schemeClr val="tx1"/>
                        </a:solidFill>
                        <a:effectLst/>
                        <a:latin typeface="Tahoma" pitchFamily="34"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3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802.15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Personal area networks (Bluetooth)</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802.16</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Broadband wireless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4BE49A1-6873-48E7-923C-B163B5B9CF73}"/>
              </a:ext>
            </a:extLst>
          </p:cNvPr>
          <p:cNvSpPr>
            <a:spLocks noGrp="1" noChangeArrowheads="1"/>
          </p:cNvSpPr>
          <p:nvPr>
            <p:ph type="title"/>
          </p:nvPr>
        </p:nvSpPr>
        <p:spPr/>
        <p:txBody>
          <a:bodyPr/>
          <a:lstStyle/>
          <a:p>
            <a:pPr eaLnBrk="1" hangingPunct="1"/>
            <a:r>
              <a:rPr lang="en-US" altLang="en-US"/>
              <a:t>ARPANET Standards</a:t>
            </a:r>
          </a:p>
        </p:txBody>
      </p:sp>
      <p:sp>
        <p:nvSpPr>
          <p:cNvPr id="73731" name="Rectangle 3" descr="Rectangle: Click to edit Master text styles&#10;Second level&#10;Third level&#10;Fourth level&#10;Fifth level">
            <a:extLst>
              <a:ext uri="{FF2B5EF4-FFF2-40B4-BE49-F238E27FC236}">
                <a16:creationId xmlns:a16="http://schemas.microsoft.com/office/drawing/2014/main" id="{D50C69E7-BEC7-485A-AEB4-47A718CA2D6B}"/>
              </a:ext>
            </a:extLst>
          </p:cNvPr>
          <p:cNvSpPr>
            <a:spLocks noGrp="1" noChangeArrowheads="1"/>
          </p:cNvSpPr>
          <p:nvPr>
            <p:ph type="body" idx="1"/>
          </p:nvPr>
        </p:nvSpPr>
        <p:spPr>
          <a:xfrm>
            <a:off x="457200" y="1447800"/>
            <a:ext cx="8153400" cy="5105400"/>
          </a:xfrm>
        </p:spPr>
        <p:txBody>
          <a:bodyPr/>
          <a:lstStyle/>
          <a:p>
            <a:pPr eaLnBrk="1" hangingPunct="1"/>
            <a:r>
              <a:rPr lang="en-US" altLang="en-US" sz="2800"/>
              <a:t>1983 – IAB (Internet Architecture Board) – watch over ARPANET – DoD.</a:t>
            </a:r>
          </a:p>
          <a:p>
            <a:pPr eaLnBrk="1" hangingPunct="1"/>
            <a:r>
              <a:rPr lang="en-US" altLang="en-US" sz="2800"/>
              <a:t>Proposals = Request for Comments (RFC) –</a:t>
            </a:r>
            <a:r>
              <a:rPr lang="en-US" altLang="en-US" sz="2800">
                <a:hlinkClick r:id="rId2"/>
              </a:rPr>
              <a:t>http://www.ietf.org/rfc</a:t>
            </a:r>
            <a:endParaRPr lang="en-US" altLang="en-US" sz="2800"/>
          </a:p>
          <a:p>
            <a:pPr eaLnBrk="1" hangingPunct="1"/>
            <a:r>
              <a:rPr lang="en-US" altLang="en-US" sz="2800"/>
              <a:t>RFC=&gt;standard stages:</a:t>
            </a:r>
          </a:p>
          <a:p>
            <a:pPr lvl="1" eaLnBrk="1" hangingPunct="1"/>
            <a:r>
              <a:rPr lang="en-US" altLang="en-US" sz="2400"/>
              <a:t>Ideea completely explained in a RFC =&gt;</a:t>
            </a:r>
            <a:r>
              <a:rPr lang="en-US" altLang="en-US" sz="2400" i="1"/>
              <a:t>Proposed Standard</a:t>
            </a:r>
          </a:p>
          <a:p>
            <a:pPr lvl="1" eaLnBrk="1" hangingPunct="1"/>
            <a:r>
              <a:rPr lang="en-US" altLang="en-US" sz="2400"/>
              <a:t>A working implementation =&gt; </a:t>
            </a:r>
            <a:r>
              <a:rPr lang="en-US" altLang="en-US" sz="2400" i="1"/>
              <a:t>Draft Standard</a:t>
            </a:r>
          </a:p>
          <a:p>
            <a:pPr lvl="1" eaLnBrk="1" hangingPunct="1"/>
            <a:r>
              <a:rPr lang="en-US" altLang="en-US" sz="2400"/>
              <a:t>Everything OK =&gt; RFC=&gt;</a:t>
            </a:r>
            <a:r>
              <a:rPr lang="en-US" altLang="en-US" sz="2400" i="1"/>
              <a:t>Internet Standard</a:t>
            </a:r>
          </a:p>
          <a:p>
            <a:pPr eaLnBrk="1" hangingPunct="1"/>
            <a:r>
              <a:rPr lang="en-US" altLang="en-US" sz="2800"/>
              <a:t>There are over 3000 RFCs. (ex:FTP RFC775, RFC959)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anim to="" calcmode="lin" valueType="num">
                                      <p:cBhvr>
                                        <p:cTn id="7" dur="1" fill="hold"/>
                                        <p:tgtEl>
                                          <p:spTgt spid="7373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3731">
                                            <p:txEl>
                                              <p:pRg st="1" end="1"/>
                                            </p:txEl>
                                          </p:spTgt>
                                        </p:tgtEl>
                                        <p:attrNameLst>
                                          <p:attrName>style.visibility</p:attrName>
                                        </p:attrNameLst>
                                      </p:cBhvr>
                                      <p:to>
                                        <p:strVal val="visible"/>
                                      </p:to>
                                    </p:set>
                                    <p:anim to="" calcmode="lin" valueType="num">
                                      <p:cBhvr>
                                        <p:cTn id="12" dur="1" fill="hold"/>
                                        <p:tgtEl>
                                          <p:spTgt spid="7373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3731">
                                            <p:txEl>
                                              <p:pRg st="2" end="2"/>
                                            </p:txEl>
                                          </p:spTgt>
                                        </p:tgtEl>
                                        <p:attrNameLst>
                                          <p:attrName>style.visibility</p:attrName>
                                        </p:attrNameLst>
                                      </p:cBhvr>
                                      <p:to>
                                        <p:strVal val="visible"/>
                                      </p:to>
                                    </p:set>
                                    <p:anim to="" calcmode="lin" valueType="num">
                                      <p:cBhvr>
                                        <p:cTn id="17" dur="1" fill="hold"/>
                                        <p:tgtEl>
                                          <p:spTgt spid="73731">
                                            <p:txEl>
                                              <p:pRg st="2" end="2"/>
                                            </p:txEl>
                                          </p:spTgt>
                                        </p:tgtEl>
                                        <p:attrNameLst>
                                          <p:attrName/>
                                        </p:attrNameLst>
                                      </p:cBhvr>
                                    </p:anim>
                                  </p:childTnLst>
                                </p:cTn>
                              </p:par>
                              <p:par>
                                <p:cTn id="18" presetID="24" presetClass="entr" presetSubtype="0" fill="hold" grpId="0" nodeType="withEffect">
                                  <p:stCondLst>
                                    <p:cond delay="0"/>
                                  </p:stCondLst>
                                  <p:childTnLst>
                                    <p:set>
                                      <p:cBhvr>
                                        <p:cTn id="19" dur="1" fill="hold">
                                          <p:stCondLst>
                                            <p:cond delay="499"/>
                                          </p:stCondLst>
                                        </p:cTn>
                                        <p:tgtEl>
                                          <p:spTgt spid="73731">
                                            <p:txEl>
                                              <p:pRg st="3" end="3"/>
                                            </p:txEl>
                                          </p:spTgt>
                                        </p:tgtEl>
                                        <p:attrNameLst>
                                          <p:attrName>style.visibility</p:attrName>
                                        </p:attrNameLst>
                                      </p:cBhvr>
                                      <p:to>
                                        <p:strVal val="visible"/>
                                      </p:to>
                                    </p:set>
                                    <p:anim to="" calcmode="lin" valueType="num">
                                      <p:cBhvr>
                                        <p:cTn id="20" dur="1" fill="hold"/>
                                        <p:tgtEl>
                                          <p:spTgt spid="73731">
                                            <p:txEl>
                                              <p:pRg st="3" end="3"/>
                                            </p:txEl>
                                          </p:spTgt>
                                        </p:tgtEl>
                                        <p:attrNameLst>
                                          <p:attrName/>
                                        </p:attrNameLst>
                                      </p:cBhvr>
                                    </p:anim>
                                  </p:childTnLst>
                                </p:cTn>
                              </p:par>
                              <p:par>
                                <p:cTn id="21" presetID="24" presetClass="entr" presetSubtype="0" fill="hold" grpId="0" nodeType="withEffect">
                                  <p:stCondLst>
                                    <p:cond delay="0"/>
                                  </p:stCondLst>
                                  <p:childTnLst>
                                    <p:set>
                                      <p:cBhvr>
                                        <p:cTn id="22" dur="1" fill="hold">
                                          <p:stCondLst>
                                            <p:cond delay="499"/>
                                          </p:stCondLst>
                                        </p:cTn>
                                        <p:tgtEl>
                                          <p:spTgt spid="73731">
                                            <p:txEl>
                                              <p:pRg st="4" end="4"/>
                                            </p:txEl>
                                          </p:spTgt>
                                        </p:tgtEl>
                                        <p:attrNameLst>
                                          <p:attrName>style.visibility</p:attrName>
                                        </p:attrNameLst>
                                      </p:cBhvr>
                                      <p:to>
                                        <p:strVal val="visible"/>
                                      </p:to>
                                    </p:set>
                                    <p:anim to="" calcmode="lin" valueType="num">
                                      <p:cBhvr>
                                        <p:cTn id="23" dur="1" fill="hold"/>
                                        <p:tgtEl>
                                          <p:spTgt spid="73731">
                                            <p:txEl>
                                              <p:pRg st="4" end="4"/>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499"/>
                                          </p:stCondLst>
                                        </p:cTn>
                                        <p:tgtEl>
                                          <p:spTgt spid="73731">
                                            <p:txEl>
                                              <p:pRg st="5" end="5"/>
                                            </p:txEl>
                                          </p:spTgt>
                                        </p:tgtEl>
                                        <p:attrNameLst>
                                          <p:attrName>style.visibility</p:attrName>
                                        </p:attrNameLst>
                                      </p:cBhvr>
                                      <p:to>
                                        <p:strVal val="visible"/>
                                      </p:to>
                                    </p:set>
                                    <p:anim to="" calcmode="lin" valueType="num">
                                      <p:cBhvr>
                                        <p:cTn id="26" dur="1" fill="hold"/>
                                        <p:tgtEl>
                                          <p:spTgt spid="73731">
                                            <p:txEl>
                                              <p:pRg st="5" end="5"/>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499"/>
                                          </p:stCondLst>
                                        </p:cTn>
                                        <p:tgtEl>
                                          <p:spTgt spid="73731">
                                            <p:txEl>
                                              <p:pRg st="6" end="6"/>
                                            </p:txEl>
                                          </p:spTgt>
                                        </p:tgtEl>
                                        <p:attrNameLst>
                                          <p:attrName>style.visibility</p:attrName>
                                        </p:attrNameLst>
                                      </p:cBhvr>
                                      <p:to>
                                        <p:strVal val="visible"/>
                                      </p:to>
                                    </p:set>
                                    <p:anim to="" calcmode="lin" valueType="num">
                                      <p:cBhvr>
                                        <p:cTn id="31" dur="1" fill="hold"/>
                                        <p:tgtEl>
                                          <p:spTgt spid="73731">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D3103FF-CE13-4472-9ADA-380E8B8373EE}"/>
              </a:ext>
            </a:extLst>
          </p:cNvPr>
          <p:cNvSpPr>
            <a:spLocks noGrp="1" noChangeArrowheads="1"/>
          </p:cNvSpPr>
          <p:nvPr>
            <p:ph type="title"/>
          </p:nvPr>
        </p:nvSpPr>
        <p:spPr/>
        <p:txBody>
          <a:bodyPr/>
          <a:lstStyle/>
          <a:p>
            <a:pPr eaLnBrk="1" hangingPunct="1"/>
            <a:r>
              <a:rPr lang="en-US" altLang="en-US" sz="3600"/>
              <a:t>Theoretical Bases for Data Comm</a:t>
            </a:r>
          </a:p>
        </p:txBody>
      </p:sp>
      <p:sp>
        <p:nvSpPr>
          <p:cNvPr id="25603" name="Rectangle 3" descr="Rectangle: Click to edit Master text styles&#10;Second level&#10;Third level&#10;Fourth level&#10;Fifth level">
            <a:extLst>
              <a:ext uri="{FF2B5EF4-FFF2-40B4-BE49-F238E27FC236}">
                <a16:creationId xmlns:a16="http://schemas.microsoft.com/office/drawing/2014/main" id="{F843190C-6CF2-417E-9065-0D147966EC27}"/>
              </a:ext>
            </a:extLst>
          </p:cNvPr>
          <p:cNvSpPr>
            <a:spLocks noGrp="1" noChangeArrowheads="1"/>
          </p:cNvSpPr>
          <p:nvPr>
            <p:ph type="body" idx="1"/>
          </p:nvPr>
        </p:nvSpPr>
        <p:spPr>
          <a:xfrm>
            <a:off x="533400" y="1524000"/>
            <a:ext cx="8305800" cy="914400"/>
          </a:xfrm>
        </p:spPr>
        <p:txBody>
          <a:bodyPr/>
          <a:lstStyle/>
          <a:p>
            <a:pPr eaLnBrk="1" hangingPunct="1">
              <a:lnSpc>
                <a:spcPct val="90000"/>
              </a:lnSpc>
            </a:pPr>
            <a:r>
              <a:rPr lang="en-US" altLang="en-US" sz="2800"/>
              <a:t>Jean Baptiste Fourier =&gt; Fourier decomposition (Fourier Series)</a:t>
            </a:r>
          </a:p>
        </p:txBody>
      </p:sp>
      <p:sp>
        <p:nvSpPr>
          <p:cNvPr id="25604" name="Rectangle 5">
            <a:extLst>
              <a:ext uri="{FF2B5EF4-FFF2-40B4-BE49-F238E27FC236}">
                <a16:creationId xmlns:a16="http://schemas.microsoft.com/office/drawing/2014/main" id="{04A4719C-E13A-4DA8-9937-DE40601DB872}"/>
              </a:ext>
            </a:extLst>
          </p:cNvPr>
          <p:cNvSpPr>
            <a:spLocks noChangeArrowheads="1"/>
          </p:cNvSpPr>
          <p:nvPr/>
        </p:nvSpPr>
        <p:spPr bwMode="auto">
          <a:xfrm>
            <a:off x="3143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ro-RO" altLang="en-US" sz="2400"/>
          </a:p>
        </p:txBody>
      </p:sp>
      <p:graphicFrame>
        <p:nvGraphicFramePr>
          <p:cNvPr id="25605" name="Object 4">
            <a:extLst>
              <a:ext uri="{FF2B5EF4-FFF2-40B4-BE49-F238E27FC236}">
                <a16:creationId xmlns:a16="http://schemas.microsoft.com/office/drawing/2014/main" id="{8EF68692-E626-4EB0-A1B7-17085B533276}"/>
              </a:ext>
            </a:extLst>
          </p:cNvPr>
          <p:cNvGraphicFramePr>
            <a:graphicFrameLocks noChangeAspect="1"/>
          </p:cNvGraphicFramePr>
          <p:nvPr/>
        </p:nvGraphicFramePr>
        <p:xfrm>
          <a:off x="838200" y="2514600"/>
          <a:ext cx="7086600" cy="1143000"/>
        </p:xfrm>
        <a:graphic>
          <a:graphicData uri="http://schemas.openxmlformats.org/presentationml/2006/ole">
            <mc:AlternateContent xmlns:mc="http://schemas.openxmlformats.org/markup-compatibility/2006">
              <mc:Choice xmlns:v="urn:schemas-microsoft-com:vml" Requires="v">
                <p:oleObj r:id="rId3" imgW="2857500" imgH="431800" progId="Equation.3">
                  <p:embed/>
                </p:oleObj>
              </mc:Choice>
              <mc:Fallback>
                <p:oleObj r:id="rId3" imgW="2857500" imgH="431800" progId="Equation.3">
                  <p:embed/>
                  <p:pic>
                    <p:nvPicPr>
                      <p:cNvPr id="25605" name="Object 4">
                        <a:extLst>
                          <a:ext uri="{FF2B5EF4-FFF2-40B4-BE49-F238E27FC236}">
                            <a16:creationId xmlns:a16="http://schemas.microsoft.com/office/drawing/2014/main" id="{8EF68692-E626-4EB0-A1B7-17085B533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1460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6">
            <a:extLst>
              <a:ext uri="{FF2B5EF4-FFF2-40B4-BE49-F238E27FC236}">
                <a16:creationId xmlns:a16="http://schemas.microsoft.com/office/drawing/2014/main" id="{943C9D6E-FDE6-4A8A-9AC4-6F80A92D6D00}"/>
              </a:ext>
            </a:extLst>
          </p:cNvPr>
          <p:cNvSpPr txBox="1">
            <a:spLocks noChangeArrowheads="1"/>
          </p:cNvSpPr>
          <p:nvPr/>
        </p:nvSpPr>
        <p:spPr bwMode="auto">
          <a:xfrm>
            <a:off x="914400" y="3733800"/>
            <a:ext cx="6400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t>For g(t) periodic of period T. a</a:t>
            </a:r>
            <a:r>
              <a:rPr lang="en-US" altLang="en-US" sz="2400" b="0" baseline="-25000"/>
              <a:t>n</a:t>
            </a:r>
            <a:r>
              <a:rPr lang="en-US" altLang="en-US" sz="2400" b="0"/>
              <a:t>, b</a:t>
            </a:r>
            <a:r>
              <a:rPr lang="en-US" altLang="en-US" sz="2400" b="0" baseline="-25000"/>
              <a:t>n</a:t>
            </a:r>
            <a:r>
              <a:rPr lang="en-US" altLang="en-US" sz="2400" b="0"/>
              <a:t> amplitutes of the </a:t>
            </a:r>
            <a:r>
              <a:rPr lang="en-US" altLang="en-US" sz="2400" b="0" i="1"/>
              <a:t>n-th </a:t>
            </a:r>
            <a:r>
              <a:rPr lang="en-US" altLang="en-US" sz="2400" b="0"/>
              <a:t>harmonic.  f=1/T – fundamental frequency</a:t>
            </a:r>
          </a:p>
        </p:txBody>
      </p:sp>
      <p:sp>
        <p:nvSpPr>
          <p:cNvPr id="25607" name="Rectangle 8">
            <a:extLst>
              <a:ext uri="{FF2B5EF4-FFF2-40B4-BE49-F238E27FC236}">
                <a16:creationId xmlns:a16="http://schemas.microsoft.com/office/drawing/2014/main" id="{510B986E-D023-4D55-9410-3342032EF33F}"/>
              </a:ext>
            </a:extLst>
          </p:cNvPr>
          <p:cNvSpPr>
            <a:spLocks noChangeArrowheads="1"/>
          </p:cNvSpPr>
          <p:nvPr/>
        </p:nvSpPr>
        <p:spPr bwMode="auto">
          <a:xfrm>
            <a:off x="243363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ro-RO" altLang="en-US" sz="2400"/>
          </a:p>
        </p:txBody>
      </p:sp>
      <p:graphicFrame>
        <p:nvGraphicFramePr>
          <p:cNvPr id="25608" name="Object 7">
            <a:extLst>
              <a:ext uri="{FF2B5EF4-FFF2-40B4-BE49-F238E27FC236}">
                <a16:creationId xmlns:a16="http://schemas.microsoft.com/office/drawing/2014/main" id="{20FD8438-F403-478D-8475-6E7CE31820E1}"/>
              </a:ext>
            </a:extLst>
          </p:cNvPr>
          <p:cNvGraphicFramePr>
            <a:graphicFrameLocks noChangeAspect="1"/>
          </p:cNvGraphicFramePr>
          <p:nvPr/>
        </p:nvGraphicFramePr>
        <p:xfrm>
          <a:off x="381000" y="5029200"/>
          <a:ext cx="8305800" cy="1143000"/>
        </p:xfrm>
        <a:graphic>
          <a:graphicData uri="http://schemas.openxmlformats.org/presentationml/2006/ole">
            <mc:AlternateContent xmlns:mc="http://schemas.openxmlformats.org/markup-compatibility/2006">
              <mc:Choice xmlns:v="urn:schemas-microsoft-com:vml" Requires="v">
                <p:oleObj r:id="rId5" imgW="4279900" imgH="482600" progId="Equation.3">
                  <p:embed/>
                </p:oleObj>
              </mc:Choice>
              <mc:Fallback>
                <p:oleObj r:id="rId5" imgW="4279900" imgH="482600" progId="Equation.3">
                  <p:embed/>
                  <p:pic>
                    <p:nvPicPr>
                      <p:cNvPr id="25608" name="Object 7">
                        <a:extLst>
                          <a:ext uri="{FF2B5EF4-FFF2-40B4-BE49-F238E27FC236}">
                            <a16:creationId xmlns:a16="http://schemas.microsoft.com/office/drawing/2014/main" id="{20FD8438-F403-478D-8475-6E7CE31820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0292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AE7E176-2173-4E23-A1A4-EB1869321233}"/>
              </a:ext>
            </a:extLst>
          </p:cNvPr>
          <p:cNvSpPr>
            <a:spLocks noGrp="1" noChangeArrowheads="1"/>
          </p:cNvSpPr>
          <p:nvPr>
            <p:ph type="title"/>
          </p:nvPr>
        </p:nvSpPr>
        <p:spPr/>
        <p:txBody>
          <a:bodyPr/>
          <a:lstStyle/>
          <a:p>
            <a:pPr eaLnBrk="1" hangingPunct="1"/>
            <a:r>
              <a:rPr lang="en-US" altLang="en-US"/>
              <a:t>Signal Energy &amp; Loss </a:t>
            </a:r>
          </a:p>
        </p:txBody>
      </p:sp>
      <p:sp>
        <p:nvSpPr>
          <p:cNvPr id="26627" name="Rectangle 5">
            <a:extLst>
              <a:ext uri="{FF2B5EF4-FFF2-40B4-BE49-F238E27FC236}">
                <a16:creationId xmlns:a16="http://schemas.microsoft.com/office/drawing/2014/main" id="{A47A34B0-7824-419C-B1A6-CC09C011E6C6}"/>
              </a:ext>
            </a:extLst>
          </p:cNvPr>
          <p:cNvSpPr>
            <a:spLocks noChangeArrowheads="1"/>
          </p:cNvSpPr>
          <p:nvPr/>
        </p:nvSpPr>
        <p:spPr bwMode="auto">
          <a:xfrm>
            <a:off x="4262438"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ro-RO" altLang="en-US" sz="2400"/>
          </a:p>
        </p:txBody>
      </p:sp>
      <p:graphicFrame>
        <p:nvGraphicFramePr>
          <p:cNvPr id="26628" name="Object 4">
            <a:extLst>
              <a:ext uri="{FF2B5EF4-FFF2-40B4-BE49-F238E27FC236}">
                <a16:creationId xmlns:a16="http://schemas.microsoft.com/office/drawing/2014/main" id="{A95945D7-32A0-4027-9143-F496A638AFB9}"/>
              </a:ext>
            </a:extLst>
          </p:cNvPr>
          <p:cNvGraphicFramePr>
            <a:graphicFrameLocks noChangeAspect="1"/>
          </p:cNvGraphicFramePr>
          <p:nvPr/>
        </p:nvGraphicFramePr>
        <p:xfrm>
          <a:off x="762000" y="1676400"/>
          <a:ext cx="2133600" cy="871538"/>
        </p:xfrm>
        <a:graphic>
          <a:graphicData uri="http://schemas.openxmlformats.org/presentationml/2006/ole">
            <mc:AlternateContent xmlns:mc="http://schemas.openxmlformats.org/markup-compatibility/2006">
              <mc:Choice xmlns:v="urn:schemas-microsoft-com:vml" Requires="v">
                <p:oleObj r:id="rId3" imgW="622030" imgH="291973" progId="Equation.3">
                  <p:embed/>
                </p:oleObj>
              </mc:Choice>
              <mc:Fallback>
                <p:oleObj r:id="rId3" imgW="622030" imgH="291973" progId="Equation.3">
                  <p:embed/>
                  <p:pic>
                    <p:nvPicPr>
                      <p:cNvPr id="26628" name="Object 4">
                        <a:extLst>
                          <a:ext uri="{FF2B5EF4-FFF2-40B4-BE49-F238E27FC236}">
                            <a16:creationId xmlns:a16="http://schemas.microsoft.com/office/drawing/2014/main" id="{A95945D7-32A0-4027-9143-F496A638A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76400"/>
                        <a:ext cx="21336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Text Box 6">
            <a:extLst>
              <a:ext uri="{FF2B5EF4-FFF2-40B4-BE49-F238E27FC236}">
                <a16:creationId xmlns:a16="http://schemas.microsoft.com/office/drawing/2014/main" id="{DA21A802-5A7C-4592-BC97-541B4E75B852}"/>
              </a:ext>
            </a:extLst>
          </p:cNvPr>
          <p:cNvSpPr txBox="1">
            <a:spLocks noChangeArrowheads="1"/>
          </p:cNvSpPr>
          <p:nvPr/>
        </p:nvSpPr>
        <p:spPr bwMode="auto">
          <a:xfrm>
            <a:off x="3048000" y="1828800"/>
            <a:ext cx="563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t>Direct proportional with the transmitted signal energy at the corresponding freq</a:t>
            </a:r>
          </a:p>
        </p:txBody>
      </p:sp>
      <p:sp>
        <p:nvSpPr>
          <p:cNvPr id="26630" name="Text Box 7">
            <a:extLst>
              <a:ext uri="{FF2B5EF4-FFF2-40B4-BE49-F238E27FC236}">
                <a16:creationId xmlns:a16="http://schemas.microsoft.com/office/drawing/2014/main" id="{12875D72-83C6-4698-878E-C8E2DAD6FB48}"/>
              </a:ext>
            </a:extLst>
          </p:cNvPr>
          <p:cNvSpPr txBox="1">
            <a:spLocks noChangeArrowheads="1"/>
          </p:cNvSpPr>
          <p:nvPr/>
        </p:nvSpPr>
        <p:spPr bwMode="auto">
          <a:xfrm>
            <a:off x="838200" y="3352800"/>
            <a:ext cx="7162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t>Any signal transmission occurs with power loss.</a:t>
            </a:r>
          </a:p>
          <a:p>
            <a:pPr eaLnBrk="1" hangingPunct="1">
              <a:spcBef>
                <a:spcPct val="50000"/>
              </a:spcBef>
              <a:buClrTx/>
              <a:buSzTx/>
              <a:buFontTx/>
              <a:buNone/>
            </a:pPr>
            <a:r>
              <a:rPr lang="en-US" altLang="en-US" sz="2400" b="0"/>
              <a:t>Fourier coef are not affected proportionally by the power loss =&gt; signal amplitude is </a:t>
            </a:r>
            <a:r>
              <a:rPr lang="en-US" altLang="en-US" sz="2400" b="0" u="sng"/>
              <a:t>distorted</a:t>
            </a:r>
          </a:p>
          <a:p>
            <a:pPr eaLnBrk="1" hangingPunct="1">
              <a:spcBef>
                <a:spcPct val="50000"/>
              </a:spcBef>
              <a:buClrTx/>
              <a:buSzTx/>
              <a:buFontTx/>
              <a:buNone/>
            </a:pPr>
            <a:endParaRPr lang="en-US" altLang="en-US" sz="2400" b="0"/>
          </a:p>
          <a:p>
            <a:pPr eaLnBrk="1" hangingPunct="1">
              <a:spcBef>
                <a:spcPct val="50000"/>
              </a:spcBef>
              <a:buClrTx/>
              <a:buSzTx/>
              <a:buFontTx/>
              <a:buNone/>
            </a:pPr>
            <a:r>
              <a:rPr lang="en-US" altLang="en-US" sz="2400" b="0"/>
              <a:t>Frequencies : </a:t>
            </a:r>
            <a:r>
              <a:rPr lang="en-US" altLang="en-US" sz="2400"/>
              <a:t>0-F</a:t>
            </a:r>
            <a:r>
              <a:rPr lang="en-US" altLang="en-US" sz="2400" baseline="-25000"/>
              <a:t>max </a:t>
            </a:r>
            <a:r>
              <a:rPr lang="en-US" altLang="en-US" sz="2400"/>
              <a:t> =&gt;</a:t>
            </a:r>
            <a:r>
              <a:rPr lang="en-US" altLang="en-US" sz="2400" b="0"/>
              <a:t>the amplitutdes are undiminished – above they are attenuated.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1255A7E-C445-411C-9F77-A8A2CA3A03D7}"/>
              </a:ext>
            </a:extLst>
          </p:cNvPr>
          <p:cNvSpPr>
            <a:spLocks noGrp="1" noChangeArrowheads="1"/>
          </p:cNvSpPr>
          <p:nvPr>
            <p:ph type="title"/>
          </p:nvPr>
        </p:nvSpPr>
        <p:spPr/>
        <p:txBody>
          <a:bodyPr/>
          <a:lstStyle/>
          <a:p>
            <a:pPr eaLnBrk="1" hangingPunct="1"/>
            <a:r>
              <a:rPr lang="en-US" altLang="en-US"/>
              <a:t>Medium Bandwidth</a:t>
            </a:r>
          </a:p>
        </p:txBody>
      </p:sp>
      <p:sp>
        <p:nvSpPr>
          <p:cNvPr id="27651" name="Rectangle 3" descr="Rectangle: Click to edit Master text styles&#10;Second level&#10;Third level&#10;Fourth level&#10;Fifth level">
            <a:extLst>
              <a:ext uri="{FF2B5EF4-FFF2-40B4-BE49-F238E27FC236}">
                <a16:creationId xmlns:a16="http://schemas.microsoft.com/office/drawing/2014/main" id="{62D52547-8E4A-46E5-B9A4-F19BA162C66D}"/>
              </a:ext>
            </a:extLst>
          </p:cNvPr>
          <p:cNvSpPr>
            <a:spLocks noGrp="1" noChangeArrowheads="1"/>
          </p:cNvSpPr>
          <p:nvPr>
            <p:ph type="body" idx="1"/>
          </p:nvPr>
        </p:nvSpPr>
        <p:spPr/>
        <p:txBody>
          <a:bodyPr/>
          <a:lstStyle/>
          <a:p>
            <a:pPr eaLnBrk="1" hangingPunct="1">
              <a:lnSpc>
                <a:spcPct val="90000"/>
              </a:lnSpc>
            </a:pPr>
            <a:r>
              <a:rPr lang="en-US" altLang="en-US"/>
              <a:t>The range of frequencies for a given media for which the signal Is not strongly attenuated = BANDWIDTH</a:t>
            </a:r>
          </a:p>
          <a:p>
            <a:pPr eaLnBrk="1" hangingPunct="1">
              <a:lnSpc>
                <a:spcPct val="90000"/>
              </a:lnSpc>
              <a:buFont typeface="Wingdings" panose="05000000000000000000" pitchFamily="2" charset="2"/>
              <a:buNone/>
            </a:pPr>
            <a:endParaRPr lang="en-US" altLang="en-US"/>
          </a:p>
          <a:p>
            <a:pPr eaLnBrk="1" hangingPunct="1">
              <a:lnSpc>
                <a:spcPct val="90000"/>
              </a:lnSpc>
            </a:pPr>
            <a:r>
              <a:rPr lang="en-US" altLang="en-US"/>
              <a:t>Bandwidth – is a physical property of the transmission medium.</a:t>
            </a:r>
          </a:p>
          <a:p>
            <a:pPr eaLnBrk="1" hangingPunct="1">
              <a:lnSpc>
                <a:spcPct val="90000"/>
              </a:lnSpc>
              <a:buFont typeface="Wingdings" panose="05000000000000000000" pitchFamily="2" charset="2"/>
              <a:buNone/>
            </a:pPr>
            <a:endParaRPr lang="en-US" altLang="en-US"/>
          </a:p>
          <a:p>
            <a:pPr eaLnBrk="1" hangingPunct="1">
              <a:lnSpc>
                <a:spcPct val="90000"/>
              </a:lnSpc>
            </a:pPr>
            <a:r>
              <a:rPr lang="en-US" altLang="en-US"/>
              <a:t>Bandwidth = </a:t>
            </a:r>
            <a:r>
              <a:rPr lang="en-US" altLang="en-US" i="1"/>
              <a:t>valid</a:t>
            </a:r>
            <a:r>
              <a:rPr lang="en-US" altLang="en-US"/>
              <a:t> frequency spectrum.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B4AD537-DEEB-494F-A745-7A9AE1B9B5BE}"/>
              </a:ext>
            </a:extLst>
          </p:cNvPr>
          <p:cNvSpPr>
            <a:spLocks noGrp="1" noChangeArrowheads="1"/>
          </p:cNvSpPr>
          <p:nvPr>
            <p:ph type="title"/>
          </p:nvPr>
        </p:nvSpPr>
        <p:spPr/>
        <p:txBody>
          <a:bodyPr/>
          <a:lstStyle/>
          <a:p>
            <a:pPr eaLnBrk="1" hangingPunct="1"/>
            <a:r>
              <a:rPr lang="en-US" altLang="en-US"/>
              <a:t>Bandwidth-Limited Signals</a:t>
            </a:r>
          </a:p>
        </p:txBody>
      </p:sp>
      <p:graphicFrame>
        <p:nvGraphicFramePr>
          <p:cNvPr id="77827" name="Object 3">
            <a:extLst>
              <a:ext uri="{FF2B5EF4-FFF2-40B4-BE49-F238E27FC236}">
                <a16:creationId xmlns:a16="http://schemas.microsoft.com/office/drawing/2014/main" id="{277F51D5-3E36-4BF3-8ABE-67167610DF09}"/>
              </a:ext>
            </a:extLst>
          </p:cNvPr>
          <p:cNvGraphicFramePr>
            <a:graphicFrameLocks noChangeAspect="1"/>
          </p:cNvGraphicFramePr>
          <p:nvPr/>
        </p:nvGraphicFramePr>
        <p:xfrm>
          <a:off x="304800" y="3048000"/>
          <a:ext cx="8610600" cy="3078163"/>
        </p:xfrm>
        <a:graphic>
          <a:graphicData uri="http://schemas.openxmlformats.org/presentationml/2006/ole">
            <mc:AlternateContent xmlns:mc="http://schemas.openxmlformats.org/markup-compatibility/2006">
              <mc:Choice xmlns:v="urn:schemas-microsoft-com:vml" Requires="v">
                <p:oleObj name="Bitmap Image" r:id="rId2" imgW="4590476" imgH="1305107" progId="Paint.Picture">
                  <p:embed/>
                </p:oleObj>
              </mc:Choice>
              <mc:Fallback>
                <p:oleObj name="Bitmap Image" r:id="rId2" imgW="4590476" imgH="1305107" progId="Paint.Picture">
                  <p:embed/>
                  <p:pic>
                    <p:nvPicPr>
                      <p:cNvPr id="77827" name="Object 3">
                        <a:extLst>
                          <a:ext uri="{FF2B5EF4-FFF2-40B4-BE49-F238E27FC236}">
                            <a16:creationId xmlns:a16="http://schemas.microsoft.com/office/drawing/2014/main" id="{277F51D5-3E36-4BF3-8ABE-67167610D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0"/>
                        <a:ext cx="8610600"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Text Box 4">
            <a:extLst>
              <a:ext uri="{FF2B5EF4-FFF2-40B4-BE49-F238E27FC236}">
                <a16:creationId xmlns:a16="http://schemas.microsoft.com/office/drawing/2014/main" id="{A4F0B3A1-CF13-416F-BDF2-5B8BAEF3B9F4}"/>
              </a:ext>
            </a:extLst>
          </p:cNvPr>
          <p:cNvSpPr txBox="1">
            <a:spLocks noChangeArrowheads="1"/>
          </p:cNvSpPr>
          <p:nvPr/>
        </p:nvSpPr>
        <p:spPr bwMode="auto">
          <a:xfrm>
            <a:off x="898525" y="1633538"/>
            <a:ext cx="7483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4"/>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0"/>
              <a:t>Character ‘b’ = 01100010 – to be transmitted</a:t>
            </a:r>
          </a:p>
          <a:p>
            <a:pPr eaLnBrk="1" hangingPunct="1">
              <a:spcBef>
                <a:spcPct val="0"/>
              </a:spcBef>
              <a:buClrTx/>
              <a:buSzTx/>
              <a:buFontTx/>
              <a:buNone/>
            </a:pPr>
            <a:r>
              <a:rPr lang="en-US" altLang="en-US" sz="2400" b="0"/>
              <a:t>The root mean square coefficients (bellow)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9698" name="Object 3">
            <a:extLst>
              <a:ext uri="{FF2B5EF4-FFF2-40B4-BE49-F238E27FC236}">
                <a16:creationId xmlns:a16="http://schemas.microsoft.com/office/drawing/2014/main" id="{844FE1F4-9DFC-4424-BEA6-DE27733D2C4D}"/>
              </a:ext>
            </a:extLst>
          </p:cNvPr>
          <p:cNvGraphicFramePr>
            <a:graphicFrameLocks noChangeAspect="1"/>
          </p:cNvGraphicFramePr>
          <p:nvPr/>
        </p:nvGraphicFramePr>
        <p:xfrm>
          <a:off x="1143000" y="304800"/>
          <a:ext cx="6781800" cy="6248400"/>
        </p:xfrm>
        <a:graphic>
          <a:graphicData uri="http://schemas.openxmlformats.org/presentationml/2006/ole">
            <mc:AlternateContent xmlns:mc="http://schemas.openxmlformats.org/markup-compatibility/2006">
              <mc:Choice xmlns:v="urn:schemas-microsoft-com:vml" Requires="v">
                <p:oleObj name="Bitmap Image" r:id="rId2" imgW="4571429" imgH="4952381" progId="Paint.Picture">
                  <p:embed/>
                </p:oleObj>
              </mc:Choice>
              <mc:Fallback>
                <p:oleObj name="Bitmap Image" r:id="rId2" imgW="4571429" imgH="4952381" progId="Paint.Picture">
                  <p:embed/>
                  <p:pic>
                    <p:nvPicPr>
                      <p:cNvPr id="29698" name="Object 3">
                        <a:extLst>
                          <a:ext uri="{FF2B5EF4-FFF2-40B4-BE49-F238E27FC236}">
                            <a16:creationId xmlns:a16="http://schemas.microsoft.com/office/drawing/2014/main" id="{844FE1F4-9DFC-4424-BEA6-DE27733D2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
                        <a:ext cx="6781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722" name="Object 2">
            <a:extLst>
              <a:ext uri="{FF2B5EF4-FFF2-40B4-BE49-F238E27FC236}">
                <a16:creationId xmlns:a16="http://schemas.microsoft.com/office/drawing/2014/main" id="{0FC18D92-3002-4C85-A587-587B616FB519}"/>
              </a:ext>
            </a:extLst>
          </p:cNvPr>
          <p:cNvGraphicFramePr>
            <a:graphicFrameLocks noChangeAspect="1"/>
          </p:cNvGraphicFramePr>
          <p:nvPr/>
        </p:nvGraphicFramePr>
        <p:xfrm>
          <a:off x="685800" y="304800"/>
          <a:ext cx="7772400" cy="2362200"/>
        </p:xfrm>
        <a:graphic>
          <a:graphicData uri="http://schemas.openxmlformats.org/presentationml/2006/ole">
            <mc:AlternateContent xmlns:mc="http://schemas.openxmlformats.org/markup-compatibility/2006">
              <mc:Choice xmlns:v="urn:schemas-microsoft-com:vml" Requires="v">
                <p:oleObj name="Bitmap Image" r:id="rId2" imgW="4590476" imgH="1305107" progId="Paint.Picture">
                  <p:embed/>
                </p:oleObj>
              </mc:Choice>
              <mc:Fallback>
                <p:oleObj name="Bitmap Image" r:id="rId2" imgW="4590476" imgH="1305107" progId="Paint.Picture">
                  <p:embed/>
                  <p:pic>
                    <p:nvPicPr>
                      <p:cNvPr id="30722" name="Object 2">
                        <a:extLst>
                          <a:ext uri="{FF2B5EF4-FFF2-40B4-BE49-F238E27FC236}">
                            <a16:creationId xmlns:a16="http://schemas.microsoft.com/office/drawing/2014/main" id="{0FC18D92-3002-4C85-A587-587B616FB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772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3">
            <a:extLst>
              <a:ext uri="{FF2B5EF4-FFF2-40B4-BE49-F238E27FC236}">
                <a16:creationId xmlns:a16="http://schemas.microsoft.com/office/drawing/2014/main" id="{0A0C0B80-E672-4AA8-B994-FB19C26AF0DD}"/>
              </a:ext>
            </a:extLst>
          </p:cNvPr>
          <p:cNvGraphicFramePr>
            <a:graphicFrameLocks noChangeAspect="1"/>
          </p:cNvGraphicFramePr>
          <p:nvPr/>
        </p:nvGraphicFramePr>
        <p:xfrm>
          <a:off x="685800" y="2667000"/>
          <a:ext cx="7543800" cy="1600200"/>
        </p:xfrm>
        <a:graphic>
          <a:graphicData uri="http://schemas.openxmlformats.org/presentationml/2006/ole">
            <mc:AlternateContent xmlns:mc="http://schemas.openxmlformats.org/markup-compatibility/2006">
              <mc:Choice xmlns:v="urn:schemas-microsoft-com:vml" Requires="v">
                <p:oleObj name="Bitmap Image" r:id="rId4" imgW="4580952" imgH="1047619" progId="Paint.Picture">
                  <p:embed/>
                </p:oleObj>
              </mc:Choice>
              <mc:Fallback>
                <p:oleObj name="Bitmap Image" r:id="rId4" imgW="4580952" imgH="1047619" progId="Paint.Picture">
                  <p:embed/>
                  <p:pic>
                    <p:nvPicPr>
                      <p:cNvPr id="30723" name="Object 3">
                        <a:extLst>
                          <a:ext uri="{FF2B5EF4-FFF2-40B4-BE49-F238E27FC236}">
                            <a16:creationId xmlns:a16="http://schemas.microsoft.com/office/drawing/2014/main" id="{0A0C0B80-E672-4AA8-B994-FB19C26AF0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667000"/>
                        <a:ext cx="7543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4">
            <a:extLst>
              <a:ext uri="{FF2B5EF4-FFF2-40B4-BE49-F238E27FC236}">
                <a16:creationId xmlns:a16="http://schemas.microsoft.com/office/drawing/2014/main" id="{913A04C9-2E2E-47D0-B2B5-0E1014089BAE}"/>
              </a:ext>
            </a:extLst>
          </p:cNvPr>
          <p:cNvGraphicFramePr>
            <a:graphicFrameLocks noChangeAspect="1"/>
          </p:cNvGraphicFramePr>
          <p:nvPr/>
        </p:nvGraphicFramePr>
        <p:xfrm>
          <a:off x="685800" y="4572000"/>
          <a:ext cx="7543800" cy="1676400"/>
        </p:xfrm>
        <a:graphic>
          <a:graphicData uri="http://schemas.openxmlformats.org/presentationml/2006/ole">
            <mc:AlternateContent xmlns:mc="http://schemas.openxmlformats.org/markup-compatibility/2006">
              <mc:Choice xmlns:v="urn:schemas-microsoft-com:vml" Requires="v">
                <p:oleObj name="Bitmap Image" r:id="rId6" imgW="4571429" imgH="1200318" progId="Paint.Picture">
                  <p:embed/>
                </p:oleObj>
              </mc:Choice>
              <mc:Fallback>
                <p:oleObj name="Bitmap Image" r:id="rId6" imgW="4571429" imgH="1200318" progId="Paint.Picture">
                  <p:embed/>
                  <p:pic>
                    <p:nvPicPr>
                      <p:cNvPr id="30724" name="Object 4">
                        <a:extLst>
                          <a:ext uri="{FF2B5EF4-FFF2-40B4-BE49-F238E27FC236}">
                            <a16:creationId xmlns:a16="http://schemas.microsoft.com/office/drawing/2014/main" id="{913A04C9-2E2E-47D0-B2B5-0E1014089B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572000"/>
                        <a:ext cx="7543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B35FD2E-9FC7-439F-BCD3-EA7E67473A6E}"/>
              </a:ext>
            </a:extLst>
          </p:cNvPr>
          <p:cNvSpPr>
            <a:spLocks noGrp="1" noChangeArrowheads="1"/>
          </p:cNvSpPr>
          <p:nvPr>
            <p:ph type="title"/>
          </p:nvPr>
        </p:nvSpPr>
        <p:spPr/>
        <p:txBody>
          <a:bodyPr/>
          <a:lstStyle/>
          <a:p>
            <a:pPr eaLnBrk="1" hangingPunct="1"/>
            <a:r>
              <a:rPr lang="en-US" altLang="en-US"/>
              <a:t>Bandwidth – example</a:t>
            </a:r>
          </a:p>
        </p:txBody>
      </p:sp>
      <p:sp>
        <p:nvSpPr>
          <p:cNvPr id="80899" name="Rectangle 3" descr="Rectangle: Click to edit Master text styles&#10;Second level&#10;Third level&#10;Fourth level&#10;Fifth level">
            <a:extLst>
              <a:ext uri="{FF2B5EF4-FFF2-40B4-BE49-F238E27FC236}">
                <a16:creationId xmlns:a16="http://schemas.microsoft.com/office/drawing/2014/main" id="{094DC031-729E-4F53-8658-555B7B69209E}"/>
              </a:ext>
            </a:extLst>
          </p:cNvPr>
          <p:cNvSpPr>
            <a:spLocks noGrp="1" noChangeArrowheads="1"/>
          </p:cNvSpPr>
          <p:nvPr>
            <p:ph type="body" idx="1"/>
          </p:nvPr>
        </p:nvSpPr>
        <p:spPr>
          <a:xfrm>
            <a:off x="457200" y="1905000"/>
            <a:ext cx="8382000" cy="4114800"/>
          </a:xfrm>
        </p:spPr>
        <p:txBody>
          <a:bodyPr/>
          <a:lstStyle/>
          <a:p>
            <a:pPr marL="0" indent="0" eaLnBrk="1" hangingPunct="1">
              <a:buFont typeface="Wingdings" panose="05000000000000000000" pitchFamily="2" charset="2"/>
              <a:buNone/>
            </a:pPr>
            <a:r>
              <a:rPr lang="en-US" altLang="en-US" sz="2800"/>
              <a:t>Speed: </a:t>
            </a:r>
            <a:r>
              <a:rPr lang="en-US" altLang="en-US" sz="2800" b="1"/>
              <a:t>b</a:t>
            </a:r>
            <a:r>
              <a:rPr lang="en-US" altLang="en-US" sz="2800"/>
              <a:t> bits/sec - 1 bit at a time=&gt;</a:t>
            </a:r>
          </a:p>
          <a:p>
            <a:pPr marL="0" indent="0" eaLnBrk="1" hangingPunct="1">
              <a:buFont typeface="Wingdings" panose="05000000000000000000" pitchFamily="2" charset="2"/>
              <a:buNone/>
            </a:pPr>
            <a:r>
              <a:rPr lang="en-US" altLang="en-US" sz="2800"/>
              <a:t>=&gt;Time required to transfer 8 bits T:= 8/b sec, =&gt;Freq of first harmonic: b/8 Hz.</a:t>
            </a:r>
          </a:p>
          <a:p>
            <a:pPr marL="0" indent="0" eaLnBrk="1" hangingPunct="1">
              <a:buFont typeface="Wingdings" panose="05000000000000000000" pitchFamily="2" charset="2"/>
              <a:buNone/>
            </a:pPr>
            <a:endParaRPr lang="en-US" altLang="en-US" sz="2800"/>
          </a:p>
          <a:p>
            <a:pPr marL="0" indent="0" eaLnBrk="1" hangingPunct="1">
              <a:buFont typeface="Wingdings" panose="05000000000000000000" pitchFamily="2" charset="2"/>
              <a:buNone/>
            </a:pPr>
            <a:r>
              <a:rPr lang="en-US" altLang="en-US" sz="2800"/>
              <a:t>Ordinary tel line bandwidth: 3000 Hz=3 kHz.</a:t>
            </a:r>
          </a:p>
          <a:p>
            <a:pPr marL="0" indent="0" eaLnBrk="1" hangingPunct="1">
              <a:buFont typeface="Wingdings" panose="05000000000000000000" pitchFamily="2" charset="2"/>
              <a:buNone/>
            </a:pPr>
            <a:r>
              <a:rPr lang="en-US" altLang="en-US" sz="2800"/>
              <a:t>=&gt;Highest harmonic no: 3000/(b/8)=24000/b.</a:t>
            </a:r>
          </a:p>
          <a:p>
            <a:pPr marL="0" indent="0" eaLnBrk="1" hangingPunct="1">
              <a:buFont typeface="Wingdings" panose="05000000000000000000" pitchFamily="2" charset="2"/>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 calcmode="lin" valueType="num">
                                      <p:cBhvr additive="base">
                                        <p:cTn id="19" dur="500" fill="hold"/>
                                        <p:tgtEl>
                                          <p:spTgt spid="808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8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899">
                                            <p:txEl>
                                              <p:pRg st="4" end="4"/>
                                            </p:txEl>
                                          </p:spTgt>
                                        </p:tgtEl>
                                        <p:attrNameLst>
                                          <p:attrName>style.visibility</p:attrName>
                                        </p:attrNameLst>
                                      </p:cBhvr>
                                      <p:to>
                                        <p:strVal val="visible"/>
                                      </p:to>
                                    </p:set>
                                    <p:anim calcmode="lin" valueType="num">
                                      <p:cBhvr additive="base">
                                        <p:cTn id="25" dur="500" fill="hold"/>
                                        <p:tgtEl>
                                          <p:spTgt spid="808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08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71AE67D-D004-4B0E-A08A-AAB8084D74B5}"/>
              </a:ext>
            </a:extLst>
          </p:cNvPr>
          <p:cNvSpPr>
            <a:spLocks noGrp="1" noChangeArrowheads="1"/>
          </p:cNvSpPr>
          <p:nvPr>
            <p:ph type="title"/>
          </p:nvPr>
        </p:nvSpPr>
        <p:spPr/>
        <p:txBody>
          <a:bodyPr/>
          <a:lstStyle/>
          <a:p>
            <a:pPr eaLnBrk="1" hangingPunct="1"/>
            <a:r>
              <a:rPr lang="en-US" altLang="en-US"/>
              <a:t>Need for protocols</a:t>
            </a:r>
          </a:p>
        </p:txBody>
      </p:sp>
      <p:sp>
        <p:nvSpPr>
          <p:cNvPr id="37891" name="Rectangle 3" descr="Rectangle: Click to edit Master text styles&#10;Second level&#10;Third level&#10;Fourth level&#10;Fifth level">
            <a:extLst>
              <a:ext uri="{FF2B5EF4-FFF2-40B4-BE49-F238E27FC236}">
                <a16:creationId xmlns:a16="http://schemas.microsoft.com/office/drawing/2014/main" id="{F01566B8-0C60-485B-8D9A-462BAB5B1735}"/>
              </a:ext>
            </a:extLst>
          </p:cNvPr>
          <p:cNvSpPr>
            <a:spLocks noGrp="1" noChangeArrowheads="1"/>
          </p:cNvSpPr>
          <p:nvPr>
            <p:ph type="body" idx="1"/>
          </p:nvPr>
        </p:nvSpPr>
        <p:spPr/>
        <p:txBody>
          <a:bodyPr/>
          <a:lstStyle/>
          <a:p>
            <a:pPr eaLnBrk="1" hangingPunct="1"/>
            <a:r>
              <a:rPr lang="en-US" altLang="en-US"/>
              <a:t>Hardware is low-level</a:t>
            </a:r>
          </a:p>
          <a:p>
            <a:pPr eaLnBrk="1" hangingPunct="1"/>
            <a:r>
              <a:rPr lang="en-US" altLang="en-US"/>
              <a:t>Problems that can occur</a:t>
            </a:r>
          </a:p>
          <a:p>
            <a:pPr lvl="1" eaLnBrk="1" hangingPunct="1"/>
            <a:r>
              <a:rPr lang="en-US" altLang="en-US"/>
              <a:t>Bits corrupted or destroyed</a:t>
            </a:r>
          </a:p>
          <a:p>
            <a:pPr lvl="1" eaLnBrk="1" hangingPunct="1"/>
            <a:r>
              <a:rPr lang="en-US" altLang="en-US"/>
              <a:t>Entire packet lost</a:t>
            </a:r>
          </a:p>
          <a:p>
            <a:pPr lvl="1" eaLnBrk="1" hangingPunct="1"/>
            <a:r>
              <a:rPr lang="en-US" altLang="en-US"/>
              <a:t>Packet is duplicated</a:t>
            </a:r>
          </a:p>
          <a:p>
            <a:pPr lvl="1" eaLnBrk="1" hangingPunct="1"/>
            <a:r>
              <a:rPr lang="en-US" altLang="en-US"/>
              <a:t>Packets delivered out of order</a:t>
            </a:r>
          </a:p>
          <a:p>
            <a:pPr lvl="1" eaLnBrk="1" hangingPunct="1"/>
            <a:r>
              <a:rPr lang="en-US" altLang="en-US"/>
              <a:t>Flow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checkerboard(across)">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checkerboard(across)">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checkerboard(across)">
                                      <p:cBhvr>
                                        <p:cTn id="17" dur="500"/>
                                        <p:tgtEl>
                                          <p:spTgt spid="37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checkerboard(across)">
                                      <p:cBhvr>
                                        <p:cTn id="22" dur="500"/>
                                        <p:tgtEl>
                                          <p:spTgt spid="37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checkerboard(across)">
                                      <p:cBhvr>
                                        <p:cTn id="27" dur="500"/>
                                        <p:tgtEl>
                                          <p:spTgt spid="37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7891">
                                            <p:txEl>
                                              <p:pRg st="5" end="5"/>
                                            </p:txEl>
                                          </p:spTgt>
                                        </p:tgtEl>
                                        <p:attrNameLst>
                                          <p:attrName>style.visibility</p:attrName>
                                        </p:attrNameLst>
                                      </p:cBhvr>
                                      <p:to>
                                        <p:strVal val="visible"/>
                                      </p:to>
                                    </p:set>
                                    <p:animEffect transition="in" filter="checkerboard(across)">
                                      <p:cBhvr>
                                        <p:cTn id="32" dur="500"/>
                                        <p:tgtEl>
                                          <p:spTgt spid="37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7891">
                                            <p:txEl>
                                              <p:pRg st="6" end="6"/>
                                            </p:txEl>
                                          </p:spTgt>
                                        </p:tgtEl>
                                        <p:attrNameLst>
                                          <p:attrName>style.visibility</p:attrName>
                                        </p:attrNameLst>
                                      </p:cBhvr>
                                      <p:to>
                                        <p:strVal val="visible"/>
                                      </p:to>
                                    </p:set>
                                    <p:animEffect transition="in" filter="checkerboard(across)">
                                      <p:cBhvr>
                                        <p:cTn id="37" dur="500"/>
                                        <p:tgtEl>
                                          <p:spTgt spid="37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6F59562-3043-4787-86BB-A90280E4EEE7}"/>
              </a:ext>
            </a:extLst>
          </p:cNvPr>
          <p:cNvSpPr>
            <a:spLocks noGrp="1" noChangeArrowheads="1"/>
          </p:cNvSpPr>
          <p:nvPr>
            <p:ph type="title"/>
          </p:nvPr>
        </p:nvSpPr>
        <p:spPr/>
        <p:txBody>
          <a:bodyPr/>
          <a:lstStyle/>
          <a:p>
            <a:pPr eaLnBrk="1" hangingPunct="1"/>
            <a:r>
              <a:rPr lang="en-US" altLang="en-US" sz="4000"/>
              <a:t>Bandwidth example 3kHz tel line</a:t>
            </a:r>
          </a:p>
        </p:txBody>
      </p:sp>
      <p:graphicFrame>
        <p:nvGraphicFramePr>
          <p:cNvPr id="81992" name="Group 72">
            <a:extLst>
              <a:ext uri="{FF2B5EF4-FFF2-40B4-BE49-F238E27FC236}">
                <a16:creationId xmlns:a16="http://schemas.microsoft.com/office/drawing/2014/main" id="{4889749D-0C60-4F5A-B702-E3DD6EE6976B}"/>
              </a:ext>
            </a:extLst>
          </p:cNvPr>
          <p:cNvGraphicFramePr>
            <a:graphicFrameLocks noGrp="1"/>
          </p:cNvGraphicFramePr>
          <p:nvPr/>
        </p:nvGraphicFramePr>
        <p:xfrm>
          <a:off x="762000" y="1600200"/>
          <a:ext cx="8001000" cy="4479925"/>
        </p:xfrm>
        <a:graphic>
          <a:graphicData uri="http://schemas.openxmlformats.org/drawingml/2006/table">
            <a:tbl>
              <a:tblPr/>
              <a:tblGrid>
                <a:gridCol w="1438275">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2428875">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82285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Bps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T(msec)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a:t>
                      </a:r>
                      <a:r>
                        <a:rPr kumimoji="0" lang="en-US" sz="2400" b="0" i="0" u="none" strike="noStrike" cap="none" normalizeH="0" baseline="30000">
                          <a:ln>
                            <a:noFill/>
                          </a:ln>
                          <a:solidFill>
                            <a:schemeClr val="tx1"/>
                          </a:solidFill>
                          <a:effectLst/>
                          <a:latin typeface="Tahoma" pitchFamily="34" charset="0"/>
                        </a:rPr>
                        <a:t>st</a:t>
                      </a:r>
                      <a:r>
                        <a:rPr kumimoji="0" lang="en-US" sz="2400" b="0" i="0" u="none" strike="noStrike" cap="none" normalizeH="0" baseline="0">
                          <a:ln>
                            <a:noFill/>
                          </a:ln>
                          <a:solidFill>
                            <a:schemeClr val="tx1"/>
                          </a:solidFill>
                          <a:effectLst/>
                          <a:latin typeface="Tahoma" pitchFamily="34" charset="0"/>
                        </a:rPr>
                        <a:t> harmonic (Hz)</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 Harmonics sent</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300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26.67</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37.5</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80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600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13.33</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75</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40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1200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6.67</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150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20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2400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3.33</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300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4800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1.67</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600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5</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9600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0.83</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1200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2</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19200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0.42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2400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38400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0.21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4800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B285AE8-57C3-4832-9866-95972A4C962E}"/>
              </a:ext>
            </a:extLst>
          </p:cNvPr>
          <p:cNvSpPr>
            <a:spLocks noGrp="1" noChangeArrowheads="1"/>
          </p:cNvSpPr>
          <p:nvPr>
            <p:ph type="title"/>
          </p:nvPr>
        </p:nvSpPr>
        <p:spPr/>
        <p:txBody>
          <a:bodyPr/>
          <a:lstStyle/>
          <a:p>
            <a:pPr eaLnBrk="1" hangingPunct="1"/>
            <a:r>
              <a:rPr lang="en-US" altLang="en-US"/>
              <a:t>Bandwidth vs Data Rate</a:t>
            </a:r>
          </a:p>
        </p:txBody>
      </p:sp>
      <p:sp>
        <p:nvSpPr>
          <p:cNvPr id="82947" name="Rectangle 3" descr="Rectangle: Click to edit Master text styles&#10;Second level&#10;Third level&#10;Fourth level&#10;Fifth level">
            <a:extLst>
              <a:ext uri="{FF2B5EF4-FFF2-40B4-BE49-F238E27FC236}">
                <a16:creationId xmlns:a16="http://schemas.microsoft.com/office/drawing/2014/main" id="{F2573BE3-F116-43F8-9119-69437F7C4114}"/>
              </a:ext>
            </a:extLst>
          </p:cNvPr>
          <p:cNvSpPr>
            <a:spLocks noGrp="1" noChangeArrowheads="1"/>
          </p:cNvSpPr>
          <p:nvPr>
            <p:ph type="body" idx="1"/>
          </p:nvPr>
        </p:nvSpPr>
        <p:spPr>
          <a:xfrm>
            <a:off x="457200" y="1524000"/>
            <a:ext cx="8382000" cy="5029200"/>
          </a:xfrm>
        </p:spPr>
        <p:txBody>
          <a:bodyPr/>
          <a:lstStyle/>
          <a:p>
            <a:pPr marL="0" indent="0" eaLnBrk="1" hangingPunct="1"/>
            <a:r>
              <a:rPr lang="en-US" altLang="en-US" sz="2400"/>
              <a:t>1924 Henri Nyquist –relation between bandwidth and data rate in a noiseless channel </a:t>
            </a:r>
            <a:r>
              <a:rPr lang="en-US" altLang="en-US" sz="2400" b="1"/>
              <a:t>(throughput):</a:t>
            </a:r>
          </a:p>
          <a:p>
            <a:pPr marL="0" indent="0" eaLnBrk="1" hangingPunct="1">
              <a:buFont typeface="Wingdings" panose="05000000000000000000" pitchFamily="2" charset="2"/>
              <a:buNone/>
            </a:pPr>
            <a:endParaRPr lang="en-US" altLang="en-US" sz="2400"/>
          </a:p>
          <a:p>
            <a:pPr marL="0" indent="0" eaLnBrk="1" hangingPunct="1">
              <a:buFont typeface="Wingdings" panose="05000000000000000000" pitchFamily="2" charset="2"/>
              <a:buNone/>
            </a:pPr>
            <a:r>
              <a:rPr lang="en-US" altLang="en-US" sz="2800" u="sng"/>
              <a:t>Nyquist Theorem</a:t>
            </a:r>
            <a:r>
              <a:rPr lang="en-US" altLang="en-US" sz="2800"/>
              <a:t>:(bandwidth/data rate equiv)</a:t>
            </a:r>
          </a:p>
          <a:p>
            <a:pPr marL="0" indent="0" eaLnBrk="1" hangingPunct="1">
              <a:buFont typeface="Wingdings" panose="05000000000000000000" pitchFamily="2" charset="2"/>
              <a:buNone/>
            </a:pPr>
            <a:r>
              <a:rPr lang="en-US" altLang="en-US" sz="2800"/>
              <a:t>A data signal on a medium with </a:t>
            </a:r>
            <a:r>
              <a:rPr lang="en-US" altLang="en-US" sz="2800" i="1"/>
              <a:t>H </a:t>
            </a:r>
            <a:r>
              <a:rPr lang="en-US" altLang="en-US" sz="2800"/>
              <a:t>Hz bandwidth can be reconstructed by making 2H samples/sec. For a signal of </a:t>
            </a:r>
            <a:r>
              <a:rPr lang="en-US" altLang="en-US" sz="2800" i="1"/>
              <a:t>V </a:t>
            </a:r>
            <a:r>
              <a:rPr lang="en-US" altLang="en-US" sz="2800"/>
              <a:t>discrete levels:</a:t>
            </a:r>
            <a:br>
              <a:rPr lang="en-US" altLang="en-US" sz="2800"/>
            </a:br>
            <a:r>
              <a:rPr lang="en-US" altLang="en-US" sz="2800" b="1" i="1"/>
              <a:t>Maximum data rate</a:t>
            </a:r>
            <a:r>
              <a:rPr lang="en-US" altLang="en-US" sz="2800" i="1"/>
              <a:t>=</a:t>
            </a:r>
            <a:r>
              <a:rPr lang="en-US" altLang="en-US" sz="2800" b="1"/>
              <a:t>2H log</a:t>
            </a:r>
            <a:r>
              <a:rPr lang="en-US" altLang="en-US" sz="2800" b="1" baseline="-25000"/>
              <a:t>2</a:t>
            </a:r>
            <a:r>
              <a:rPr lang="en-US" altLang="en-US" sz="2800" b="1"/>
              <a:t>V</a:t>
            </a:r>
            <a:r>
              <a:rPr lang="en-US" altLang="en-US" sz="2800"/>
              <a:t> bits/sec.</a:t>
            </a:r>
          </a:p>
          <a:p>
            <a:pPr marL="0" indent="0" eaLnBrk="1" hangingPunct="1">
              <a:buFont typeface="Wingdings" panose="05000000000000000000" pitchFamily="2" charset="2"/>
              <a:buNone/>
            </a:pPr>
            <a:endParaRPr lang="en-US" altLang="en-US" sz="2400" i="1"/>
          </a:p>
          <a:p>
            <a:pPr marL="0" indent="0" eaLnBrk="1" hangingPunct="1">
              <a:buFont typeface="Wingdings" panose="05000000000000000000" pitchFamily="2" charset="2"/>
              <a:buNone/>
            </a:pPr>
            <a:r>
              <a:rPr lang="en-US" altLang="en-US" sz="2400"/>
              <a:t>3 kHz channel (binary signals) =&gt; max_data_rate=6000 bps throughput =2*3000 log</a:t>
            </a:r>
            <a:r>
              <a:rPr lang="en-US" altLang="en-US" sz="2400" baseline="-25000"/>
              <a:t>2</a:t>
            </a:r>
            <a:r>
              <a:rPr lang="en-US" altLang="en-US" sz="2400"/>
              <a:t>2 = 6000 bps.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 calcmode="lin" valueType="num">
                                      <p:cBhvr additive="base">
                                        <p:cTn id="13" dur="5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anim calcmode="lin" valueType="num">
                                      <p:cBhvr additive="base">
                                        <p:cTn id="19" dur="500" fill="hold"/>
                                        <p:tgtEl>
                                          <p:spTgt spid="829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anim calcmode="lin" valueType="num">
                                      <p:cBhvr additive="base">
                                        <p:cTn id="25" dur="500" fill="hold"/>
                                        <p:tgtEl>
                                          <p:spTgt spid="8294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9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72220B8-8A72-41EB-A5ED-DB693048FE11}"/>
              </a:ext>
            </a:extLst>
          </p:cNvPr>
          <p:cNvSpPr>
            <a:spLocks noGrp="1" noChangeArrowheads="1"/>
          </p:cNvSpPr>
          <p:nvPr>
            <p:ph type="title"/>
          </p:nvPr>
        </p:nvSpPr>
        <p:spPr>
          <a:xfrm>
            <a:off x="609600" y="304800"/>
            <a:ext cx="7772400" cy="838200"/>
          </a:xfrm>
        </p:spPr>
        <p:txBody>
          <a:bodyPr/>
          <a:lstStyle/>
          <a:p>
            <a:pPr eaLnBrk="1" hangingPunct="1"/>
            <a:r>
              <a:rPr lang="en-US" altLang="en-US"/>
              <a:t>Throughput in a noisy channel</a:t>
            </a:r>
          </a:p>
        </p:txBody>
      </p:sp>
      <p:sp>
        <p:nvSpPr>
          <p:cNvPr id="83971" name="Rectangle 3" descr="Rectangle: Click to edit Master text styles&#10;Second level&#10;Third level&#10;Fourth level&#10;Fifth level">
            <a:extLst>
              <a:ext uri="{FF2B5EF4-FFF2-40B4-BE49-F238E27FC236}">
                <a16:creationId xmlns:a16="http://schemas.microsoft.com/office/drawing/2014/main" id="{69689543-6ACC-477F-8EC8-DB262BE1256C}"/>
              </a:ext>
            </a:extLst>
          </p:cNvPr>
          <p:cNvSpPr>
            <a:spLocks noGrp="1" noChangeArrowheads="1"/>
          </p:cNvSpPr>
          <p:nvPr>
            <p:ph type="body" idx="1"/>
          </p:nvPr>
        </p:nvSpPr>
        <p:spPr>
          <a:xfrm>
            <a:off x="457200" y="1447800"/>
            <a:ext cx="8534400" cy="5257800"/>
          </a:xfrm>
        </p:spPr>
        <p:txBody>
          <a:bodyPr/>
          <a:lstStyle/>
          <a:p>
            <a:pPr marL="0" indent="0" eaLnBrk="1" hangingPunct="1">
              <a:lnSpc>
                <a:spcPct val="90000"/>
              </a:lnSpc>
            </a:pPr>
            <a:r>
              <a:rPr lang="en-US" altLang="en-US" sz="2400"/>
              <a:t>S – the signal power;  N – the noise power </a:t>
            </a:r>
          </a:p>
          <a:p>
            <a:pPr marL="0" indent="0" eaLnBrk="1" hangingPunct="1">
              <a:lnSpc>
                <a:spcPct val="90000"/>
              </a:lnSpc>
              <a:buFont typeface="Wingdings" panose="05000000000000000000" pitchFamily="2" charset="2"/>
              <a:buNone/>
            </a:pPr>
            <a:r>
              <a:rPr lang="en-US" altLang="en-US" sz="2400"/>
              <a:t>=&gt; S/N </a:t>
            </a:r>
            <a:r>
              <a:rPr lang="en-US" altLang="en-US" sz="2400" b="1"/>
              <a:t>the signal to noise ratio</a:t>
            </a:r>
            <a:r>
              <a:rPr lang="en-US" altLang="en-US" sz="2400"/>
              <a:t>.</a:t>
            </a:r>
          </a:p>
          <a:p>
            <a:pPr marL="0" indent="0" eaLnBrk="1" hangingPunct="1">
              <a:lnSpc>
                <a:spcPct val="90000"/>
              </a:lnSpc>
            </a:pPr>
            <a:r>
              <a:rPr lang="en-US" altLang="en-US" sz="2400"/>
              <a:t>Signal to noise (decibels) 1 dB = 10 log</a:t>
            </a:r>
            <a:r>
              <a:rPr lang="en-US" altLang="en-US" sz="2400" baseline="-25000"/>
              <a:t>10 </a:t>
            </a:r>
            <a:r>
              <a:rPr lang="en-US" altLang="en-US" sz="2400"/>
              <a:t>S/N.</a:t>
            </a:r>
          </a:p>
          <a:p>
            <a:pPr marL="0" indent="0" eaLnBrk="1" hangingPunct="1">
              <a:lnSpc>
                <a:spcPct val="90000"/>
              </a:lnSpc>
              <a:buFont typeface="Wingdings" panose="05000000000000000000" pitchFamily="2" charset="2"/>
              <a:buNone/>
            </a:pPr>
            <a:r>
              <a:rPr lang="en-US" altLang="en-US" sz="2400"/>
              <a:t>Ex: S/N = 10 =&gt; 10 dB; S/N =100 =&gt; 20 dB, etc</a:t>
            </a:r>
          </a:p>
          <a:p>
            <a:pPr marL="0" indent="0" eaLnBrk="1" hangingPunct="1">
              <a:lnSpc>
                <a:spcPct val="90000"/>
              </a:lnSpc>
              <a:buFont typeface="Wingdings" panose="05000000000000000000" pitchFamily="2" charset="2"/>
              <a:buNone/>
            </a:pPr>
            <a:endParaRPr lang="en-US" altLang="en-US" sz="2400" u="sng"/>
          </a:p>
          <a:p>
            <a:pPr marL="0" indent="0" eaLnBrk="1" hangingPunct="1">
              <a:lnSpc>
                <a:spcPct val="90000"/>
              </a:lnSpc>
              <a:buFont typeface="Wingdings" panose="05000000000000000000" pitchFamily="2" charset="2"/>
              <a:buNone/>
            </a:pPr>
            <a:r>
              <a:rPr lang="en-US" altLang="en-US" sz="2800" u="sng"/>
              <a:t>Shannon’s Theorem</a:t>
            </a:r>
            <a:r>
              <a:rPr lang="en-US" altLang="en-US" sz="2800"/>
              <a:t> (throughput on a noisy channel)</a:t>
            </a:r>
          </a:p>
          <a:p>
            <a:pPr marL="0" indent="0" eaLnBrk="1" hangingPunct="1">
              <a:lnSpc>
                <a:spcPct val="90000"/>
              </a:lnSpc>
              <a:buFont typeface="Wingdings" panose="05000000000000000000" pitchFamily="2" charset="2"/>
              <a:buNone/>
            </a:pPr>
            <a:r>
              <a:rPr lang="en-US" altLang="en-US" sz="2800"/>
              <a:t>The maximum throughput of a noisy channel of bandwidth </a:t>
            </a:r>
            <a:r>
              <a:rPr lang="en-US" altLang="en-US" sz="2800" i="1"/>
              <a:t>H</a:t>
            </a:r>
            <a:r>
              <a:rPr lang="en-US" altLang="en-US" sz="2800"/>
              <a:t> with a signal to noisy ratio of S/N is:</a:t>
            </a:r>
          </a:p>
          <a:p>
            <a:pPr marL="0" indent="0" eaLnBrk="1" hangingPunct="1">
              <a:lnSpc>
                <a:spcPct val="90000"/>
              </a:lnSpc>
              <a:buFont typeface="Wingdings" panose="05000000000000000000" pitchFamily="2" charset="2"/>
              <a:buNone/>
            </a:pPr>
            <a:r>
              <a:rPr lang="en-US" altLang="en-US" sz="2800" b="1" i="1"/>
              <a:t>Maximum throughput</a:t>
            </a:r>
            <a:r>
              <a:rPr lang="en-US" altLang="en-US" sz="2800" b="1"/>
              <a:t> = H log</a:t>
            </a:r>
            <a:r>
              <a:rPr lang="en-US" altLang="en-US" sz="2800" b="1" baseline="-25000"/>
              <a:t>2</a:t>
            </a:r>
            <a:r>
              <a:rPr lang="en-US" altLang="en-US" sz="2800" b="1"/>
              <a:t>(1+S/N) </a:t>
            </a:r>
            <a:r>
              <a:rPr lang="en-US" altLang="en-US" sz="2800"/>
              <a:t>bps.</a:t>
            </a:r>
          </a:p>
          <a:p>
            <a:pPr marL="0" indent="0" eaLnBrk="1" hangingPunct="1">
              <a:lnSpc>
                <a:spcPct val="90000"/>
              </a:lnSpc>
              <a:buFont typeface="Wingdings" panose="05000000000000000000" pitchFamily="2" charset="2"/>
              <a:buNone/>
            </a:pPr>
            <a:endParaRPr lang="en-US" altLang="en-US" sz="2000"/>
          </a:p>
          <a:p>
            <a:pPr marL="0" indent="0" eaLnBrk="1" hangingPunct="1">
              <a:lnSpc>
                <a:spcPct val="90000"/>
              </a:lnSpc>
              <a:buFont typeface="Wingdings" panose="05000000000000000000" pitchFamily="2" charset="2"/>
              <a:buNone/>
            </a:pPr>
            <a:r>
              <a:rPr lang="en-US" altLang="en-US" sz="2200" b="1"/>
              <a:t>Ex:</a:t>
            </a:r>
            <a:r>
              <a:rPr lang="en-US" altLang="en-US" sz="2200"/>
              <a:t> tel line Bandwidth=3kHz;  S/N=30 dB =&gt; </a:t>
            </a:r>
          </a:p>
          <a:p>
            <a:pPr marL="0" indent="0" eaLnBrk="1" hangingPunct="1">
              <a:lnSpc>
                <a:spcPct val="90000"/>
              </a:lnSpc>
              <a:buFont typeface="Wingdings" panose="05000000000000000000" pitchFamily="2" charset="2"/>
              <a:buNone/>
            </a:pPr>
            <a:r>
              <a:rPr lang="en-US" altLang="en-US" sz="2200"/>
              <a:t>Max throughput = 3000 * log</a:t>
            </a:r>
            <a:r>
              <a:rPr lang="en-US" altLang="en-US" sz="2200" baseline="-25000"/>
              <a:t>2</a:t>
            </a:r>
            <a:r>
              <a:rPr lang="en-US" altLang="en-US" sz="2200"/>
              <a:t>(1+1000) =~ 30.000 bps = 28.8 kbps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1">
                                            <p:txEl>
                                              <p:pRg st="2" end="2"/>
                                            </p:txEl>
                                          </p:spTgt>
                                        </p:tgtEl>
                                        <p:attrNameLst>
                                          <p:attrName>style.visibility</p:attrName>
                                        </p:attrNameLst>
                                      </p:cBhvr>
                                      <p:to>
                                        <p:strVal val="visible"/>
                                      </p:to>
                                    </p:set>
                                    <p:anim calcmode="lin" valueType="num">
                                      <p:cBhvr additive="base">
                                        <p:cTn id="19"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3" end="3"/>
                                            </p:txEl>
                                          </p:spTgt>
                                        </p:tgtEl>
                                        <p:attrNameLst>
                                          <p:attrName>style.visibility</p:attrName>
                                        </p:attrNameLst>
                                      </p:cBhvr>
                                      <p:to>
                                        <p:strVal val="visible"/>
                                      </p:to>
                                    </p:set>
                                    <p:anim calcmode="lin" valueType="num">
                                      <p:cBhvr additive="base">
                                        <p:cTn id="25"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971">
                                            <p:txEl>
                                              <p:pRg st="5" end="5"/>
                                            </p:txEl>
                                          </p:spTgt>
                                        </p:tgtEl>
                                        <p:attrNameLst>
                                          <p:attrName>style.visibility</p:attrName>
                                        </p:attrNameLst>
                                      </p:cBhvr>
                                      <p:to>
                                        <p:strVal val="visible"/>
                                      </p:to>
                                    </p:set>
                                    <p:anim calcmode="lin" valueType="num">
                                      <p:cBhvr additive="base">
                                        <p:cTn id="31" dur="500" fill="hold"/>
                                        <p:tgtEl>
                                          <p:spTgt spid="8397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9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1">
                                            <p:txEl>
                                              <p:pRg st="6" end="6"/>
                                            </p:txEl>
                                          </p:spTgt>
                                        </p:tgtEl>
                                        <p:attrNameLst>
                                          <p:attrName>style.visibility</p:attrName>
                                        </p:attrNameLst>
                                      </p:cBhvr>
                                      <p:to>
                                        <p:strVal val="visible"/>
                                      </p:to>
                                    </p:set>
                                    <p:anim calcmode="lin" valueType="num">
                                      <p:cBhvr additive="base">
                                        <p:cTn id="37" dur="500" fill="hold"/>
                                        <p:tgtEl>
                                          <p:spTgt spid="8397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9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971">
                                            <p:txEl>
                                              <p:pRg st="7" end="7"/>
                                            </p:txEl>
                                          </p:spTgt>
                                        </p:tgtEl>
                                        <p:attrNameLst>
                                          <p:attrName>style.visibility</p:attrName>
                                        </p:attrNameLst>
                                      </p:cBhvr>
                                      <p:to>
                                        <p:strVal val="visible"/>
                                      </p:to>
                                    </p:set>
                                    <p:anim calcmode="lin" valueType="num">
                                      <p:cBhvr additive="base">
                                        <p:cTn id="43" dur="500" fill="hold"/>
                                        <p:tgtEl>
                                          <p:spTgt spid="8397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39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971">
                                            <p:txEl>
                                              <p:pRg st="9" end="9"/>
                                            </p:txEl>
                                          </p:spTgt>
                                        </p:tgtEl>
                                        <p:attrNameLst>
                                          <p:attrName>style.visibility</p:attrName>
                                        </p:attrNameLst>
                                      </p:cBhvr>
                                      <p:to>
                                        <p:strVal val="visible"/>
                                      </p:to>
                                    </p:set>
                                    <p:anim calcmode="lin" valueType="num">
                                      <p:cBhvr additive="base">
                                        <p:cTn id="49" dur="500" fill="hold"/>
                                        <p:tgtEl>
                                          <p:spTgt spid="83971">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397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3971">
                                            <p:txEl>
                                              <p:pRg st="10" end="10"/>
                                            </p:txEl>
                                          </p:spTgt>
                                        </p:tgtEl>
                                        <p:attrNameLst>
                                          <p:attrName>style.visibility</p:attrName>
                                        </p:attrNameLst>
                                      </p:cBhvr>
                                      <p:to>
                                        <p:strVal val="visible"/>
                                      </p:to>
                                    </p:set>
                                    <p:anim calcmode="lin" valueType="num">
                                      <p:cBhvr additive="base">
                                        <p:cTn id="55" dur="500" fill="hold"/>
                                        <p:tgtEl>
                                          <p:spTgt spid="83971">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397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019EF49-8D71-4856-A80C-E2A4E2AD0A42}"/>
              </a:ext>
            </a:extLst>
          </p:cNvPr>
          <p:cNvSpPr>
            <a:spLocks noGrp="1" noChangeArrowheads="1"/>
          </p:cNvSpPr>
          <p:nvPr>
            <p:ph type="title"/>
          </p:nvPr>
        </p:nvSpPr>
        <p:spPr/>
        <p:txBody>
          <a:bodyPr/>
          <a:lstStyle/>
          <a:p>
            <a:pPr eaLnBrk="1" hangingPunct="1"/>
            <a:r>
              <a:rPr lang="en-US" altLang="en-US"/>
              <a:t>Bottom Line</a:t>
            </a:r>
          </a:p>
        </p:txBody>
      </p:sp>
      <p:sp>
        <p:nvSpPr>
          <p:cNvPr id="88067" name="Rectangle 3" descr="Rectangle: Click to edit Master text styles&#10;Second level&#10;Third level&#10;Fourth level&#10;Fifth level">
            <a:extLst>
              <a:ext uri="{FF2B5EF4-FFF2-40B4-BE49-F238E27FC236}">
                <a16:creationId xmlns:a16="http://schemas.microsoft.com/office/drawing/2014/main" id="{24C383D4-D3A7-41B1-AC9E-FC623B52A928}"/>
              </a:ext>
            </a:extLst>
          </p:cNvPr>
          <p:cNvSpPr>
            <a:spLocks noGrp="1" noChangeArrowheads="1"/>
          </p:cNvSpPr>
          <p:nvPr>
            <p:ph type="body" idx="1"/>
          </p:nvPr>
        </p:nvSpPr>
        <p:spPr>
          <a:xfrm>
            <a:off x="838200" y="1905000"/>
            <a:ext cx="7772400" cy="4343400"/>
          </a:xfrm>
        </p:spPr>
        <p:txBody>
          <a:bodyPr/>
          <a:lstStyle/>
          <a:p>
            <a:pPr eaLnBrk="1" hangingPunct="1"/>
            <a:r>
              <a:rPr lang="en-US" altLang="en-US"/>
              <a:t>Nyquist’s theorem means finding a way to encode more bits per cycle improves the data rate</a:t>
            </a:r>
          </a:p>
          <a:p>
            <a:pPr eaLnBrk="1" hangingPunct="1"/>
            <a:endParaRPr lang="en-US" altLang="en-US"/>
          </a:p>
          <a:p>
            <a:pPr eaLnBrk="1" hangingPunct="1"/>
            <a:r>
              <a:rPr lang="en-US" altLang="en-US"/>
              <a:t>Shannon’s theorem means that no amount of clever engineering can overcome the fundamental physical limits of a real transmission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 calcmode="lin" valueType="num">
                                      <p:cBhvr additive="base">
                                        <p:cTn id="13" dur="5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0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5B01CFE-A31A-4793-9341-DCFEE9B96F23}"/>
              </a:ext>
            </a:extLst>
          </p:cNvPr>
          <p:cNvSpPr>
            <a:spLocks noGrp="1" noChangeArrowheads="1"/>
          </p:cNvSpPr>
          <p:nvPr>
            <p:ph type="title"/>
          </p:nvPr>
        </p:nvSpPr>
        <p:spPr>
          <a:xfrm>
            <a:off x="533400" y="304800"/>
            <a:ext cx="7848600" cy="990600"/>
          </a:xfrm>
        </p:spPr>
        <p:txBody>
          <a:bodyPr/>
          <a:lstStyle/>
          <a:p>
            <a:pPr eaLnBrk="1" hangingPunct="1"/>
            <a:r>
              <a:rPr lang="en-US" altLang="en-US"/>
              <a:t>Transmission Media Categories</a:t>
            </a:r>
          </a:p>
        </p:txBody>
      </p:sp>
      <p:sp>
        <p:nvSpPr>
          <p:cNvPr id="36867" name="Rectangle 8" descr="Rectangle: Click to edit Master text styles&#10;Second level&#10;Third level&#10;Fourth level&#10;Fifth level">
            <a:extLst>
              <a:ext uri="{FF2B5EF4-FFF2-40B4-BE49-F238E27FC236}">
                <a16:creationId xmlns:a16="http://schemas.microsoft.com/office/drawing/2014/main" id="{29CBFB9E-AC3E-44B1-B0DD-FFAD6B7C136B}"/>
              </a:ext>
            </a:extLst>
          </p:cNvPr>
          <p:cNvSpPr>
            <a:spLocks noGrp="1" noChangeArrowheads="1"/>
          </p:cNvSpPr>
          <p:nvPr>
            <p:ph type="body" idx="1"/>
          </p:nvPr>
        </p:nvSpPr>
        <p:spPr/>
        <p:txBody>
          <a:bodyPr/>
          <a:lstStyle/>
          <a:p>
            <a:pPr eaLnBrk="1" hangingPunct="1"/>
            <a:r>
              <a:rPr lang="en-US" altLang="en-US"/>
              <a:t>Guided Transmission Media</a:t>
            </a:r>
          </a:p>
          <a:p>
            <a:pPr eaLnBrk="1" hangingPunct="1"/>
            <a:r>
              <a:rPr lang="en-US" altLang="en-US"/>
              <a:t>Wireless Transmission Media</a:t>
            </a:r>
          </a:p>
          <a:p>
            <a:pPr eaLnBrk="1" hangingPunct="1"/>
            <a:r>
              <a:rPr lang="en-US" altLang="en-US"/>
              <a:t>Communication Satellites</a:t>
            </a:r>
          </a:p>
          <a:p>
            <a:pPr eaLnBrk="1" hangingPunct="1"/>
            <a:r>
              <a:rPr lang="en-US" altLang="en-US"/>
              <a:t>The Public Switched Telephone Line (PSTN)</a:t>
            </a:r>
          </a:p>
          <a:p>
            <a:pPr eaLnBrk="1" hangingPunct="1"/>
            <a:r>
              <a:rPr lang="en-US" altLang="en-US"/>
              <a:t>The Mobile Telephone System</a:t>
            </a:r>
          </a:p>
          <a:p>
            <a:pPr eaLnBrk="1" hangingPunct="1"/>
            <a:r>
              <a:rPr lang="en-US" altLang="en-US"/>
              <a:t>Cable Television</a:t>
            </a:r>
          </a:p>
        </p:txBody>
      </p:sp>
      <p:sp>
        <p:nvSpPr>
          <p:cNvPr id="36868" name="Text Box 5">
            <a:extLst>
              <a:ext uri="{FF2B5EF4-FFF2-40B4-BE49-F238E27FC236}">
                <a16:creationId xmlns:a16="http://schemas.microsoft.com/office/drawing/2014/main" id="{923F67A5-9550-45AC-8B86-C534E2FC0CCE}"/>
              </a:ext>
            </a:extLst>
          </p:cNvPr>
          <p:cNvSpPr txBox="1">
            <a:spLocks noChangeArrowheads="1"/>
          </p:cNvSpPr>
          <p:nvPr/>
        </p:nvSpPr>
        <p:spPr bwMode="auto">
          <a:xfrm>
            <a:off x="609600" y="1600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ro-RO" altLang="en-US" sz="2400"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2AD5398-A00D-466C-BB74-7373BEBA91C5}"/>
              </a:ext>
            </a:extLst>
          </p:cNvPr>
          <p:cNvSpPr>
            <a:spLocks noGrp="1" noChangeArrowheads="1"/>
          </p:cNvSpPr>
          <p:nvPr>
            <p:ph type="title"/>
          </p:nvPr>
        </p:nvSpPr>
        <p:spPr/>
        <p:txBody>
          <a:bodyPr/>
          <a:lstStyle/>
          <a:p>
            <a:pPr eaLnBrk="1" hangingPunct="1"/>
            <a:r>
              <a:rPr lang="en-US" altLang="en-US"/>
              <a:t>Guided Transmission Media</a:t>
            </a:r>
          </a:p>
        </p:txBody>
      </p:sp>
      <p:sp>
        <p:nvSpPr>
          <p:cNvPr id="89091" name="Rectangle 3" descr="Rectangle: Click to edit Master text styles&#10;Second level&#10;Third level&#10;Fourth level&#10;Fifth level">
            <a:extLst>
              <a:ext uri="{FF2B5EF4-FFF2-40B4-BE49-F238E27FC236}">
                <a16:creationId xmlns:a16="http://schemas.microsoft.com/office/drawing/2014/main" id="{53DED35F-1CBF-41C5-AD4F-2BC0635BD07E}"/>
              </a:ext>
            </a:extLst>
          </p:cNvPr>
          <p:cNvSpPr>
            <a:spLocks noGrp="1" noChangeArrowheads="1"/>
          </p:cNvSpPr>
          <p:nvPr>
            <p:ph type="body" idx="1"/>
          </p:nvPr>
        </p:nvSpPr>
        <p:spPr>
          <a:xfrm>
            <a:off x="533400" y="1581150"/>
            <a:ext cx="8324850" cy="4743450"/>
          </a:xfrm>
        </p:spPr>
        <p:txBody>
          <a:bodyPr/>
          <a:lstStyle/>
          <a:p>
            <a:pPr marL="0" indent="0" eaLnBrk="1" hangingPunct="1">
              <a:lnSpc>
                <a:spcPct val="90000"/>
              </a:lnSpc>
              <a:buFont typeface="Wingdings" panose="05000000000000000000" pitchFamily="2" charset="2"/>
              <a:buAutoNum type="arabicPeriod"/>
            </a:pPr>
            <a:r>
              <a:rPr lang="en-US" altLang="en-US" b="1"/>
              <a:t>Magnetic Media</a:t>
            </a:r>
            <a:r>
              <a:rPr lang="en-US" altLang="en-US"/>
              <a:t> </a:t>
            </a:r>
            <a:br>
              <a:rPr lang="en-US" altLang="en-US">
                <a:sym typeface="Wingdings" panose="05000000000000000000" pitchFamily="2" charset="2"/>
              </a:rPr>
            </a:br>
            <a:r>
              <a:rPr lang="en-US" altLang="en-US" sz="2800">
                <a:sym typeface="Wingdings" panose="05000000000000000000" pitchFamily="2" charset="2"/>
              </a:rPr>
              <a:t>Ultrium tape =100GB. A box 60x60x60 holds 1000 tapes =&gt;200 Tbytes=1600 Tbits.</a:t>
            </a:r>
          </a:p>
          <a:p>
            <a:pPr marL="0" indent="0" eaLnBrk="1" hangingPunct="1">
              <a:lnSpc>
                <a:spcPct val="90000"/>
              </a:lnSpc>
              <a:buFont typeface="Wingdings" panose="05000000000000000000" pitchFamily="2" charset="2"/>
              <a:buNone/>
            </a:pPr>
            <a:endParaRPr lang="en-US" altLang="en-US" sz="2800">
              <a:sym typeface="Wingdings" panose="05000000000000000000" pitchFamily="2" charset="2"/>
            </a:endParaRPr>
          </a:p>
          <a:p>
            <a:pPr marL="0" indent="0" eaLnBrk="1" hangingPunct="1">
              <a:lnSpc>
                <a:spcPct val="90000"/>
              </a:lnSpc>
              <a:buFont typeface="Wingdings" panose="05000000000000000000" pitchFamily="2" charset="2"/>
              <a:buNone/>
            </a:pPr>
            <a:r>
              <a:rPr lang="en-US" altLang="en-US" sz="2800">
                <a:sym typeface="Wingdings" panose="05000000000000000000" pitchFamily="2" charset="2"/>
              </a:rPr>
              <a:t>A box can be delivered in 24H anywhere in USA =&gt; throughput: 1600 Tbits/86400 sec = </a:t>
            </a:r>
            <a:r>
              <a:rPr lang="en-US" altLang="en-US" sz="2800" u="sng">
                <a:sym typeface="Wingdings" panose="05000000000000000000" pitchFamily="2" charset="2"/>
              </a:rPr>
              <a:t>19 Gbps !!!</a:t>
            </a:r>
          </a:p>
          <a:p>
            <a:pPr marL="0" indent="0" eaLnBrk="1" hangingPunct="1">
              <a:lnSpc>
                <a:spcPct val="90000"/>
              </a:lnSpc>
              <a:buFont typeface="Wingdings" panose="05000000000000000000" pitchFamily="2" charset="2"/>
              <a:buNone/>
            </a:pPr>
            <a:endParaRPr lang="en-US" altLang="en-US" sz="2800">
              <a:sym typeface="Wingdings" panose="05000000000000000000" pitchFamily="2" charset="2"/>
            </a:endParaRPr>
          </a:p>
          <a:p>
            <a:pPr marL="0" indent="0" eaLnBrk="1" hangingPunct="1">
              <a:lnSpc>
                <a:spcPct val="90000"/>
              </a:lnSpc>
              <a:buFont typeface="Wingdings" panose="05000000000000000000" pitchFamily="2" charset="2"/>
              <a:buNone/>
            </a:pPr>
            <a:r>
              <a:rPr lang="en-US" altLang="en-US" sz="2800" u="sng">
                <a:sym typeface="Wingdings" panose="05000000000000000000" pitchFamily="2" charset="2"/>
              </a:rPr>
              <a:t>CONCLUSION: </a:t>
            </a:r>
          </a:p>
          <a:p>
            <a:pPr marL="0" indent="0" eaLnBrk="1" hangingPunct="1">
              <a:lnSpc>
                <a:spcPct val="90000"/>
              </a:lnSpc>
              <a:buFont typeface="Wingdings" panose="05000000000000000000" pitchFamily="2" charset="2"/>
              <a:buNone/>
            </a:pPr>
            <a:r>
              <a:rPr lang="en-US" altLang="en-US" sz="2800">
                <a:sym typeface="Wingdings" panose="05000000000000000000" pitchFamily="2" charset="2"/>
              </a:rPr>
              <a:t>Never underestimate the bandwidth of a station wagon full of tapes hurtling down the highway </a:t>
            </a:r>
            <a:r>
              <a:rPr lang="en-US" altLang="en-US">
                <a:sym typeface="Wingdings" panose="05000000000000000000"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 calcmode="lin" valueType="num">
                                      <p:cBhvr additive="base">
                                        <p:cTn id="13"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anim calcmode="lin" valueType="num">
                                      <p:cBhvr additive="base">
                                        <p:cTn id="19"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5" end="5"/>
                                            </p:txEl>
                                          </p:spTgt>
                                        </p:tgtEl>
                                        <p:attrNameLst>
                                          <p:attrName>style.visibility</p:attrName>
                                        </p:attrNameLst>
                                      </p:cBhvr>
                                      <p:to>
                                        <p:strVal val="visible"/>
                                      </p:to>
                                    </p:set>
                                    <p:anim calcmode="lin" valueType="num">
                                      <p:cBhvr additive="base">
                                        <p:cTn id="25"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87DCEE1-B421-441D-BE8B-1A18D9C90B73}"/>
              </a:ext>
            </a:extLst>
          </p:cNvPr>
          <p:cNvSpPr>
            <a:spLocks noGrp="1" noChangeArrowheads="1"/>
          </p:cNvSpPr>
          <p:nvPr>
            <p:ph type="title"/>
          </p:nvPr>
        </p:nvSpPr>
        <p:spPr/>
        <p:txBody>
          <a:bodyPr/>
          <a:lstStyle/>
          <a:p>
            <a:pPr eaLnBrk="1" hangingPunct="1"/>
            <a:r>
              <a:rPr lang="en-US" altLang="en-US"/>
              <a:t>Guided Media</a:t>
            </a:r>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E5CB2EA-FA74-44E2-ADB3-240D29F2FE38}"/>
              </a:ext>
            </a:extLst>
          </p:cNvPr>
          <p:cNvSpPr>
            <a:spLocks noGrp="1" noChangeArrowheads="1"/>
          </p:cNvSpPr>
          <p:nvPr>
            <p:ph type="body" idx="1"/>
          </p:nvPr>
        </p:nvSpPr>
        <p:spPr>
          <a:xfrm>
            <a:off x="838200" y="1676400"/>
            <a:ext cx="7772400" cy="3657600"/>
          </a:xfrm>
        </p:spPr>
        <p:txBody>
          <a:bodyPr/>
          <a:lstStyle/>
          <a:p>
            <a:pPr marL="609600" indent="-609600" eaLnBrk="1" hangingPunct="1">
              <a:buFont typeface="Wingdings" panose="05000000000000000000" pitchFamily="2" charset="2"/>
              <a:buAutoNum type="arabicPeriod" startAt="2"/>
            </a:pPr>
            <a:r>
              <a:rPr lang="en-US" altLang="en-US" sz="2800" b="1"/>
              <a:t>Twisted Pair/ Unshielded TP (UTP)</a:t>
            </a:r>
          </a:p>
          <a:p>
            <a:pPr marL="609600" indent="-609600" eaLnBrk="1" hangingPunct="1">
              <a:buFont typeface="Wingdings" panose="05000000000000000000" pitchFamily="2" charset="2"/>
              <a:buNone/>
            </a:pPr>
            <a:r>
              <a:rPr lang="en-US" altLang="en-US" sz="2800"/>
              <a:t> - classic telephone lines – 2 wires</a:t>
            </a:r>
          </a:p>
          <a:p>
            <a:pPr marL="990600" lvl="1" indent="-533400" eaLnBrk="1" hangingPunct="1"/>
            <a:r>
              <a:rPr lang="en-US" altLang="en-US" sz="2400"/>
              <a:t>Category 3 (a) – 16MHz</a:t>
            </a:r>
          </a:p>
          <a:p>
            <a:pPr marL="990600" lvl="1" indent="-533400" eaLnBrk="1" hangingPunct="1"/>
            <a:r>
              <a:rPr lang="en-US" altLang="en-US" sz="2400"/>
              <a:t>Category 5 (b) – 100 MHz</a:t>
            </a:r>
          </a:p>
          <a:p>
            <a:pPr marL="990600" lvl="1" indent="-533400" eaLnBrk="1" hangingPunct="1"/>
            <a:r>
              <a:rPr lang="en-US" altLang="en-US" sz="2400"/>
              <a:t>Category 6 – 250 MHz</a:t>
            </a:r>
          </a:p>
          <a:p>
            <a:pPr marL="990600" lvl="1" indent="-533400" eaLnBrk="1" hangingPunct="1"/>
            <a:r>
              <a:rPr lang="en-US" altLang="en-US" sz="2400"/>
              <a:t>Category 7 – 600 MHz</a:t>
            </a:r>
          </a:p>
          <a:p>
            <a:pPr marL="609600" indent="-609600" eaLnBrk="1" hangingPunct="1">
              <a:buFont typeface="Wingdings" panose="05000000000000000000" pitchFamily="2" charset="2"/>
              <a:buNone/>
            </a:pPr>
            <a:r>
              <a:rPr lang="en-US" altLang="en-US" sz="2800"/>
              <a:t>Throughput : a few Mbit/sec - Gbits.</a:t>
            </a:r>
          </a:p>
        </p:txBody>
      </p:sp>
      <p:graphicFrame>
        <p:nvGraphicFramePr>
          <p:cNvPr id="38916" name="Object 4">
            <a:extLst>
              <a:ext uri="{FF2B5EF4-FFF2-40B4-BE49-F238E27FC236}">
                <a16:creationId xmlns:a16="http://schemas.microsoft.com/office/drawing/2014/main" id="{A9CD272C-2591-4335-A5FF-C81C881927D2}"/>
              </a:ext>
            </a:extLst>
          </p:cNvPr>
          <p:cNvGraphicFramePr>
            <a:graphicFrameLocks noChangeAspect="1"/>
          </p:cNvGraphicFramePr>
          <p:nvPr/>
        </p:nvGraphicFramePr>
        <p:xfrm>
          <a:off x="762000" y="5638800"/>
          <a:ext cx="7543800" cy="731838"/>
        </p:xfrm>
        <a:graphic>
          <a:graphicData uri="http://schemas.openxmlformats.org/presentationml/2006/ole">
            <mc:AlternateContent xmlns:mc="http://schemas.openxmlformats.org/markup-compatibility/2006">
              <mc:Choice xmlns:v="urn:schemas-microsoft-com:vml" Requires="v">
                <p:oleObj name="Bitmap Image" r:id="rId2" imgW="4715533" imgH="457143" progId="Paint.Picture">
                  <p:embed/>
                </p:oleObj>
              </mc:Choice>
              <mc:Fallback>
                <p:oleObj name="Bitmap Image" r:id="rId2" imgW="4715533" imgH="457143" progId="Paint.Picture">
                  <p:embed/>
                  <p:pic>
                    <p:nvPicPr>
                      <p:cNvPr id="38916" name="Object 4">
                        <a:extLst>
                          <a:ext uri="{FF2B5EF4-FFF2-40B4-BE49-F238E27FC236}">
                            <a16:creationId xmlns:a16="http://schemas.microsoft.com/office/drawing/2014/main" id="{A9CD272C-2591-4335-A5FF-C81C88192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638800"/>
                        <a:ext cx="75438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7D433D9-67E6-47AC-B899-08C1E7946414}"/>
              </a:ext>
            </a:extLst>
          </p:cNvPr>
          <p:cNvSpPr>
            <a:spLocks noGrp="1" noChangeArrowheads="1"/>
          </p:cNvSpPr>
          <p:nvPr>
            <p:ph type="title"/>
          </p:nvPr>
        </p:nvSpPr>
        <p:spPr/>
        <p:txBody>
          <a:bodyPr/>
          <a:lstStyle/>
          <a:p>
            <a:pPr eaLnBrk="1" hangingPunct="1"/>
            <a:r>
              <a:rPr lang="en-US" altLang="en-US"/>
              <a:t>Guided Media</a:t>
            </a:r>
          </a:p>
        </p:txBody>
      </p:sp>
      <p:sp>
        <p:nvSpPr>
          <p:cNvPr id="39939" name="Rectangle 3" descr="Rectangle: Click to edit Master text styles&#10;Second level&#10;Third level&#10;Fourth level&#10;Fifth level">
            <a:extLst>
              <a:ext uri="{FF2B5EF4-FFF2-40B4-BE49-F238E27FC236}">
                <a16:creationId xmlns:a16="http://schemas.microsoft.com/office/drawing/2014/main" id="{E11C196A-8960-4699-9599-5231FCB7B61C}"/>
              </a:ext>
            </a:extLst>
          </p:cNvPr>
          <p:cNvSpPr>
            <a:spLocks noGrp="1" noChangeArrowheads="1"/>
          </p:cNvSpPr>
          <p:nvPr>
            <p:ph type="body" idx="1"/>
          </p:nvPr>
        </p:nvSpPr>
        <p:spPr>
          <a:xfrm>
            <a:off x="609600" y="1600200"/>
            <a:ext cx="7772400" cy="1447800"/>
          </a:xfrm>
        </p:spPr>
        <p:txBody>
          <a:bodyPr/>
          <a:lstStyle/>
          <a:p>
            <a:pPr marL="609600" indent="-609600" eaLnBrk="1" hangingPunct="1">
              <a:buFont typeface="Wingdings" panose="05000000000000000000" pitchFamily="2" charset="2"/>
              <a:buAutoNum type="arabicPeriod" startAt="3"/>
            </a:pPr>
            <a:r>
              <a:rPr lang="en-US" altLang="en-US" b="1"/>
              <a:t>Coaxial Cable</a:t>
            </a:r>
          </a:p>
          <a:p>
            <a:pPr marL="609600" indent="-609600" eaLnBrk="1" hangingPunct="1">
              <a:buFont typeface="Wingdings" panose="05000000000000000000" pitchFamily="2" charset="2"/>
              <a:buNone/>
            </a:pPr>
            <a:r>
              <a:rPr lang="en-US" altLang="en-US"/>
              <a:t>Bandwidth ~ 1 GHz (better shielding)</a:t>
            </a:r>
          </a:p>
          <a:p>
            <a:pPr marL="609600" indent="-609600" eaLnBrk="1" hangingPunct="1">
              <a:buFont typeface="Wingdings" panose="05000000000000000000" pitchFamily="2" charset="2"/>
              <a:buNone/>
            </a:pPr>
            <a:endParaRPr lang="en-US" altLang="en-US"/>
          </a:p>
        </p:txBody>
      </p:sp>
      <p:graphicFrame>
        <p:nvGraphicFramePr>
          <p:cNvPr id="91140" name="Object 4">
            <a:extLst>
              <a:ext uri="{FF2B5EF4-FFF2-40B4-BE49-F238E27FC236}">
                <a16:creationId xmlns:a16="http://schemas.microsoft.com/office/drawing/2014/main" id="{D75FDFC8-986A-4A9B-9ECD-7BE20D459C9E}"/>
              </a:ext>
            </a:extLst>
          </p:cNvPr>
          <p:cNvGraphicFramePr>
            <a:graphicFrameLocks noChangeAspect="1"/>
          </p:cNvGraphicFramePr>
          <p:nvPr/>
        </p:nvGraphicFramePr>
        <p:xfrm>
          <a:off x="762000" y="3581400"/>
          <a:ext cx="7848600" cy="1822450"/>
        </p:xfrm>
        <a:graphic>
          <a:graphicData uri="http://schemas.openxmlformats.org/presentationml/2006/ole">
            <mc:AlternateContent xmlns:mc="http://schemas.openxmlformats.org/markup-compatibility/2006">
              <mc:Choice xmlns:v="urn:schemas-microsoft-com:vml" Requires="v">
                <p:oleObj name="Bitmap Image" r:id="rId2" imgW="4390476" imgH="1019048" progId="Paint.Picture">
                  <p:embed/>
                </p:oleObj>
              </mc:Choice>
              <mc:Fallback>
                <p:oleObj name="Bitmap Image" r:id="rId2" imgW="4390476" imgH="1019048" progId="Paint.Picture">
                  <p:embed/>
                  <p:pic>
                    <p:nvPicPr>
                      <p:cNvPr id="91140" name="Object 4">
                        <a:extLst>
                          <a:ext uri="{FF2B5EF4-FFF2-40B4-BE49-F238E27FC236}">
                            <a16:creationId xmlns:a16="http://schemas.microsoft.com/office/drawing/2014/main" id="{D75FDFC8-986A-4A9B-9ECD-7BE20D459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81400"/>
                        <a:ext cx="784860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0-#ppt_w/2"/>
                                          </p:val>
                                        </p:tav>
                                        <p:tav tm="100000">
                                          <p:val>
                                            <p:strVal val="#ppt_x"/>
                                          </p:val>
                                        </p:tav>
                                      </p:tavLst>
                                    </p:anim>
                                    <p:anim calcmode="lin" valueType="num">
                                      <p:cBhvr additive="base">
                                        <p:cTn id="8"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142FB8A-4371-42D9-A0FC-8F1DF3F9F0B0}"/>
              </a:ext>
            </a:extLst>
          </p:cNvPr>
          <p:cNvSpPr>
            <a:spLocks noGrp="1" noChangeArrowheads="1"/>
          </p:cNvSpPr>
          <p:nvPr>
            <p:ph type="title"/>
          </p:nvPr>
        </p:nvSpPr>
        <p:spPr/>
        <p:txBody>
          <a:bodyPr/>
          <a:lstStyle/>
          <a:p>
            <a:pPr eaLnBrk="1" hangingPunct="1"/>
            <a:r>
              <a:rPr lang="en-US" altLang="en-US"/>
              <a:t>Guided Media</a:t>
            </a:r>
          </a:p>
        </p:txBody>
      </p:sp>
      <p:sp>
        <p:nvSpPr>
          <p:cNvPr id="40963" name="Rectangle 3" descr="Rectangle: Click to edit Master text styles&#10;Second level&#10;Third level&#10;Fourth level&#10;Fifth level">
            <a:extLst>
              <a:ext uri="{FF2B5EF4-FFF2-40B4-BE49-F238E27FC236}">
                <a16:creationId xmlns:a16="http://schemas.microsoft.com/office/drawing/2014/main" id="{E49F1CBA-DFEF-40CD-8F08-753733495E26}"/>
              </a:ext>
            </a:extLst>
          </p:cNvPr>
          <p:cNvSpPr>
            <a:spLocks noGrp="1" noChangeArrowheads="1"/>
          </p:cNvSpPr>
          <p:nvPr>
            <p:ph type="body" idx="1"/>
          </p:nvPr>
        </p:nvSpPr>
        <p:spPr>
          <a:xfrm>
            <a:off x="685800" y="1524000"/>
            <a:ext cx="7772400" cy="4876800"/>
          </a:xfrm>
        </p:spPr>
        <p:txBody>
          <a:bodyPr/>
          <a:lstStyle/>
          <a:p>
            <a:pPr marL="609600" indent="-609600" eaLnBrk="1" hangingPunct="1">
              <a:lnSpc>
                <a:spcPct val="90000"/>
              </a:lnSpc>
              <a:buFont typeface="Wingdings" panose="05000000000000000000" pitchFamily="2" charset="2"/>
              <a:buAutoNum type="arabicPeriod" startAt="4"/>
            </a:pPr>
            <a:r>
              <a:rPr lang="en-US" altLang="en-US" sz="2800" b="1"/>
              <a:t>Fiber Optics</a:t>
            </a:r>
          </a:p>
          <a:p>
            <a:pPr marL="609600" indent="-609600" eaLnBrk="1" hangingPunct="1">
              <a:lnSpc>
                <a:spcPct val="90000"/>
              </a:lnSpc>
              <a:buFont typeface="Wingdings" panose="05000000000000000000" pitchFamily="2" charset="2"/>
              <a:buNone/>
            </a:pPr>
            <a:r>
              <a:rPr lang="en-US" altLang="en-US" sz="2800"/>
              <a:t>Technology: </a:t>
            </a:r>
          </a:p>
          <a:p>
            <a:pPr marL="990600" lvl="1" indent="-533400" eaLnBrk="1" hangingPunct="1">
              <a:lnSpc>
                <a:spcPct val="90000"/>
              </a:lnSpc>
            </a:pPr>
            <a:r>
              <a:rPr lang="en-US" altLang="en-US" sz="2400"/>
              <a:t>Light source</a:t>
            </a:r>
          </a:p>
          <a:p>
            <a:pPr marL="990600" lvl="1" indent="-533400" eaLnBrk="1" hangingPunct="1">
              <a:lnSpc>
                <a:spcPct val="90000"/>
              </a:lnSpc>
            </a:pPr>
            <a:r>
              <a:rPr lang="en-US" altLang="en-US" sz="2400"/>
              <a:t>Transmission media</a:t>
            </a:r>
          </a:p>
          <a:p>
            <a:pPr marL="990600" lvl="1" indent="-533400" eaLnBrk="1" hangingPunct="1">
              <a:lnSpc>
                <a:spcPct val="90000"/>
              </a:lnSpc>
            </a:pPr>
            <a:r>
              <a:rPr lang="en-US" altLang="en-US" sz="2400"/>
              <a:t>Detector</a:t>
            </a:r>
          </a:p>
          <a:p>
            <a:pPr marL="990600" lvl="1" indent="-533400" eaLnBrk="1" hangingPunct="1">
              <a:lnSpc>
                <a:spcPct val="90000"/>
              </a:lnSpc>
              <a:buFont typeface="Wingdings" panose="05000000000000000000" pitchFamily="2" charset="2"/>
              <a:buNone/>
            </a:pPr>
            <a:endParaRPr lang="en-US" altLang="en-US" sz="2400"/>
          </a:p>
          <a:p>
            <a:pPr marL="609600" indent="-609600" eaLnBrk="1" hangingPunct="1">
              <a:lnSpc>
                <a:spcPct val="90000"/>
              </a:lnSpc>
            </a:pPr>
            <a:r>
              <a:rPr lang="en-US" altLang="en-US" sz="2800"/>
              <a:t>Problems: refraction (light escaping from the fiber) – Solution – critical angle.</a:t>
            </a:r>
          </a:p>
          <a:p>
            <a:pPr marL="609600" indent="-609600" eaLnBrk="1" hangingPunct="1">
              <a:lnSpc>
                <a:spcPct val="90000"/>
              </a:lnSpc>
            </a:pPr>
            <a:r>
              <a:rPr lang="en-US" altLang="en-US" sz="2800"/>
              <a:t>Types:</a:t>
            </a:r>
          </a:p>
          <a:p>
            <a:pPr marL="990600" lvl="1" indent="-533400" eaLnBrk="1" hangingPunct="1">
              <a:lnSpc>
                <a:spcPct val="90000"/>
              </a:lnSpc>
            </a:pPr>
            <a:r>
              <a:rPr lang="en-US" altLang="en-US" sz="2400"/>
              <a:t>Multi-mode fiber</a:t>
            </a:r>
          </a:p>
          <a:p>
            <a:pPr marL="990600" lvl="1" indent="-533400" eaLnBrk="1" hangingPunct="1">
              <a:lnSpc>
                <a:spcPct val="90000"/>
              </a:lnSpc>
            </a:pPr>
            <a:r>
              <a:rPr lang="en-US" altLang="en-US" sz="2400"/>
              <a:t>Single-mode fiber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B2D1E8E-CB3E-4E62-AA7E-D59D378297BC}"/>
              </a:ext>
            </a:extLst>
          </p:cNvPr>
          <p:cNvSpPr>
            <a:spLocks noGrp="1" noChangeArrowheads="1"/>
          </p:cNvSpPr>
          <p:nvPr>
            <p:ph type="title"/>
          </p:nvPr>
        </p:nvSpPr>
        <p:spPr/>
        <p:txBody>
          <a:bodyPr/>
          <a:lstStyle/>
          <a:p>
            <a:pPr eaLnBrk="1" hangingPunct="1"/>
            <a:r>
              <a:rPr lang="en-US" altLang="en-US"/>
              <a:t>Fiber optics - continued</a:t>
            </a:r>
          </a:p>
        </p:txBody>
      </p:sp>
      <p:graphicFrame>
        <p:nvGraphicFramePr>
          <p:cNvPr id="41987" name="Object 5">
            <a:extLst>
              <a:ext uri="{FF2B5EF4-FFF2-40B4-BE49-F238E27FC236}">
                <a16:creationId xmlns:a16="http://schemas.microsoft.com/office/drawing/2014/main" id="{14BA0E94-B4D9-480D-BCCB-262232ECC14B}"/>
              </a:ext>
            </a:extLst>
          </p:cNvPr>
          <p:cNvGraphicFramePr>
            <a:graphicFrameLocks noChangeAspect="1"/>
          </p:cNvGraphicFramePr>
          <p:nvPr/>
        </p:nvGraphicFramePr>
        <p:xfrm>
          <a:off x="685800" y="2209800"/>
          <a:ext cx="7848600" cy="2667000"/>
        </p:xfrm>
        <a:graphic>
          <a:graphicData uri="http://schemas.openxmlformats.org/presentationml/2006/ole">
            <mc:AlternateContent xmlns:mc="http://schemas.openxmlformats.org/markup-compatibility/2006">
              <mc:Choice xmlns:v="urn:schemas-microsoft-com:vml" Requires="v">
                <p:oleObj name="Bitmap Image" r:id="rId2" imgW="4619048" imgH="1428949" progId="Paint.Picture">
                  <p:embed/>
                </p:oleObj>
              </mc:Choice>
              <mc:Fallback>
                <p:oleObj name="Bitmap Image" r:id="rId2" imgW="4619048" imgH="1428949" progId="Paint.Picture">
                  <p:embed/>
                  <p:pic>
                    <p:nvPicPr>
                      <p:cNvPr id="41987" name="Object 5">
                        <a:extLst>
                          <a:ext uri="{FF2B5EF4-FFF2-40B4-BE49-F238E27FC236}">
                            <a16:creationId xmlns:a16="http://schemas.microsoft.com/office/drawing/2014/main" id="{14BA0E94-B4D9-480D-BCCB-262232ECC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7848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8" name="Line 6">
            <a:extLst>
              <a:ext uri="{FF2B5EF4-FFF2-40B4-BE49-F238E27FC236}">
                <a16:creationId xmlns:a16="http://schemas.microsoft.com/office/drawing/2014/main" id="{40C9EB43-A7F6-4C8D-8CAE-5D4C4A294527}"/>
              </a:ext>
            </a:extLst>
          </p:cNvPr>
          <p:cNvSpPr>
            <a:spLocks noChangeShapeType="1"/>
          </p:cNvSpPr>
          <p:nvPr/>
        </p:nvSpPr>
        <p:spPr bwMode="auto">
          <a:xfrm flipV="1">
            <a:off x="1143000" y="3581400"/>
            <a:ext cx="8382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989" name="Text Box 7">
            <a:extLst>
              <a:ext uri="{FF2B5EF4-FFF2-40B4-BE49-F238E27FC236}">
                <a16:creationId xmlns:a16="http://schemas.microsoft.com/office/drawing/2014/main" id="{1EE064FB-D920-4BD3-8611-5045E2C68B56}"/>
              </a:ext>
            </a:extLst>
          </p:cNvPr>
          <p:cNvSpPr txBox="1">
            <a:spLocks noChangeArrowheads="1"/>
          </p:cNvSpPr>
          <p:nvPr/>
        </p:nvSpPr>
        <p:spPr bwMode="auto">
          <a:xfrm>
            <a:off x="914400" y="57912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4"/>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t>Lower refraction index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7434774-4861-4934-B335-35ED644D8351}"/>
              </a:ext>
            </a:extLst>
          </p:cNvPr>
          <p:cNvSpPr>
            <a:spLocks noGrp="1"/>
          </p:cNvSpPr>
          <p:nvPr>
            <p:ph type="title"/>
          </p:nvPr>
        </p:nvSpPr>
        <p:spPr/>
        <p:txBody>
          <a:bodyPr/>
          <a:lstStyle/>
          <a:p>
            <a:r>
              <a:rPr lang="en-US" altLang="en-US"/>
              <a:t>Need for protocols</a:t>
            </a:r>
          </a:p>
        </p:txBody>
      </p:sp>
      <p:sp>
        <p:nvSpPr>
          <p:cNvPr id="4" name="TextBox 3">
            <a:extLst>
              <a:ext uri="{FF2B5EF4-FFF2-40B4-BE49-F238E27FC236}">
                <a16:creationId xmlns:a16="http://schemas.microsoft.com/office/drawing/2014/main" id="{0E466473-4DEA-4CBF-973A-FFB28460799E}"/>
              </a:ext>
            </a:extLst>
          </p:cNvPr>
          <p:cNvSpPr txBox="1"/>
          <p:nvPr/>
        </p:nvSpPr>
        <p:spPr>
          <a:xfrm>
            <a:off x="755650" y="2205038"/>
            <a:ext cx="8208963" cy="1938337"/>
          </a:xfrm>
          <a:prstGeom prst="rect">
            <a:avLst/>
          </a:prstGeom>
          <a:noFill/>
        </p:spPr>
        <p:txBody>
          <a:bodyPr>
            <a:spAutoFit/>
          </a:bodyPr>
          <a:lstStyle/>
          <a:p>
            <a:pPr marL="342900" indent="-342900" eaLnBrk="1" hangingPunct="1">
              <a:buFont typeface="Wingdings" panose="05000000000000000000" pitchFamily="2" charset="2"/>
              <a:buChar char="Ø"/>
              <a:defRPr/>
            </a:pPr>
            <a:r>
              <a:rPr lang="en-US" b="0" dirty="0"/>
              <a:t>Basically when you implement a lab problem you design a specific protocol (rules) that governs the communication issues for solving that specific problem !</a:t>
            </a:r>
          </a:p>
          <a:p>
            <a:pPr eaLnBrk="1" hangingPunct="1">
              <a:defRPr/>
            </a:pPr>
            <a:endParaRPr lang="en-US" b="0" dirty="0"/>
          </a:p>
          <a:p>
            <a:pPr marL="342900" indent="-342900" eaLnBrk="1" hangingPunct="1">
              <a:buFont typeface="Wingdings" panose="05000000000000000000" pitchFamily="2" charset="2"/>
              <a:buChar char="Ø"/>
              <a:defRPr/>
            </a:pPr>
            <a:r>
              <a:rPr lang="en-US" b="0" dirty="0"/>
              <a:t>Usually your implementation is on top of TCP or UDP.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3ED0509-5089-499B-A781-36854821D4A8}"/>
              </a:ext>
            </a:extLst>
          </p:cNvPr>
          <p:cNvSpPr>
            <a:spLocks noGrp="1" noChangeArrowheads="1"/>
          </p:cNvSpPr>
          <p:nvPr>
            <p:ph type="title"/>
          </p:nvPr>
        </p:nvSpPr>
        <p:spPr/>
        <p:txBody>
          <a:bodyPr/>
          <a:lstStyle/>
          <a:p>
            <a:pPr eaLnBrk="1" hangingPunct="1"/>
            <a:r>
              <a:rPr lang="en-US" altLang="en-US"/>
              <a:t>Fiber Optic Equipments</a:t>
            </a:r>
          </a:p>
        </p:txBody>
      </p:sp>
      <p:graphicFrame>
        <p:nvGraphicFramePr>
          <p:cNvPr id="43011" name="Object 3">
            <a:extLst>
              <a:ext uri="{FF2B5EF4-FFF2-40B4-BE49-F238E27FC236}">
                <a16:creationId xmlns:a16="http://schemas.microsoft.com/office/drawing/2014/main" id="{AB78C3D4-F1F6-485E-AD07-80B122F35A73}"/>
              </a:ext>
            </a:extLst>
          </p:cNvPr>
          <p:cNvGraphicFramePr>
            <a:graphicFrameLocks noChangeAspect="1"/>
          </p:cNvGraphicFramePr>
          <p:nvPr/>
        </p:nvGraphicFramePr>
        <p:xfrm>
          <a:off x="685800" y="1981200"/>
          <a:ext cx="8153400" cy="2855913"/>
        </p:xfrm>
        <a:graphic>
          <a:graphicData uri="http://schemas.openxmlformats.org/presentationml/2006/ole">
            <mc:AlternateContent xmlns:mc="http://schemas.openxmlformats.org/markup-compatibility/2006">
              <mc:Choice xmlns:v="urn:schemas-microsoft-com:vml" Requires="v">
                <p:oleObj name="Bitmap Image" r:id="rId2" imgW="4514286" imgH="1580952" progId="Paint.Picture">
                  <p:embed/>
                </p:oleObj>
              </mc:Choice>
              <mc:Fallback>
                <p:oleObj name="Bitmap Image" r:id="rId2" imgW="4514286" imgH="1580952" progId="Paint.Picture">
                  <p:embed/>
                  <p:pic>
                    <p:nvPicPr>
                      <p:cNvPr id="43011" name="Object 3">
                        <a:extLst>
                          <a:ext uri="{FF2B5EF4-FFF2-40B4-BE49-F238E27FC236}">
                            <a16:creationId xmlns:a16="http://schemas.microsoft.com/office/drawing/2014/main" id="{AB78C3D4-F1F6-485E-AD07-80B122F35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8153400" cy="285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Text Box 4">
            <a:extLst>
              <a:ext uri="{FF2B5EF4-FFF2-40B4-BE49-F238E27FC236}">
                <a16:creationId xmlns:a16="http://schemas.microsoft.com/office/drawing/2014/main" id="{2B97AC75-F88F-4AC7-9F91-67D48BAB1DA4}"/>
              </a:ext>
            </a:extLst>
          </p:cNvPr>
          <p:cNvSpPr txBox="1">
            <a:spLocks noChangeArrowheads="1"/>
          </p:cNvSpPr>
          <p:nvPr/>
        </p:nvSpPr>
        <p:spPr bwMode="auto">
          <a:xfrm>
            <a:off x="1447800" y="5486400"/>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4"/>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800" b="0"/>
              <a:t>Active repeater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E830A56-64DA-4715-BE4F-86F9446F0732}"/>
              </a:ext>
            </a:extLst>
          </p:cNvPr>
          <p:cNvSpPr>
            <a:spLocks noGrp="1" noChangeArrowheads="1"/>
          </p:cNvSpPr>
          <p:nvPr>
            <p:ph type="title"/>
          </p:nvPr>
        </p:nvSpPr>
        <p:spPr/>
        <p:txBody>
          <a:bodyPr/>
          <a:lstStyle/>
          <a:p>
            <a:pPr eaLnBrk="1" hangingPunct="1"/>
            <a:r>
              <a:rPr lang="en-US" altLang="en-US"/>
              <a:t>Fiber optics - Equipments</a:t>
            </a:r>
          </a:p>
        </p:txBody>
      </p:sp>
      <p:sp>
        <p:nvSpPr>
          <p:cNvPr id="44035" name="Text Box 5">
            <a:extLst>
              <a:ext uri="{FF2B5EF4-FFF2-40B4-BE49-F238E27FC236}">
                <a16:creationId xmlns:a16="http://schemas.microsoft.com/office/drawing/2014/main" id="{A0101BB0-29CC-4713-BA52-AB1ECC23D1E2}"/>
              </a:ext>
            </a:extLst>
          </p:cNvPr>
          <p:cNvSpPr txBox="1">
            <a:spLocks noChangeArrowheads="1"/>
          </p:cNvSpPr>
          <p:nvPr/>
        </p:nvSpPr>
        <p:spPr bwMode="auto">
          <a:xfrm>
            <a:off x="2438400" y="5973763"/>
            <a:ext cx="3886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b="0"/>
              <a:t>Passive repeater</a:t>
            </a:r>
          </a:p>
        </p:txBody>
      </p:sp>
      <p:graphicFrame>
        <p:nvGraphicFramePr>
          <p:cNvPr id="44036" name="Object 8">
            <a:extLst>
              <a:ext uri="{FF2B5EF4-FFF2-40B4-BE49-F238E27FC236}">
                <a16:creationId xmlns:a16="http://schemas.microsoft.com/office/drawing/2014/main" id="{12C0F8B5-AA00-4A21-9408-D57C52D860B3}"/>
              </a:ext>
            </a:extLst>
          </p:cNvPr>
          <p:cNvGraphicFramePr>
            <a:graphicFrameLocks noChangeAspect="1"/>
          </p:cNvGraphicFramePr>
          <p:nvPr/>
        </p:nvGraphicFramePr>
        <p:xfrm>
          <a:off x="838200" y="1524000"/>
          <a:ext cx="7467600" cy="4191000"/>
        </p:xfrm>
        <a:graphic>
          <a:graphicData uri="http://schemas.openxmlformats.org/presentationml/2006/ole">
            <mc:AlternateContent xmlns:mc="http://schemas.openxmlformats.org/markup-compatibility/2006">
              <mc:Choice xmlns:v="urn:schemas-microsoft-com:vml" Requires="v">
                <p:oleObj name="Bitmap Image" r:id="rId3" imgW="4600000" imgH="2895238" progId="Paint.Picture">
                  <p:embed/>
                </p:oleObj>
              </mc:Choice>
              <mc:Fallback>
                <p:oleObj name="Bitmap Image" r:id="rId3" imgW="4600000" imgH="2895238" progId="Paint.Picture">
                  <p:embed/>
                  <p:pic>
                    <p:nvPicPr>
                      <p:cNvPr id="44036" name="Object 8">
                        <a:extLst>
                          <a:ext uri="{FF2B5EF4-FFF2-40B4-BE49-F238E27FC236}">
                            <a16:creationId xmlns:a16="http://schemas.microsoft.com/office/drawing/2014/main" id="{12C0F8B5-AA00-4A21-9408-D57C52D86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24000"/>
                        <a:ext cx="7467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0B1F276-4753-4981-83D8-328B83EA78DA}"/>
              </a:ext>
            </a:extLst>
          </p:cNvPr>
          <p:cNvSpPr>
            <a:spLocks noGrp="1" noChangeArrowheads="1"/>
          </p:cNvSpPr>
          <p:nvPr>
            <p:ph type="title"/>
          </p:nvPr>
        </p:nvSpPr>
        <p:spPr/>
        <p:txBody>
          <a:bodyPr/>
          <a:lstStyle/>
          <a:p>
            <a:pPr eaLnBrk="1" hangingPunct="1"/>
            <a:r>
              <a:rPr lang="en-US" altLang="en-US"/>
              <a:t>Wireless Transmission</a:t>
            </a:r>
          </a:p>
        </p:txBody>
      </p:sp>
      <p:sp>
        <p:nvSpPr>
          <p:cNvPr id="96259" name="Rectangle 3" descr="Rectangle: Click to edit Master text styles&#10;Second level&#10;Third level&#10;Fourth level&#10;Fifth level">
            <a:extLst>
              <a:ext uri="{FF2B5EF4-FFF2-40B4-BE49-F238E27FC236}">
                <a16:creationId xmlns:a16="http://schemas.microsoft.com/office/drawing/2014/main" id="{479A370D-1D28-4408-B68D-BAE20D1A6D52}"/>
              </a:ext>
            </a:extLst>
          </p:cNvPr>
          <p:cNvSpPr>
            <a:spLocks noGrp="1" noChangeArrowheads="1"/>
          </p:cNvSpPr>
          <p:nvPr>
            <p:ph type="body" idx="1"/>
          </p:nvPr>
        </p:nvSpPr>
        <p:spPr/>
        <p:txBody>
          <a:bodyPr/>
          <a:lstStyle/>
          <a:p>
            <a:pPr eaLnBrk="1" hangingPunct="1"/>
            <a:r>
              <a:rPr lang="en-US" altLang="en-US" sz="2800"/>
              <a:t>Uses Electromagnetic pulses to send signals.</a:t>
            </a:r>
          </a:p>
          <a:p>
            <a:pPr eaLnBrk="1" hangingPunct="1"/>
            <a:r>
              <a:rPr lang="en-US" altLang="en-US" sz="2800"/>
              <a:t>Two transmission policies:</a:t>
            </a:r>
          </a:p>
          <a:p>
            <a:pPr lvl="1" eaLnBrk="1" hangingPunct="1"/>
            <a:r>
              <a:rPr lang="en-US" altLang="en-US" sz="2400"/>
              <a:t>Frequency hopping spread spectrum- FHSS</a:t>
            </a:r>
          </a:p>
          <a:p>
            <a:pPr lvl="1" eaLnBrk="1" hangingPunct="1"/>
            <a:r>
              <a:rPr lang="en-US" altLang="en-US" sz="2400"/>
              <a:t>Direct sequence spread spectrum – DSSS</a:t>
            </a:r>
          </a:p>
          <a:p>
            <a:pPr eaLnBrk="1" hangingPunct="1"/>
            <a:endParaRPr lang="en-US" altLang="en-US" sz="2800"/>
          </a:p>
          <a:p>
            <a:pPr eaLnBrk="1" hangingPunct="1"/>
            <a:r>
              <a:rPr lang="en-US" altLang="en-US" sz="2800"/>
              <a:t>FHSS – discovered and introduced by Heddy Lamarr – an austrian born actrice (Czech movie Extase – 1933)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 calcmode="lin" valueType="num">
                                      <p:cBhvr additive="base">
                                        <p:cTn id="17"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625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6259">
                                            <p:txEl>
                                              <p:pRg st="3" end="3"/>
                                            </p:txEl>
                                          </p:spTgt>
                                        </p:tgtEl>
                                        <p:attrNameLst>
                                          <p:attrName>style.visibility</p:attrName>
                                        </p:attrNameLst>
                                      </p:cBhvr>
                                      <p:to>
                                        <p:strVal val="visible"/>
                                      </p:to>
                                    </p:set>
                                    <p:anim calcmode="lin" valueType="num">
                                      <p:cBhvr additive="base">
                                        <p:cTn id="21"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6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6259">
                                            <p:txEl>
                                              <p:pRg st="5" end="5"/>
                                            </p:txEl>
                                          </p:spTgt>
                                        </p:tgtEl>
                                        <p:attrNameLst>
                                          <p:attrName>style.visibility</p:attrName>
                                        </p:attrNameLst>
                                      </p:cBhvr>
                                      <p:to>
                                        <p:strVal val="visible"/>
                                      </p:to>
                                    </p:set>
                                    <p:anim calcmode="lin" valueType="num">
                                      <p:cBhvr additive="base">
                                        <p:cTn id="27" dur="500" fill="hold"/>
                                        <p:tgtEl>
                                          <p:spTgt spid="9625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6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04F35D2-8383-4175-AFBF-91EA951C938F}"/>
              </a:ext>
            </a:extLst>
          </p:cNvPr>
          <p:cNvSpPr>
            <a:spLocks noGrp="1" noChangeArrowheads="1"/>
          </p:cNvSpPr>
          <p:nvPr>
            <p:ph type="title"/>
          </p:nvPr>
        </p:nvSpPr>
        <p:spPr/>
        <p:txBody>
          <a:bodyPr/>
          <a:lstStyle/>
          <a:p>
            <a:pPr eaLnBrk="1" hangingPunct="1"/>
            <a:r>
              <a:rPr lang="en-US" altLang="en-US"/>
              <a:t>Communication Satellites</a:t>
            </a:r>
          </a:p>
        </p:txBody>
      </p:sp>
      <p:graphicFrame>
        <p:nvGraphicFramePr>
          <p:cNvPr id="46083" name="Object 4">
            <a:extLst>
              <a:ext uri="{FF2B5EF4-FFF2-40B4-BE49-F238E27FC236}">
                <a16:creationId xmlns:a16="http://schemas.microsoft.com/office/drawing/2014/main" id="{5AE9D879-8D6C-4CD6-BEF9-5E5C3EFD8A66}"/>
              </a:ext>
            </a:extLst>
          </p:cNvPr>
          <p:cNvGraphicFramePr>
            <a:graphicFrameLocks noChangeAspect="1"/>
          </p:cNvGraphicFramePr>
          <p:nvPr/>
        </p:nvGraphicFramePr>
        <p:xfrm>
          <a:off x="914400" y="1600200"/>
          <a:ext cx="7543800" cy="3438525"/>
        </p:xfrm>
        <a:graphic>
          <a:graphicData uri="http://schemas.openxmlformats.org/presentationml/2006/ole">
            <mc:AlternateContent xmlns:mc="http://schemas.openxmlformats.org/markup-compatibility/2006">
              <mc:Choice xmlns:v="urn:schemas-microsoft-com:vml" Requires="v">
                <p:oleObj name="Bitmap Image" r:id="rId2" imgW="4742857" imgH="2161905" progId="Paint.Picture">
                  <p:embed/>
                </p:oleObj>
              </mc:Choice>
              <mc:Fallback>
                <p:oleObj name="Bitmap Image" r:id="rId2" imgW="4742857" imgH="2161905" progId="Paint.Picture">
                  <p:embed/>
                  <p:pic>
                    <p:nvPicPr>
                      <p:cNvPr id="46083" name="Object 4">
                        <a:extLst>
                          <a:ext uri="{FF2B5EF4-FFF2-40B4-BE49-F238E27FC236}">
                            <a16:creationId xmlns:a16="http://schemas.microsoft.com/office/drawing/2014/main" id="{5AE9D879-8D6C-4CD6-BEF9-5E5C3EFD8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5438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4" name="Text Box 5">
            <a:extLst>
              <a:ext uri="{FF2B5EF4-FFF2-40B4-BE49-F238E27FC236}">
                <a16:creationId xmlns:a16="http://schemas.microsoft.com/office/drawing/2014/main" id="{AEC18C07-1D38-41B9-8397-88A483934855}"/>
              </a:ext>
            </a:extLst>
          </p:cNvPr>
          <p:cNvSpPr txBox="1">
            <a:spLocks noChangeArrowheads="1"/>
          </p:cNvSpPr>
          <p:nvPr/>
        </p:nvSpPr>
        <p:spPr bwMode="auto">
          <a:xfrm>
            <a:off x="762000" y="5791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4"/>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t>More – read chapter 2 – Computer Networks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2066CCE-70B0-4CC4-AFF9-F5E83C84AE93}"/>
              </a:ext>
            </a:extLst>
          </p:cNvPr>
          <p:cNvSpPr>
            <a:spLocks noGrp="1" noChangeArrowheads="1"/>
          </p:cNvSpPr>
          <p:nvPr>
            <p:ph type="title"/>
          </p:nvPr>
        </p:nvSpPr>
        <p:spPr>
          <a:xfrm>
            <a:off x="609600" y="304800"/>
            <a:ext cx="7772400" cy="762000"/>
          </a:xfrm>
        </p:spPr>
        <p:txBody>
          <a:bodyPr/>
          <a:lstStyle/>
          <a:p>
            <a:pPr eaLnBrk="1" hangingPunct="1"/>
            <a:r>
              <a:rPr lang="en-US" altLang="en-US"/>
              <a:t>The PSTN system</a:t>
            </a:r>
          </a:p>
        </p:txBody>
      </p:sp>
      <p:graphicFrame>
        <p:nvGraphicFramePr>
          <p:cNvPr id="47107" name="Object 4">
            <a:extLst>
              <a:ext uri="{FF2B5EF4-FFF2-40B4-BE49-F238E27FC236}">
                <a16:creationId xmlns:a16="http://schemas.microsoft.com/office/drawing/2014/main" id="{874EFFBC-CFDA-4768-980D-4DD3E347A6AB}"/>
              </a:ext>
            </a:extLst>
          </p:cNvPr>
          <p:cNvGraphicFramePr>
            <a:graphicFrameLocks noChangeAspect="1"/>
          </p:cNvGraphicFramePr>
          <p:nvPr/>
        </p:nvGraphicFramePr>
        <p:xfrm>
          <a:off x="762000" y="2590800"/>
          <a:ext cx="7772400" cy="2286000"/>
        </p:xfrm>
        <a:graphic>
          <a:graphicData uri="http://schemas.openxmlformats.org/presentationml/2006/ole">
            <mc:AlternateContent xmlns:mc="http://schemas.openxmlformats.org/markup-compatibility/2006">
              <mc:Choice xmlns:v="urn:schemas-microsoft-com:vml" Requires="v">
                <p:oleObj name="Bitmap Image" r:id="rId2" imgW="4657143" imgH="1276190" progId="Paint.Picture">
                  <p:embed/>
                </p:oleObj>
              </mc:Choice>
              <mc:Fallback>
                <p:oleObj name="Bitmap Image" r:id="rId2" imgW="4657143" imgH="1276190" progId="Paint.Picture">
                  <p:embed/>
                  <p:pic>
                    <p:nvPicPr>
                      <p:cNvPr id="47107" name="Object 4">
                        <a:extLst>
                          <a:ext uri="{FF2B5EF4-FFF2-40B4-BE49-F238E27FC236}">
                            <a16:creationId xmlns:a16="http://schemas.microsoft.com/office/drawing/2014/main" id="{874EFFBC-CFDA-4768-980D-4DD3E347A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772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A043295-54BC-416A-B754-AB6C44C1F4C7}"/>
              </a:ext>
            </a:extLst>
          </p:cNvPr>
          <p:cNvSpPr>
            <a:spLocks noGrp="1" noChangeArrowheads="1"/>
          </p:cNvSpPr>
          <p:nvPr>
            <p:ph type="title"/>
          </p:nvPr>
        </p:nvSpPr>
        <p:spPr/>
        <p:txBody>
          <a:bodyPr/>
          <a:lstStyle/>
          <a:p>
            <a:pPr eaLnBrk="1" hangingPunct="1"/>
            <a:r>
              <a:rPr lang="en-US" altLang="en-US"/>
              <a:t>The PSTN System</a:t>
            </a:r>
          </a:p>
        </p:txBody>
      </p:sp>
      <p:graphicFrame>
        <p:nvGraphicFramePr>
          <p:cNvPr id="48131" name="Object 3">
            <a:extLst>
              <a:ext uri="{FF2B5EF4-FFF2-40B4-BE49-F238E27FC236}">
                <a16:creationId xmlns:a16="http://schemas.microsoft.com/office/drawing/2014/main" id="{6796039C-1005-4584-A386-7F4F8DEC5915}"/>
              </a:ext>
            </a:extLst>
          </p:cNvPr>
          <p:cNvGraphicFramePr>
            <a:graphicFrameLocks noChangeAspect="1"/>
          </p:cNvGraphicFramePr>
          <p:nvPr/>
        </p:nvGraphicFramePr>
        <p:xfrm>
          <a:off x="685800" y="1828800"/>
          <a:ext cx="7772400" cy="3843338"/>
        </p:xfrm>
        <a:graphic>
          <a:graphicData uri="http://schemas.openxmlformats.org/presentationml/2006/ole">
            <mc:AlternateContent xmlns:mc="http://schemas.openxmlformats.org/markup-compatibility/2006">
              <mc:Choice xmlns:v="urn:schemas-microsoft-com:vml" Requires="v">
                <p:oleObj name="Bitmap Image" r:id="rId2" imgW="4753639" imgH="2647619" progId="Paint.Picture">
                  <p:embed/>
                </p:oleObj>
              </mc:Choice>
              <mc:Fallback>
                <p:oleObj name="Bitmap Image" r:id="rId2" imgW="4753639" imgH="2647619" progId="Paint.Picture">
                  <p:embed/>
                  <p:pic>
                    <p:nvPicPr>
                      <p:cNvPr id="48131" name="Object 3">
                        <a:extLst>
                          <a:ext uri="{FF2B5EF4-FFF2-40B4-BE49-F238E27FC236}">
                            <a16:creationId xmlns:a16="http://schemas.microsoft.com/office/drawing/2014/main" id="{6796039C-1005-4584-A386-7F4F8DEC5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772400"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1ABCBF0-6794-4F13-8269-1791D579796D}"/>
              </a:ext>
            </a:extLst>
          </p:cNvPr>
          <p:cNvSpPr>
            <a:spLocks noGrp="1" noChangeArrowheads="1"/>
          </p:cNvSpPr>
          <p:nvPr>
            <p:ph type="title"/>
          </p:nvPr>
        </p:nvSpPr>
        <p:spPr/>
        <p:txBody>
          <a:bodyPr/>
          <a:lstStyle/>
          <a:p>
            <a:pPr eaLnBrk="1" hangingPunct="1"/>
            <a:r>
              <a:rPr lang="en-US" altLang="en-US"/>
              <a:t>PSTN – Asymmetric DSL</a:t>
            </a:r>
          </a:p>
        </p:txBody>
      </p:sp>
      <p:graphicFrame>
        <p:nvGraphicFramePr>
          <p:cNvPr id="49155" name="Object 5">
            <a:extLst>
              <a:ext uri="{FF2B5EF4-FFF2-40B4-BE49-F238E27FC236}">
                <a16:creationId xmlns:a16="http://schemas.microsoft.com/office/drawing/2014/main" id="{086225AF-7BB1-4ABF-8F89-90E8C7E8B3B8}"/>
              </a:ext>
            </a:extLst>
          </p:cNvPr>
          <p:cNvGraphicFramePr>
            <a:graphicFrameLocks noChangeAspect="1"/>
          </p:cNvGraphicFramePr>
          <p:nvPr/>
        </p:nvGraphicFramePr>
        <p:xfrm>
          <a:off x="914400" y="1600200"/>
          <a:ext cx="7467600" cy="4219575"/>
        </p:xfrm>
        <a:graphic>
          <a:graphicData uri="http://schemas.openxmlformats.org/presentationml/2006/ole">
            <mc:AlternateContent xmlns:mc="http://schemas.openxmlformats.org/markup-compatibility/2006">
              <mc:Choice xmlns:v="urn:schemas-microsoft-com:vml" Requires="v">
                <p:oleObj name="Bitmap Image" r:id="rId2" imgW="4686954" imgH="2647619" progId="Paint.Picture">
                  <p:embed/>
                </p:oleObj>
              </mc:Choice>
              <mc:Fallback>
                <p:oleObj name="Bitmap Image" r:id="rId2" imgW="4686954" imgH="2647619" progId="Paint.Picture">
                  <p:embed/>
                  <p:pic>
                    <p:nvPicPr>
                      <p:cNvPr id="49155" name="Object 5">
                        <a:extLst>
                          <a:ext uri="{FF2B5EF4-FFF2-40B4-BE49-F238E27FC236}">
                            <a16:creationId xmlns:a16="http://schemas.microsoft.com/office/drawing/2014/main" id="{086225AF-7BB1-4ABF-8F89-90E8C7E8B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4676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AFEB8F6-E5A1-450D-A4A6-ECA2D07809C7}"/>
              </a:ext>
            </a:extLst>
          </p:cNvPr>
          <p:cNvSpPr>
            <a:spLocks noGrp="1" noChangeArrowheads="1"/>
          </p:cNvSpPr>
          <p:nvPr>
            <p:ph type="title"/>
          </p:nvPr>
        </p:nvSpPr>
        <p:spPr/>
        <p:txBody>
          <a:bodyPr/>
          <a:lstStyle/>
          <a:p>
            <a:pPr eaLnBrk="1" hangingPunct="1"/>
            <a:r>
              <a:rPr lang="en-US" altLang="en-US" sz="4000"/>
              <a:t>Circuit switching/packet switching</a:t>
            </a:r>
          </a:p>
        </p:txBody>
      </p:sp>
      <p:graphicFrame>
        <p:nvGraphicFramePr>
          <p:cNvPr id="50179" name="Object 3">
            <a:extLst>
              <a:ext uri="{FF2B5EF4-FFF2-40B4-BE49-F238E27FC236}">
                <a16:creationId xmlns:a16="http://schemas.microsoft.com/office/drawing/2014/main" id="{DD42A3AB-C23F-41A1-B558-650C66996651}"/>
              </a:ext>
            </a:extLst>
          </p:cNvPr>
          <p:cNvGraphicFramePr>
            <a:graphicFrameLocks noChangeAspect="1"/>
          </p:cNvGraphicFramePr>
          <p:nvPr/>
        </p:nvGraphicFramePr>
        <p:xfrm>
          <a:off x="1219200" y="1600200"/>
          <a:ext cx="6858000" cy="4938713"/>
        </p:xfrm>
        <a:graphic>
          <a:graphicData uri="http://schemas.openxmlformats.org/presentationml/2006/ole">
            <mc:AlternateContent xmlns:mc="http://schemas.openxmlformats.org/markup-compatibility/2006">
              <mc:Choice xmlns:v="urn:schemas-microsoft-com:vml" Requires="v">
                <p:oleObj name="Bitmap Image" r:id="rId2" imgW="4629796" imgH="3333333" progId="Paint.Picture">
                  <p:embed/>
                </p:oleObj>
              </mc:Choice>
              <mc:Fallback>
                <p:oleObj name="Bitmap Image" r:id="rId2" imgW="4629796" imgH="3333333" progId="Paint.Picture">
                  <p:embed/>
                  <p:pic>
                    <p:nvPicPr>
                      <p:cNvPr id="50179" name="Object 3">
                        <a:extLst>
                          <a:ext uri="{FF2B5EF4-FFF2-40B4-BE49-F238E27FC236}">
                            <a16:creationId xmlns:a16="http://schemas.microsoft.com/office/drawing/2014/main" id="{DD42A3AB-C23F-41A1-B558-650C66996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858000"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EBF3984-3C52-4C64-AD42-147D5FB73970}"/>
              </a:ext>
            </a:extLst>
          </p:cNvPr>
          <p:cNvSpPr>
            <a:spLocks noGrp="1" noChangeArrowheads="1"/>
          </p:cNvSpPr>
          <p:nvPr>
            <p:ph type="title"/>
          </p:nvPr>
        </p:nvSpPr>
        <p:spPr/>
        <p:txBody>
          <a:bodyPr/>
          <a:lstStyle/>
          <a:p>
            <a:pPr eaLnBrk="1" hangingPunct="1"/>
            <a:r>
              <a:rPr lang="en-US" altLang="en-US"/>
              <a:t>The mobile phone system</a:t>
            </a:r>
          </a:p>
        </p:txBody>
      </p:sp>
      <p:sp>
        <p:nvSpPr>
          <p:cNvPr id="51203" name="Rectangle 3" descr="Rectangle: Click to edit Master text styles&#10;Second level&#10;Third level&#10;Fourth level&#10;Fifth level">
            <a:extLst>
              <a:ext uri="{FF2B5EF4-FFF2-40B4-BE49-F238E27FC236}">
                <a16:creationId xmlns:a16="http://schemas.microsoft.com/office/drawing/2014/main" id="{15814874-3184-4B81-B275-9CB2BC832627}"/>
              </a:ext>
            </a:extLst>
          </p:cNvPr>
          <p:cNvSpPr>
            <a:spLocks noGrp="1" noChangeArrowheads="1"/>
          </p:cNvSpPr>
          <p:nvPr>
            <p:ph type="body" idx="1"/>
          </p:nvPr>
        </p:nvSpPr>
        <p:spPr/>
        <p:txBody>
          <a:bodyPr/>
          <a:lstStyle/>
          <a:p>
            <a:pPr eaLnBrk="1" hangingPunct="1"/>
            <a:r>
              <a:rPr lang="en-US" altLang="en-US"/>
              <a:t>Analog voice</a:t>
            </a:r>
          </a:p>
          <a:p>
            <a:pPr eaLnBrk="1" hangingPunct="1"/>
            <a:r>
              <a:rPr lang="en-US" altLang="en-US"/>
              <a:t>Digital voice</a:t>
            </a:r>
          </a:p>
          <a:p>
            <a:pPr eaLnBrk="1" hangingPunct="1"/>
            <a:r>
              <a:rPr lang="en-US" altLang="en-US"/>
              <a:t>Digital voice and Data</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Differences between USA and Europe.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F53CEDE-405C-426D-A580-551D700BE92D}"/>
              </a:ext>
            </a:extLst>
          </p:cNvPr>
          <p:cNvSpPr>
            <a:spLocks noGrp="1" noChangeArrowheads="1"/>
          </p:cNvSpPr>
          <p:nvPr>
            <p:ph type="title"/>
          </p:nvPr>
        </p:nvSpPr>
        <p:spPr/>
        <p:txBody>
          <a:bodyPr/>
          <a:lstStyle/>
          <a:p>
            <a:pPr eaLnBrk="1" hangingPunct="1"/>
            <a:r>
              <a:rPr lang="en-US" altLang="en-US"/>
              <a:t>The mobile telephone system</a:t>
            </a:r>
          </a:p>
        </p:txBody>
      </p:sp>
      <p:graphicFrame>
        <p:nvGraphicFramePr>
          <p:cNvPr id="52227" name="Object 3">
            <a:extLst>
              <a:ext uri="{FF2B5EF4-FFF2-40B4-BE49-F238E27FC236}">
                <a16:creationId xmlns:a16="http://schemas.microsoft.com/office/drawing/2014/main" id="{FD94367A-9CDC-406A-9A24-99676233BE11}"/>
              </a:ext>
            </a:extLst>
          </p:cNvPr>
          <p:cNvGraphicFramePr>
            <a:graphicFrameLocks noChangeAspect="1"/>
          </p:cNvGraphicFramePr>
          <p:nvPr/>
        </p:nvGraphicFramePr>
        <p:xfrm>
          <a:off x="762000" y="1600200"/>
          <a:ext cx="7848600" cy="3657600"/>
        </p:xfrm>
        <a:graphic>
          <a:graphicData uri="http://schemas.openxmlformats.org/presentationml/2006/ole">
            <mc:AlternateContent xmlns:mc="http://schemas.openxmlformats.org/markup-compatibility/2006">
              <mc:Choice xmlns:v="urn:schemas-microsoft-com:vml" Requires="v">
                <p:oleObj name="Bitmap Image" r:id="rId2" imgW="4352381" imgH="2152951" progId="Paint.Picture">
                  <p:embed/>
                </p:oleObj>
              </mc:Choice>
              <mc:Fallback>
                <p:oleObj name="Bitmap Image" r:id="rId2" imgW="4352381" imgH="2152951" progId="Paint.Picture">
                  <p:embed/>
                  <p:pic>
                    <p:nvPicPr>
                      <p:cNvPr id="52227" name="Object 3">
                        <a:extLst>
                          <a:ext uri="{FF2B5EF4-FFF2-40B4-BE49-F238E27FC236}">
                            <a16:creationId xmlns:a16="http://schemas.microsoft.com/office/drawing/2014/main" id="{FD94367A-9CDC-406A-9A24-99676233B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84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Text Box 4">
            <a:extLst>
              <a:ext uri="{FF2B5EF4-FFF2-40B4-BE49-F238E27FC236}">
                <a16:creationId xmlns:a16="http://schemas.microsoft.com/office/drawing/2014/main" id="{637F0B05-9EA6-470D-8ECA-2FD86C9143CB}"/>
              </a:ext>
            </a:extLst>
          </p:cNvPr>
          <p:cNvSpPr txBox="1">
            <a:spLocks noChangeArrowheads="1"/>
          </p:cNvSpPr>
          <p:nvPr/>
        </p:nvSpPr>
        <p:spPr bwMode="auto">
          <a:xfrm>
            <a:off x="609600" y="5410200"/>
            <a:ext cx="8001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4"/>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t>In each cell - </a:t>
            </a:r>
            <a:r>
              <a:rPr lang="en-US" altLang="en-US" sz="2400"/>
              <a:t>MTSO</a:t>
            </a:r>
            <a:r>
              <a:rPr lang="en-US" altLang="en-US" sz="2400" b="0"/>
              <a:t> (Mobile Telephone Switching Office)</a:t>
            </a:r>
          </a:p>
          <a:p>
            <a:pPr eaLnBrk="1" hangingPunct="1">
              <a:spcBef>
                <a:spcPct val="50000"/>
              </a:spcBef>
              <a:buClrTx/>
              <a:buSzTx/>
              <a:buFontTx/>
              <a:buNone/>
            </a:pPr>
            <a:r>
              <a:rPr lang="en-US" altLang="en-US" sz="2400" b="0"/>
              <a:t>MTSO-MTSO links – packet switched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88788E-A7DC-4296-8CD2-3072CC54B513}"/>
              </a:ext>
            </a:extLst>
          </p:cNvPr>
          <p:cNvSpPr>
            <a:spLocks noGrp="1" noChangeArrowheads="1"/>
          </p:cNvSpPr>
          <p:nvPr>
            <p:ph type="title"/>
          </p:nvPr>
        </p:nvSpPr>
        <p:spPr/>
        <p:txBody>
          <a:bodyPr/>
          <a:lstStyle/>
          <a:p>
            <a:pPr eaLnBrk="1" hangingPunct="1"/>
            <a:r>
              <a:rPr lang="en-US" altLang="en-US" sz="3600"/>
              <a:t>Exemple of layered communication</a:t>
            </a:r>
          </a:p>
        </p:txBody>
      </p:sp>
      <p:pic>
        <p:nvPicPr>
          <p:cNvPr id="7171" name="Picture 3">
            <a:extLst>
              <a:ext uri="{FF2B5EF4-FFF2-40B4-BE49-F238E27FC236}">
                <a16:creationId xmlns:a16="http://schemas.microsoft.com/office/drawing/2014/main" id="{C09C3F46-A5B2-42A9-BACA-CD8412008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5715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B4C98AF-3767-40F4-9AEC-895DD22D7831}"/>
              </a:ext>
            </a:extLst>
          </p:cNvPr>
          <p:cNvSpPr>
            <a:spLocks noGrp="1" noChangeArrowheads="1"/>
          </p:cNvSpPr>
          <p:nvPr>
            <p:ph type="title"/>
          </p:nvPr>
        </p:nvSpPr>
        <p:spPr>
          <a:xfrm>
            <a:off x="609600" y="304800"/>
            <a:ext cx="7772400" cy="609600"/>
          </a:xfrm>
        </p:spPr>
        <p:txBody>
          <a:bodyPr/>
          <a:lstStyle/>
          <a:p>
            <a:pPr eaLnBrk="1" hangingPunct="1"/>
            <a:r>
              <a:rPr lang="en-US" altLang="en-US"/>
              <a:t>Cable Television Systems</a:t>
            </a:r>
          </a:p>
        </p:txBody>
      </p:sp>
      <p:graphicFrame>
        <p:nvGraphicFramePr>
          <p:cNvPr id="53251" name="Object 4">
            <a:extLst>
              <a:ext uri="{FF2B5EF4-FFF2-40B4-BE49-F238E27FC236}">
                <a16:creationId xmlns:a16="http://schemas.microsoft.com/office/drawing/2014/main" id="{0B4B0730-A284-45EB-B3DE-C009C0AE4E6A}"/>
              </a:ext>
            </a:extLst>
          </p:cNvPr>
          <p:cNvGraphicFramePr>
            <a:graphicFrameLocks noChangeAspect="1"/>
          </p:cNvGraphicFramePr>
          <p:nvPr/>
        </p:nvGraphicFramePr>
        <p:xfrm>
          <a:off x="304800" y="990600"/>
          <a:ext cx="6096000" cy="5638800"/>
        </p:xfrm>
        <a:graphic>
          <a:graphicData uri="http://schemas.openxmlformats.org/presentationml/2006/ole">
            <mc:AlternateContent xmlns:mc="http://schemas.openxmlformats.org/markup-compatibility/2006">
              <mc:Choice xmlns:v="urn:schemas-microsoft-com:vml" Requires="v">
                <p:oleObj name="Bitmap Image" r:id="rId2" imgW="4525007" imgH="4866667" progId="Paint.Picture">
                  <p:embed/>
                </p:oleObj>
              </mc:Choice>
              <mc:Fallback>
                <p:oleObj name="Bitmap Image" r:id="rId2" imgW="4525007" imgH="4866667" progId="Paint.Picture">
                  <p:embed/>
                  <p:pic>
                    <p:nvPicPr>
                      <p:cNvPr id="53251" name="Object 4">
                        <a:extLst>
                          <a:ext uri="{FF2B5EF4-FFF2-40B4-BE49-F238E27FC236}">
                            <a16:creationId xmlns:a16="http://schemas.microsoft.com/office/drawing/2014/main" id="{0B4B0730-A284-45EB-B3DE-C009C0AE4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6096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2" name="Text Box 5">
            <a:extLst>
              <a:ext uri="{FF2B5EF4-FFF2-40B4-BE49-F238E27FC236}">
                <a16:creationId xmlns:a16="http://schemas.microsoft.com/office/drawing/2014/main" id="{1375085A-1D46-4CA1-8CF6-12BA48082E5F}"/>
              </a:ext>
            </a:extLst>
          </p:cNvPr>
          <p:cNvSpPr txBox="1">
            <a:spLocks noChangeArrowheads="1"/>
          </p:cNvSpPr>
          <p:nvPr/>
        </p:nvSpPr>
        <p:spPr bwMode="auto">
          <a:xfrm>
            <a:off x="6096000" y="2971800"/>
            <a:ext cx="289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4"/>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0"/>
              <a:t>CMTS (Cable Modem Termination System)</a:t>
            </a:r>
          </a:p>
        </p:txBody>
      </p:sp>
      <p:sp>
        <p:nvSpPr>
          <p:cNvPr id="53253" name="Line 6">
            <a:extLst>
              <a:ext uri="{FF2B5EF4-FFF2-40B4-BE49-F238E27FC236}">
                <a16:creationId xmlns:a16="http://schemas.microsoft.com/office/drawing/2014/main" id="{8F95A352-4AEF-4D18-9CCF-8A77B854A0EF}"/>
              </a:ext>
            </a:extLst>
          </p:cNvPr>
          <p:cNvSpPr>
            <a:spLocks noChangeShapeType="1"/>
          </p:cNvSpPr>
          <p:nvPr/>
        </p:nvSpPr>
        <p:spPr bwMode="auto">
          <a:xfrm flipH="1" flipV="1">
            <a:off x="914400" y="2743200"/>
            <a:ext cx="53340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FB5B69C-58F0-45DB-8646-4CEF1C8681C1}"/>
              </a:ext>
            </a:extLst>
          </p:cNvPr>
          <p:cNvSpPr>
            <a:spLocks noGrp="1" noChangeArrowheads="1"/>
          </p:cNvSpPr>
          <p:nvPr>
            <p:ph type="title"/>
          </p:nvPr>
        </p:nvSpPr>
        <p:spPr/>
        <p:txBody>
          <a:bodyPr/>
          <a:lstStyle/>
          <a:p>
            <a:pPr eaLnBrk="1" hangingPunct="1"/>
            <a:r>
              <a:rPr lang="en-US" altLang="en-US"/>
              <a:t>Cable Television for Internet</a:t>
            </a:r>
          </a:p>
        </p:txBody>
      </p:sp>
      <p:graphicFrame>
        <p:nvGraphicFramePr>
          <p:cNvPr id="54275" name="Object 3">
            <a:extLst>
              <a:ext uri="{FF2B5EF4-FFF2-40B4-BE49-F238E27FC236}">
                <a16:creationId xmlns:a16="http://schemas.microsoft.com/office/drawing/2014/main" id="{F332BEF4-278F-4737-9D54-85652107CAAA}"/>
              </a:ext>
            </a:extLst>
          </p:cNvPr>
          <p:cNvGraphicFramePr>
            <a:graphicFrameLocks noChangeAspect="1"/>
          </p:cNvGraphicFramePr>
          <p:nvPr/>
        </p:nvGraphicFramePr>
        <p:xfrm>
          <a:off x="685800" y="1905000"/>
          <a:ext cx="7620000" cy="2397125"/>
        </p:xfrm>
        <a:graphic>
          <a:graphicData uri="http://schemas.openxmlformats.org/presentationml/2006/ole">
            <mc:AlternateContent xmlns:mc="http://schemas.openxmlformats.org/markup-compatibility/2006">
              <mc:Choice xmlns:v="urn:schemas-microsoft-com:vml" Requires="v">
                <p:oleObj name="Bitmap Image" r:id="rId2" imgW="4753639" imgH="1495634" progId="Paint.Picture">
                  <p:embed/>
                </p:oleObj>
              </mc:Choice>
              <mc:Fallback>
                <p:oleObj name="Bitmap Image" r:id="rId2" imgW="4753639" imgH="1495634" progId="Paint.Picture">
                  <p:embed/>
                  <p:pic>
                    <p:nvPicPr>
                      <p:cNvPr id="54275" name="Object 3">
                        <a:extLst>
                          <a:ext uri="{FF2B5EF4-FFF2-40B4-BE49-F238E27FC236}">
                            <a16:creationId xmlns:a16="http://schemas.microsoft.com/office/drawing/2014/main" id="{F332BEF4-278F-4737-9D54-85652107C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76200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6150F06-0B6B-4989-9869-EDDE555ED463}"/>
              </a:ext>
            </a:extLst>
          </p:cNvPr>
          <p:cNvSpPr>
            <a:spLocks noGrp="1" noChangeArrowheads="1"/>
          </p:cNvSpPr>
          <p:nvPr>
            <p:ph type="title"/>
          </p:nvPr>
        </p:nvSpPr>
        <p:spPr/>
        <p:txBody>
          <a:bodyPr/>
          <a:lstStyle/>
          <a:p>
            <a:pPr eaLnBrk="1" hangingPunct="1"/>
            <a:r>
              <a:rPr lang="en-US" altLang="en-US"/>
              <a:t>Material Readings</a:t>
            </a:r>
          </a:p>
        </p:txBody>
      </p:sp>
      <p:sp>
        <p:nvSpPr>
          <p:cNvPr id="55299" name="Rectangle 3" descr="Rectangle: Click to edit Master text styles&#10;Second level&#10;Third level&#10;Fourth level&#10;Fifth level">
            <a:extLst>
              <a:ext uri="{FF2B5EF4-FFF2-40B4-BE49-F238E27FC236}">
                <a16:creationId xmlns:a16="http://schemas.microsoft.com/office/drawing/2014/main" id="{C43EADCC-926F-42AD-B7BA-4B93836F99FE}"/>
              </a:ext>
            </a:extLst>
          </p:cNvPr>
          <p:cNvSpPr>
            <a:spLocks noGrp="1" noChangeArrowheads="1"/>
          </p:cNvSpPr>
          <p:nvPr>
            <p:ph type="body" idx="1"/>
          </p:nvPr>
        </p:nvSpPr>
        <p:spPr/>
        <p:txBody>
          <a:bodyPr/>
          <a:lstStyle/>
          <a:p>
            <a:pPr eaLnBrk="1" hangingPunct="1"/>
            <a:r>
              <a:rPr lang="en-US" altLang="en-US"/>
              <a:t>Chapters: 1 and 2 from Computer Networks (A. Tanenbaum)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CCF2D78-B3DB-4207-ABB4-222FCD079766}"/>
              </a:ext>
            </a:extLst>
          </p:cNvPr>
          <p:cNvSpPr>
            <a:spLocks noGrp="1" noChangeArrowheads="1"/>
          </p:cNvSpPr>
          <p:nvPr>
            <p:ph type="title"/>
          </p:nvPr>
        </p:nvSpPr>
        <p:spPr/>
        <p:txBody>
          <a:bodyPr/>
          <a:lstStyle/>
          <a:p>
            <a:pPr eaLnBrk="1" hangingPunct="1"/>
            <a:r>
              <a:rPr lang="en-US" altLang="en-US"/>
              <a:t>Protocol Hierarchies</a:t>
            </a:r>
          </a:p>
        </p:txBody>
      </p:sp>
      <p:sp>
        <p:nvSpPr>
          <p:cNvPr id="8195" name="Rectangle 3" descr="Rectangle: Click to edit Master text styles&#10;Second level&#10;Third level&#10;Fourth level&#10;Fifth level">
            <a:extLst>
              <a:ext uri="{FF2B5EF4-FFF2-40B4-BE49-F238E27FC236}">
                <a16:creationId xmlns:a16="http://schemas.microsoft.com/office/drawing/2014/main" id="{67DF62C5-FBDA-4ABD-BFBD-0BC33D625A5E}"/>
              </a:ext>
            </a:extLst>
          </p:cNvPr>
          <p:cNvSpPr>
            <a:spLocks noGrp="1" noChangeArrowheads="1"/>
          </p:cNvSpPr>
          <p:nvPr>
            <p:ph type="body" idx="1"/>
          </p:nvPr>
        </p:nvSpPr>
        <p:spPr/>
        <p:txBody>
          <a:bodyPr/>
          <a:lstStyle/>
          <a:p>
            <a:pPr eaLnBrk="1" hangingPunct="1"/>
            <a:r>
              <a:rPr lang="en-US" altLang="en-US"/>
              <a:t>Networks organised as stacks of layers</a:t>
            </a:r>
          </a:p>
          <a:p>
            <a:pPr lvl="1" eaLnBrk="1" hangingPunct="1"/>
            <a:r>
              <a:rPr lang="en-US" altLang="en-US"/>
              <a:t>Reduce complexity</a:t>
            </a:r>
          </a:p>
          <a:p>
            <a:pPr lvl="1" eaLnBrk="1" hangingPunct="1"/>
            <a:r>
              <a:rPr lang="en-US" altLang="en-US"/>
              <a:t>Each layer offers services to higher layers</a:t>
            </a:r>
          </a:p>
          <a:p>
            <a:pPr eaLnBrk="1" hangingPunct="1"/>
            <a:r>
              <a:rPr lang="en-US" altLang="en-US"/>
              <a:t>Equivalent to data abstraction</a:t>
            </a:r>
          </a:p>
          <a:p>
            <a:pPr eaLnBrk="1" hangingPunct="1"/>
            <a:r>
              <a:rPr lang="en-US" altLang="en-US"/>
              <a:t>Network architecture = a set of layers and procotols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B5AF47E-72B2-492C-9CCB-04D4A73F8B20}"/>
              </a:ext>
            </a:extLst>
          </p:cNvPr>
          <p:cNvSpPr>
            <a:spLocks noGrp="1" noChangeArrowheads="1"/>
          </p:cNvSpPr>
          <p:nvPr>
            <p:ph type="title"/>
          </p:nvPr>
        </p:nvSpPr>
        <p:spPr/>
        <p:txBody>
          <a:bodyPr/>
          <a:lstStyle/>
          <a:p>
            <a:pPr eaLnBrk="1" hangingPunct="1"/>
            <a:r>
              <a:rPr lang="en-US" altLang="en-US"/>
              <a:t>Layers, protocols, interfaces</a:t>
            </a:r>
          </a:p>
        </p:txBody>
      </p:sp>
      <p:sp>
        <p:nvSpPr>
          <p:cNvPr id="9219" name="AutoShape 4" descr="graphics/01fig13.gif">
            <a:extLst>
              <a:ext uri="{FF2B5EF4-FFF2-40B4-BE49-F238E27FC236}">
                <a16:creationId xmlns:a16="http://schemas.microsoft.com/office/drawing/2014/main" id="{06FB5C94-1A0B-45CF-9BE7-9EA15F26ED22}"/>
              </a:ext>
            </a:extLst>
          </p:cNvPr>
          <p:cNvSpPr>
            <a:spLocks noChangeAspect="1" noChangeArrowheads="1"/>
          </p:cNvSpPr>
          <p:nvPr/>
        </p:nvSpPr>
        <p:spPr bwMode="auto">
          <a:xfrm>
            <a:off x="2674938" y="1789113"/>
            <a:ext cx="37941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ro-RO" altLang="en-US" sz="2400"/>
          </a:p>
        </p:txBody>
      </p:sp>
      <p:sp>
        <p:nvSpPr>
          <p:cNvPr id="9220" name="AutoShape 6" descr="graphics/01fig13.gif">
            <a:extLst>
              <a:ext uri="{FF2B5EF4-FFF2-40B4-BE49-F238E27FC236}">
                <a16:creationId xmlns:a16="http://schemas.microsoft.com/office/drawing/2014/main" id="{B1E3CFEE-82E3-405D-9C44-F860D1D4862B}"/>
              </a:ext>
            </a:extLst>
          </p:cNvPr>
          <p:cNvSpPr>
            <a:spLocks noChangeAspect="1" noChangeArrowheads="1"/>
          </p:cNvSpPr>
          <p:nvPr/>
        </p:nvSpPr>
        <p:spPr bwMode="auto">
          <a:xfrm>
            <a:off x="2674938" y="1789113"/>
            <a:ext cx="37941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ro-RO" altLang="en-US" sz="2400"/>
          </a:p>
        </p:txBody>
      </p:sp>
      <p:pic>
        <p:nvPicPr>
          <p:cNvPr id="9221" name="Picture 7">
            <a:extLst>
              <a:ext uri="{FF2B5EF4-FFF2-40B4-BE49-F238E27FC236}">
                <a16:creationId xmlns:a16="http://schemas.microsoft.com/office/drawing/2014/main" id="{E8123CD1-1AFD-4535-93FF-3D917E4CC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50292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D17349A-59BA-45A7-9EB1-1E102AF6721F}"/>
              </a:ext>
            </a:extLst>
          </p:cNvPr>
          <p:cNvSpPr>
            <a:spLocks noGrp="1" noChangeArrowheads="1"/>
          </p:cNvSpPr>
          <p:nvPr>
            <p:ph type="title"/>
          </p:nvPr>
        </p:nvSpPr>
        <p:spPr>
          <a:xfrm>
            <a:off x="609600" y="228600"/>
            <a:ext cx="7772400" cy="762000"/>
          </a:xfrm>
        </p:spPr>
        <p:txBody>
          <a:bodyPr/>
          <a:lstStyle/>
          <a:p>
            <a:pPr eaLnBrk="1" hangingPunct="1"/>
            <a:r>
              <a:rPr lang="en-US" altLang="en-US"/>
              <a:t>The OSI Reference Model</a:t>
            </a:r>
          </a:p>
        </p:txBody>
      </p:sp>
      <p:pic>
        <p:nvPicPr>
          <p:cNvPr id="10243" name="Picture 3">
            <a:extLst>
              <a:ext uri="{FF2B5EF4-FFF2-40B4-BE49-F238E27FC236}">
                <a16:creationId xmlns:a16="http://schemas.microsoft.com/office/drawing/2014/main" id="{084DD80C-EF31-40B2-B4A2-195818496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61722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4">
            <a:extLst>
              <a:ext uri="{FF2B5EF4-FFF2-40B4-BE49-F238E27FC236}">
                <a16:creationId xmlns:a16="http://schemas.microsoft.com/office/drawing/2014/main" id="{F3DE6A16-9D26-4253-9648-C85AFDDA548C}"/>
              </a:ext>
            </a:extLst>
          </p:cNvPr>
          <p:cNvSpPr txBox="1">
            <a:spLocks noChangeArrowheads="1"/>
          </p:cNvSpPr>
          <p:nvPr/>
        </p:nvSpPr>
        <p:spPr bwMode="auto">
          <a:xfrm>
            <a:off x="1295400" y="60960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rgbClr val="FD1A09"/>
                </a:solidFill>
              </a:rPr>
              <a:t>A</a:t>
            </a:r>
            <a:r>
              <a:rPr lang="en-US" altLang="en-US" sz="2400" b="0"/>
              <a:t>ll </a:t>
            </a:r>
            <a:r>
              <a:rPr lang="en-US" altLang="en-US" sz="2400">
                <a:solidFill>
                  <a:srgbClr val="FD1A09"/>
                </a:solidFill>
              </a:rPr>
              <a:t>P</a:t>
            </a:r>
            <a:r>
              <a:rPr lang="en-US" altLang="en-US" sz="2400" b="0"/>
              <a:t>eople </a:t>
            </a:r>
            <a:r>
              <a:rPr lang="en-US" altLang="en-US" sz="2400">
                <a:solidFill>
                  <a:srgbClr val="FD1A09"/>
                </a:solidFill>
              </a:rPr>
              <a:t>S</a:t>
            </a:r>
            <a:r>
              <a:rPr lang="en-US" altLang="en-US" sz="2400" b="0"/>
              <a:t>eem </a:t>
            </a:r>
            <a:r>
              <a:rPr lang="en-US" altLang="en-US" sz="2400">
                <a:solidFill>
                  <a:srgbClr val="FD1A09"/>
                </a:solidFill>
              </a:rPr>
              <a:t>T</a:t>
            </a:r>
            <a:r>
              <a:rPr lang="en-US" altLang="en-US" sz="2400" b="0"/>
              <a:t>o </a:t>
            </a:r>
            <a:r>
              <a:rPr lang="en-US" altLang="en-US" sz="2400">
                <a:solidFill>
                  <a:srgbClr val="FD1A09"/>
                </a:solidFill>
              </a:rPr>
              <a:t>N</a:t>
            </a:r>
            <a:r>
              <a:rPr lang="en-US" altLang="en-US" sz="2400" b="0"/>
              <a:t>eed </a:t>
            </a:r>
            <a:r>
              <a:rPr lang="en-US" altLang="en-US" sz="2400">
                <a:solidFill>
                  <a:srgbClr val="FD1A09"/>
                </a:solidFill>
              </a:rPr>
              <a:t>D</a:t>
            </a:r>
            <a:r>
              <a:rPr lang="en-US" altLang="en-US" sz="2400" b="0"/>
              <a:t>ata </a:t>
            </a:r>
            <a:r>
              <a:rPr lang="en-US" altLang="en-US" sz="2400">
                <a:solidFill>
                  <a:srgbClr val="FD1A09"/>
                </a:solidFill>
              </a:rPr>
              <a:t>P</a:t>
            </a:r>
            <a:r>
              <a:rPr lang="en-US" altLang="en-US" sz="2400" b="0"/>
              <a:t>rocessing</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additive="base">
                                        <p:cTn id="7" dur="500" fill="hold"/>
                                        <p:tgtEl>
                                          <p:spTgt spid="63492"/>
                                        </p:tgtEl>
                                        <p:attrNameLst>
                                          <p:attrName>ppt_x</p:attrName>
                                        </p:attrNameLst>
                                      </p:cBhvr>
                                      <p:tavLst>
                                        <p:tav tm="0">
                                          <p:val>
                                            <p:strVal val="0-#ppt_w/2"/>
                                          </p:val>
                                        </p:tav>
                                        <p:tav tm="100000">
                                          <p:val>
                                            <p:strVal val="#ppt_x"/>
                                          </p:val>
                                        </p:tav>
                                      </p:tavLst>
                                    </p:anim>
                                    <p:anim calcmode="lin" valueType="num">
                                      <p:cBhvr additive="base">
                                        <p:cTn id="8" dur="500" fill="hold"/>
                                        <p:tgtEl>
                                          <p:spTgt spid="63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40724FB-DC5C-47F4-A0E7-3A06507E2E5F}"/>
              </a:ext>
            </a:extLst>
          </p:cNvPr>
          <p:cNvSpPr>
            <a:spLocks noGrp="1" noChangeArrowheads="1"/>
          </p:cNvSpPr>
          <p:nvPr>
            <p:ph type="title"/>
          </p:nvPr>
        </p:nvSpPr>
        <p:spPr/>
        <p:txBody>
          <a:bodyPr/>
          <a:lstStyle/>
          <a:p>
            <a:pPr eaLnBrk="1" hangingPunct="1"/>
            <a:r>
              <a:rPr lang="en-US" altLang="en-US"/>
              <a:t>Principles of the OSI model</a:t>
            </a:r>
          </a:p>
        </p:txBody>
      </p:sp>
      <p:sp>
        <p:nvSpPr>
          <p:cNvPr id="11267" name="Rectangle 3" descr="Rectangle: Click to edit Master text styles&#10;Second level&#10;Third level&#10;Fourth level&#10;Fifth level">
            <a:extLst>
              <a:ext uri="{FF2B5EF4-FFF2-40B4-BE49-F238E27FC236}">
                <a16:creationId xmlns:a16="http://schemas.microsoft.com/office/drawing/2014/main" id="{460F5BE2-6B4D-49D3-92AA-B0C15E507266}"/>
              </a:ext>
            </a:extLst>
          </p:cNvPr>
          <p:cNvSpPr>
            <a:spLocks noGrp="1" noChangeArrowheads="1"/>
          </p:cNvSpPr>
          <p:nvPr>
            <p:ph type="body" idx="1"/>
          </p:nvPr>
        </p:nvSpPr>
        <p:spPr>
          <a:xfrm>
            <a:off x="838200" y="1905000"/>
            <a:ext cx="7772400" cy="4495800"/>
          </a:xfrm>
        </p:spPr>
        <p:txBody>
          <a:bodyPr/>
          <a:lstStyle/>
          <a:p>
            <a:pPr marL="609600" indent="-609600" eaLnBrk="1" hangingPunct="1">
              <a:lnSpc>
                <a:spcPct val="90000"/>
              </a:lnSpc>
              <a:buFont typeface="Wingdings" panose="05000000000000000000" pitchFamily="2" charset="2"/>
              <a:buAutoNum type="arabicPeriod"/>
            </a:pPr>
            <a:r>
              <a:rPr lang="en-US" altLang="en-US" sz="2400"/>
              <a:t>A layer should be created where a different abstraction is needed.</a:t>
            </a:r>
          </a:p>
          <a:p>
            <a:pPr marL="609600" indent="-609600" eaLnBrk="1" hangingPunct="1">
              <a:lnSpc>
                <a:spcPct val="90000"/>
              </a:lnSpc>
              <a:buFont typeface="Wingdings" panose="05000000000000000000" pitchFamily="2" charset="2"/>
              <a:buAutoNum type="arabicPeriod"/>
            </a:pPr>
            <a:r>
              <a:rPr lang="en-US" altLang="en-US" sz="2400"/>
              <a:t>Each layer should perform a well-defined function.</a:t>
            </a:r>
          </a:p>
          <a:p>
            <a:pPr marL="609600" indent="-609600" eaLnBrk="1" hangingPunct="1">
              <a:lnSpc>
                <a:spcPct val="90000"/>
              </a:lnSpc>
              <a:buFont typeface="Wingdings" panose="05000000000000000000" pitchFamily="2" charset="2"/>
              <a:buAutoNum type="arabicPeriod"/>
            </a:pPr>
            <a:r>
              <a:rPr lang="en-US" altLang="en-US" sz="2400"/>
              <a:t>The function of each layer should be chosen with an eye toward defining internationally standardized protocols.</a:t>
            </a:r>
          </a:p>
          <a:p>
            <a:pPr marL="609600" indent="-609600" eaLnBrk="1" hangingPunct="1">
              <a:lnSpc>
                <a:spcPct val="90000"/>
              </a:lnSpc>
              <a:buFont typeface="Wingdings" panose="05000000000000000000" pitchFamily="2" charset="2"/>
              <a:buAutoNum type="arabicPeriod"/>
            </a:pPr>
            <a:r>
              <a:rPr lang="en-US" altLang="en-US" sz="2400"/>
              <a:t>The layer boundaries should be chosen to minimize the information flow across the interfaces.</a:t>
            </a:r>
          </a:p>
          <a:p>
            <a:pPr marL="609600" indent="-609600" eaLnBrk="1" hangingPunct="1">
              <a:lnSpc>
                <a:spcPct val="90000"/>
              </a:lnSpc>
              <a:buFont typeface="Wingdings" panose="05000000000000000000" pitchFamily="2" charset="2"/>
              <a:buAutoNum type="arabicPeriod"/>
            </a:pPr>
            <a:r>
              <a:rPr lang="en-US" altLang="en-US" sz="2400"/>
              <a:t>The number of layers should be large enough that distinct functions need not be thrown together in the same layer out of necessity and small enough that the architecture does not become unwieldy.</a:t>
            </a:r>
          </a:p>
          <a:p>
            <a:pPr marL="609600" indent="-609600" eaLnBrk="1" hangingPunct="1">
              <a:lnSpc>
                <a:spcPct val="90000"/>
              </a:lnSpc>
            </a:pPr>
            <a:endParaRPr lang="en-US" altLang="en-US" sz="2400"/>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E:\Program Files\Microsoft Office\Templates\Presentation Designs\Blueprint.pot</Template>
  <TotalTime>1372</TotalTime>
  <Words>1569</Words>
  <Application>Microsoft Office PowerPoint</Application>
  <PresentationFormat>On-screen Show (4:3)</PresentationFormat>
  <Paragraphs>279</Paragraphs>
  <Slides>52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58" baseType="lpstr">
      <vt:lpstr>Tahoma</vt:lpstr>
      <vt:lpstr>Times New Roman</vt:lpstr>
      <vt:lpstr>Wingdings</vt:lpstr>
      <vt:lpstr>Blueprint</vt:lpstr>
      <vt:lpstr>Bitmap Image</vt:lpstr>
      <vt:lpstr>Equation.3</vt:lpstr>
      <vt:lpstr>Computer Networks Protocols</vt:lpstr>
      <vt:lpstr>Protocol</vt:lpstr>
      <vt:lpstr>Need for protocols</vt:lpstr>
      <vt:lpstr>Need for protocols</vt:lpstr>
      <vt:lpstr>Exemple of layered communication</vt:lpstr>
      <vt:lpstr>Protocol Hierarchies</vt:lpstr>
      <vt:lpstr>Layers, protocols, interfaces</vt:lpstr>
      <vt:lpstr>The OSI Reference Model</vt:lpstr>
      <vt:lpstr>Principles of the OSI model</vt:lpstr>
      <vt:lpstr>The Physical Layer</vt:lpstr>
      <vt:lpstr>Data Link layer</vt:lpstr>
      <vt:lpstr>The Network Layer</vt:lpstr>
      <vt:lpstr>The Transport Layer</vt:lpstr>
      <vt:lpstr>The Session Layer</vt:lpstr>
      <vt:lpstr>The Presentation Layer</vt:lpstr>
      <vt:lpstr>The Application Layer</vt:lpstr>
      <vt:lpstr>TCP/IP Reference Model</vt:lpstr>
      <vt:lpstr>OSI Model vs TCP/IP Model</vt:lpstr>
      <vt:lpstr>Protocols in the TCP/IP Model</vt:lpstr>
      <vt:lpstr>Network Standardization</vt:lpstr>
      <vt:lpstr>IEEE Standards</vt:lpstr>
      <vt:lpstr>ARPANET Standards</vt:lpstr>
      <vt:lpstr>Theoretical Bases for Data Comm</vt:lpstr>
      <vt:lpstr>Signal Energy &amp; Loss </vt:lpstr>
      <vt:lpstr>Medium Bandwidth</vt:lpstr>
      <vt:lpstr>Bandwidth-Limited Signals</vt:lpstr>
      <vt:lpstr>PowerPoint Presentation</vt:lpstr>
      <vt:lpstr>PowerPoint Presentation</vt:lpstr>
      <vt:lpstr>Bandwidth – example</vt:lpstr>
      <vt:lpstr>Bandwidth example 3kHz tel line</vt:lpstr>
      <vt:lpstr>Bandwidth vs Data Rate</vt:lpstr>
      <vt:lpstr>Throughput in a noisy channel</vt:lpstr>
      <vt:lpstr>Bottom Line</vt:lpstr>
      <vt:lpstr>Transmission Media Categories</vt:lpstr>
      <vt:lpstr>Guided Transmission Media</vt:lpstr>
      <vt:lpstr>Guided Media</vt:lpstr>
      <vt:lpstr>Guided Media</vt:lpstr>
      <vt:lpstr>Guided Media</vt:lpstr>
      <vt:lpstr>Fiber optics - continued</vt:lpstr>
      <vt:lpstr>Fiber Optic Equipments</vt:lpstr>
      <vt:lpstr>Fiber optics - Equipments</vt:lpstr>
      <vt:lpstr>Wireless Transmission</vt:lpstr>
      <vt:lpstr>Communication Satellites</vt:lpstr>
      <vt:lpstr>The PSTN system</vt:lpstr>
      <vt:lpstr>The PSTN System</vt:lpstr>
      <vt:lpstr>PSTN – Asymmetric DSL</vt:lpstr>
      <vt:lpstr>Circuit switching/packet switching</vt:lpstr>
      <vt:lpstr>The mobile phone system</vt:lpstr>
      <vt:lpstr>The mobile telephone system</vt:lpstr>
      <vt:lpstr>Cable Television Systems</vt:lpstr>
      <vt:lpstr>Cable Television for Internet</vt:lpstr>
      <vt:lpstr>Material Readings</vt:lpstr>
    </vt:vector>
  </TitlesOfParts>
  <Company>UBB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Adrian Sergiu DARABANT</dc:creator>
  <cp:lastModifiedBy>SERGIU ADRIAN DARABANT</cp:lastModifiedBy>
  <cp:revision>78</cp:revision>
  <dcterms:created xsi:type="dcterms:W3CDTF">2004-10-07T13:04:07Z</dcterms:created>
  <dcterms:modified xsi:type="dcterms:W3CDTF">2022-10-31T07:46:24Z</dcterms:modified>
</cp:coreProperties>
</file>