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9b3ace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9b3ace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4b649011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4b64901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4b649011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4b64901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b649011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4b649011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b649011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4b649011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4b649011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4b649011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b7a2477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b7a2477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imdevskp/corona-virus-report?select=covid_19_clean_complete.csv" TargetMode="External"/><Relationship Id="rId4" Type="http://schemas.openxmlformats.org/officeDocument/2006/relationships/hyperlink" Target="https://data.world/zathompson/covid-19-case-counts-test/workspace/file?filename=COVID-19+Cases.csv" TargetMode="External"/><Relationship Id="rId5" Type="http://schemas.openxmlformats.org/officeDocument/2006/relationships/hyperlink" Target="https://data.world/associatedpress/johns-hopkins-coronavirus-case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 : COVID 19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Sam, Kam &amp; Lizz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Lots of confusing points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Most information </a:t>
            </a:r>
            <a:r>
              <a:rPr lang="en"/>
              <a:t>doesn't</a:t>
            </a:r>
            <a:r>
              <a:rPr lang="en"/>
              <a:t> help </a:t>
            </a:r>
            <a:r>
              <a:rPr lang="en"/>
              <a:t>tell a</a:t>
            </a:r>
            <a:r>
              <a:rPr lang="en"/>
              <a:t> story but rather further confuse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Some data while it might teach more takes a lot of time to learn so we simplified it for the average person.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725" y="221588"/>
            <a:ext cx="5764526" cy="47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91600" y="40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: Extract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4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we used was reading a csv file into pandas.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 </a:t>
            </a:r>
            <a:r>
              <a:rPr lang="en"/>
              <a:t>COVID 19 DATASET - Devakumar K . 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Data.World COVID-19 case-counts-test- zathompson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Data.World John Hopkins COVID-19 Case Tracker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37" y="2773850"/>
            <a:ext cx="8665524" cy="2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Transform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we read in a lot of the time was already cleaned.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very selective about what stats we chose to show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aimed to give more of a </a:t>
            </a:r>
            <a:r>
              <a:rPr lang="en"/>
              <a:t>digestible</a:t>
            </a:r>
            <a:r>
              <a:rPr lang="en"/>
              <a:t> amount of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had to work with Dates to make sure that there weren’t problems moving info from the Dataframe to PgAdmin4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575" y="282200"/>
            <a:ext cx="4267200" cy="216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925" y="2690512"/>
            <a:ext cx="2904502" cy="222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0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: Load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complicated portion of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Taught about how shifting data from one program to another can be so sensitive.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alternative methods to those we learned in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</a:t>
            </a:r>
            <a:r>
              <a:rPr lang="en"/>
              <a:t>experimentation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625" y="348825"/>
            <a:ext cx="3968425" cy="2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838" y="2939975"/>
            <a:ext cx="3333996" cy="20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Ideas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4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in csv files , selecting data , and </a:t>
            </a:r>
            <a:r>
              <a:rPr lang="en"/>
              <a:t>changing</a:t>
            </a:r>
            <a:r>
              <a:rPr lang="en"/>
              <a:t> data type in one single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tables manually when thing go awry.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name your database and/or tables the same name or it won’t read in the code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https://www.kaggle.com/datasets/imdevskp/corona-virus-report?select=covid_19_clean_complete.csv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https://data.world/zathompson/covid-19-case-counts-test/workspace/file?filename=COVID-19+Cases.csv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Johns Hopkins COVID-19 Case Tracker - dataset by associatedpress | data.world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