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514D4D"/>
    <a:srgbClr val="47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67920-692D-4489-A9FF-96560788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41A66-C438-4121-944C-81A55DBCD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FF79B-FBB7-4C20-8BB5-71280F88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0D679-1A94-48D9-8262-9BBDB965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C49F6-EAFC-4F4C-8CA3-2BDB18FA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EBB47-B942-4A8B-A04E-5F681BA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6C4B37-7C99-415D-89FA-86578D77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41E64-3B30-40DA-9799-D7ECD71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9AD6E-81E7-430F-90DF-0E9772F2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0B13C-AB02-4394-9B0A-3F7B410B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878138-88AC-4984-A71D-E9D0B34C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075C70-DD4F-470A-A5D2-56C813822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9C6E6-E2D4-4D66-B88B-335C1B3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A7B41-B80C-4D38-B398-289BA40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DB5E7-E5F8-483C-87A2-EED9E133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C05C3-1E80-4E9E-A2DC-66FF70E5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AEB5D-B28D-4252-A2D5-1A7DC2A2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9A5CF-B3C7-4F38-9CEF-A9A7FD29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1D57D-D821-483F-95FB-08BFED3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5EB51-879E-4ED0-BA70-56262B0F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1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38CFC-CA5F-435A-8024-074DEC14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9D451-697A-4812-8F00-7B0C73FB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5DB07-A03C-417F-BF05-CF8C8DD4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B2218-CC6D-415B-A7CE-7708C7D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DFAADE-FEBA-4401-855E-0BD9AC67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8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2C64C-F5C3-48E5-BEBA-3BC8826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404A-5F0F-4752-8CC3-3D25AB9C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B0BC65-4055-4293-8E00-1FD69D86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A90BFC-EA78-4A03-B39A-2AA911FA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044BA8-3946-4B2C-B66A-08AAA23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448C9-4291-48FA-805D-B118B8E1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D9B12-CFC1-4F09-98A8-DAA65F28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D2284-618B-4A6E-A357-F26E8A6F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C98194-7A62-4A14-8965-9CB0A3207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3B9EDF-ED26-4B62-8C35-386CE61D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7C4FB9-DE75-427C-B41B-497E13989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A48708-7FF0-42D4-A316-099295B1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9BCDD3-0AFD-4FB4-868F-76A5F3B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14A66E-4B7E-483C-BDCF-3A72311E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78537-D5DA-4631-925F-AC2533D0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F13AC1-8C41-4ED2-9D26-D09907CC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AD97AD-F0AA-4B55-9315-6872332B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2C05E-B808-4E18-8193-FC4731B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85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9B9E1F-A3C6-4154-87EB-7FCBE43E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376E2-1592-4D66-919C-70884FC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CFD54-8B36-4252-B043-7C51EE1A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195A-D92D-4B4F-9B47-85CABBF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62F72-632F-4CC0-AB4B-003C9F3D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E90BF-7380-4E18-B1AC-89F8B158B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8634D-2505-423A-A6D3-B02B58DB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386B0B-8D34-4150-A77B-6AC9A6C9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3F9BD-0C80-447B-AC65-C7F6E5F1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B3857-800E-4E7F-88C9-768021D3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343C0A-ECF8-4096-B951-F9066CCB7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136959-EE6A-4D8D-8D9E-73F12E69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4450C7-F198-42EC-8451-D44ED1A9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8C8A2-E8DA-4013-B877-423A8DCA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32F57-269F-4757-9545-3A69FE4E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E93B4C-6473-4F7D-87CA-9161DDFD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14C0FC-CBFD-46B5-82A8-04FA6BD9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0FF76-07B8-420D-9BCA-28C1EBD7F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2A6B-FC96-4154-8E31-ADA0C6132CE0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EF369-5602-425D-B776-82F38721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D0366-09A6-4F20-951D-1DFDF62BF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8A95-7F21-425E-AF01-36C80FBB56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696A94-7B65-4826-919C-534A54F75E4D}"/>
              </a:ext>
            </a:extLst>
          </p:cNvPr>
          <p:cNvSpPr/>
          <p:nvPr/>
        </p:nvSpPr>
        <p:spPr>
          <a:xfrm>
            <a:off x="0" y="83890"/>
            <a:ext cx="12122092" cy="6774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2379A-1683-4C43-B773-DF71721F8A0E}"/>
              </a:ext>
            </a:extLst>
          </p:cNvPr>
          <p:cNvSpPr/>
          <p:nvPr/>
        </p:nvSpPr>
        <p:spPr>
          <a:xfrm>
            <a:off x="1057466" y="439930"/>
            <a:ext cx="7200000" cy="602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9FC28-F624-4438-835F-DEE63D63F358}"/>
              </a:ext>
            </a:extLst>
          </p:cNvPr>
          <p:cNvSpPr/>
          <p:nvPr/>
        </p:nvSpPr>
        <p:spPr>
          <a:xfrm>
            <a:off x="1057462" y="6064898"/>
            <a:ext cx="7200000" cy="4012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D89FCE-B437-49F0-9CCE-6B100379000A}"/>
              </a:ext>
            </a:extLst>
          </p:cNvPr>
          <p:cNvSpPr/>
          <p:nvPr/>
        </p:nvSpPr>
        <p:spPr>
          <a:xfrm>
            <a:off x="7284054" y="441998"/>
            <a:ext cx="486000" cy="534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6F7672-4A61-46A2-908F-939218899253}"/>
              </a:ext>
            </a:extLst>
          </p:cNvPr>
          <p:cNvSpPr/>
          <p:nvPr/>
        </p:nvSpPr>
        <p:spPr>
          <a:xfrm>
            <a:off x="7773413" y="437443"/>
            <a:ext cx="486000" cy="53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01921-2308-46EC-8268-1FAD8103DAE0}"/>
              </a:ext>
            </a:extLst>
          </p:cNvPr>
          <p:cNvSpPr/>
          <p:nvPr/>
        </p:nvSpPr>
        <p:spPr>
          <a:xfrm>
            <a:off x="1057468" y="930483"/>
            <a:ext cx="7200000" cy="4571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6000">
                <a:schemeClr val="bg1">
                  <a:lumMod val="95000"/>
                </a:schemeClr>
              </a:gs>
              <a:gs pos="94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1414D0-D192-4540-B4B0-6F4201AC872C}"/>
              </a:ext>
            </a:extLst>
          </p:cNvPr>
          <p:cNvSpPr/>
          <p:nvPr/>
        </p:nvSpPr>
        <p:spPr>
          <a:xfrm>
            <a:off x="1053806" y="6064897"/>
            <a:ext cx="1800000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Ajouter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317D8-4EB5-4612-9089-3B1DFB7FF950}"/>
              </a:ext>
            </a:extLst>
          </p:cNvPr>
          <p:cNvSpPr/>
          <p:nvPr/>
        </p:nvSpPr>
        <p:spPr>
          <a:xfrm>
            <a:off x="6457462" y="6067384"/>
            <a:ext cx="1800000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FE75E8-BFB4-448E-B0C0-E1E5BD73BD72}"/>
              </a:ext>
            </a:extLst>
          </p:cNvPr>
          <p:cNvSpPr/>
          <p:nvPr/>
        </p:nvSpPr>
        <p:spPr>
          <a:xfrm>
            <a:off x="4657462" y="6064896"/>
            <a:ext cx="1800000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84776-DD5A-40A9-A413-DAE932BD8E27}"/>
              </a:ext>
            </a:extLst>
          </p:cNvPr>
          <p:cNvSpPr/>
          <p:nvPr/>
        </p:nvSpPr>
        <p:spPr>
          <a:xfrm>
            <a:off x="7401054" y="799073"/>
            <a:ext cx="2520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2912A-0806-4786-957F-5F54C54DAA97}"/>
              </a:ext>
            </a:extLst>
          </p:cNvPr>
          <p:cNvSpPr/>
          <p:nvPr/>
        </p:nvSpPr>
        <p:spPr>
          <a:xfrm>
            <a:off x="2853806" y="6067384"/>
            <a:ext cx="1800000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31153-34DC-466A-8F87-9EC61A6C2594}"/>
              </a:ext>
            </a:extLst>
          </p:cNvPr>
          <p:cNvSpPr/>
          <p:nvPr/>
        </p:nvSpPr>
        <p:spPr>
          <a:xfrm>
            <a:off x="1057470" y="439930"/>
            <a:ext cx="7200000" cy="6026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B659BAF0-90A1-4B2B-8036-8856259A915C}"/>
              </a:ext>
            </a:extLst>
          </p:cNvPr>
          <p:cNvSpPr>
            <a:spLocks noChangeAspect="1"/>
          </p:cNvSpPr>
          <p:nvPr/>
        </p:nvSpPr>
        <p:spPr>
          <a:xfrm>
            <a:off x="7771886" y="442417"/>
            <a:ext cx="485580" cy="485580"/>
          </a:xfrm>
          <a:prstGeom prst="mathMultiply">
            <a:avLst>
              <a:gd name="adj1" fmla="val 402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57855F-8BFE-4508-83FD-960B6094D09D}"/>
              </a:ext>
            </a:extLst>
          </p:cNvPr>
          <p:cNvSpPr txBox="1"/>
          <p:nvPr/>
        </p:nvSpPr>
        <p:spPr>
          <a:xfrm>
            <a:off x="1094787" y="50054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TASKetch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395DF-B441-4FD2-A071-5A3FF11F2CE2}"/>
              </a:ext>
            </a:extLst>
          </p:cNvPr>
          <p:cNvSpPr/>
          <p:nvPr/>
        </p:nvSpPr>
        <p:spPr>
          <a:xfrm>
            <a:off x="1151089" y="1067741"/>
            <a:ext cx="2331292" cy="4770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13FFDE-8172-4B9F-9B04-489E60C01560}"/>
              </a:ext>
            </a:extLst>
          </p:cNvPr>
          <p:cNvSpPr/>
          <p:nvPr/>
        </p:nvSpPr>
        <p:spPr>
          <a:xfrm>
            <a:off x="4066851" y="1386839"/>
            <a:ext cx="3217203" cy="4451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7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AF888-64A8-43F2-99B7-28921A81DDE3}"/>
              </a:ext>
            </a:extLst>
          </p:cNvPr>
          <p:cNvSpPr/>
          <p:nvPr/>
        </p:nvSpPr>
        <p:spPr>
          <a:xfrm>
            <a:off x="0" y="83890"/>
            <a:ext cx="12122092" cy="6774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FAD17-7526-4F06-B28B-27736E46A693}"/>
              </a:ext>
            </a:extLst>
          </p:cNvPr>
          <p:cNvSpPr/>
          <p:nvPr/>
        </p:nvSpPr>
        <p:spPr>
          <a:xfrm>
            <a:off x="2158477" y="486583"/>
            <a:ext cx="7200000" cy="6026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A96571-67FE-4348-9B60-01C7E8EAEB95}"/>
              </a:ext>
            </a:extLst>
          </p:cNvPr>
          <p:cNvSpPr/>
          <p:nvPr/>
        </p:nvSpPr>
        <p:spPr>
          <a:xfrm>
            <a:off x="2157746" y="491902"/>
            <a:ext cx="7200727" cy="530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E085D9-5F8F-4F43-8F6A-A815FBA7029B}"/>
              </a:ext>
            </a:extLst>
          </p:cNvPr>
          <p:cNvSpPr/>
          <p:nvPr/>
        </p:nvSpPr>
        <p:spPr>
          <a:xfrm>
            <a:off x="2158473" y="6111551"/>
            <a:ext cx="7200000" cy="4012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E4A86-CE44-4265-B2E0-5C4DA4B6500F}"/>
              </a:ext>
            </a:extLst>
          </p:cNvPr>
          <p:cNvSpPr/>
          <p:nvPr/>
        </p:nvSpPr>
        <p:spPr>
          <a:xfrm>
            <a:off x="2157061" y="999411"/>
            <a:ext cx="7200000" cy="1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4130D-7FC1-4E95-BA06-3AF1DD6A76DF}"/>
              </a:ext>
            </a:extLst>
          </p:cNvPr>
          <p:cNvSpPr/>
          <p:nvPr/>
        </p:nvSpPr>
        <p:spPr>
          <a:xfrm>
            <a:off x="2157746" y="6111550"/>
            <a:ext cx="3599999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00E36-2C05-4068-A3FF-384F591E454D}"/>
              </a:ext>
            </a:extLst>
          </p:cNvPr>
          <p:cNvSpPr/>
          <p:nvPr/>
        </p:nvSpPr>
        <p:spPr>
          <a:xfrm>
            <a:off x="8385061" y="489799"/>
            <a:ext cx="486000" cy="531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69D04-675D-4D2E-8053-D84B2E16A283}"/>
              </a:ext>
            </a:extLst>
          </p:cNvPr>
          <p:cNvSpPr/>
          <p:nvPr/>
        </p:nvSpPr>
        <p:spPr>
          <a:xfrm>
            <a:off x="8871061" y="488476"/>
            <a:ext cx="486000" cy="532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902B2-C58D-4FAE-B537-15A503E65482}"/>
              </a:ext>
            </a:extLst>
          </p:cNvPr>
          <p:cNvSpPr/>
          <p:nvPr/>
        </p:nvSpPr>
        <p:spPr>
          <a:xfrm>
            <a:off x="5758473" y="6111550"/>
            <a:ext cx="3600000" cy="40121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65442-449E-4A6C-9A29-5AE456B99227}"/>
              </a:ext>
            </a:extLst>
          </p:cNvPr>
          <p:cNvSpPr/>
          <p:nvPr/>
        </p:nvSpPr>
        <p:spPr>
          <a:xfrm>
            <a:off x="2158482" y="486583"/>
            <a:ext cx="7200000" cy="6026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1858732C-05C2-433C-99F0-6933C68D1556}"/>
              </a:ext>
            </a:extLst>
          </p:cNvPr>
          <p:cNvSpPr>
            <a:spLocks noChangeAspect="1"/>
          </p:cNvSpPr>
          <p:nvPr/>
        </p:nvSpPr>
        <p:spPr>
          <a:xfrm>
            <a:off x="8872893" y="490429"/>
            <a:ext cx="485580" cy="485215"/>
          </a:xfrm>
          <a:prstGeom prst="mathMultiply">
            <a:avLst>
              <a:gd name="adj1" fmla="val 4028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60B63C-8BFB-478F-A106-E73DBC84C914}"/>
              </a:ext>
            </a:extLst>
          </p:cNvPr>
          <p:cNvSpPr txBox="1"/>
          <p:nvPr/>
        </p:nvSpPr>
        <p:spPr>
          <a:xfrm>
            <a:off x="2195799" y="54719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TASKetch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19C10-5206-4E39-AB6C-A38634A5B9CF}"/>
              </a:ext>
            </a:extLst>
          </p:cNvPr>
          <p:cNvSpPr/>
          <p:nvPr/>
        </p:nvSpPr>
        <p:spPr>
          <a:xfrm>
            <a:off x="3957745" y="1916090"/>
            <a:ext cx="4117596" cy="3330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6313B-9E42-431F-821A-EC44A014668D}"/>
              </a:ext>
            </a:extLst>
          </p:cNvPr>
          <p:cNvSpPr/>
          <p:nvPr/>
        </p:nvSpPr>
        <p:spPr>
          <a:xfrm>
            <a:off x="8502061" y="846873"/>
            <a:ext cx="252000" cy="2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77A18-CF1E-4662-8DB5-A50B9F93FF32}"/>
              </a:ext>
            </a:extLst>
          </p:cNvPr>
          <p:cNvSpPr/>
          <p:nvPr/>
        </p:nvSpPr>
        <p:spPr>
          <a:xfrm>
            <a:off x="3957745" y="1248843"/>
            <a:ext cx="4117596" cy="38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12E9476-1C46-4550-8931-6CDAAF0CC44D}"/>
              </a:ext>
            </a:extLst>
          </p:cNvPr>
          <p:cNvSpPr txBox="1"/>
          <p:nvPr/>
        </p:nvSpPr>
        <p:spPr>
          <a:xfrm>
            <a:off x="2395443" y="1256814"/>
            <a:ext cx="143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Tâche à faire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5D024B-6F4A-4C1F-9F3B-22384612E22D}"/>
              </a:ext>
            </a:extLst>
          </p:cNvPr>
          <p:cNvSpPr txBox="1"/>
          <p:nvPr/>
        </p:nvSpPr>
        <p:spPr>
          <a:xfrm>
            <a:off x="2621274" y="191609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698AF-09C5-4879-A766-53C2BF1408A9}"/>
              </a:ext>
            </a:extLst>
          </p:cNvPr>
          <p:cNvSpPr/>
          <p:nvPr/>
        </p:nvSpPr>
        <p:spPr>
          <a:xfrm>
            <a:off x="3957745" y="5526546"/>
            <a:ext cx="4117596" cy="38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Couleur</a:t>
            </a:r>
          </a:p>
        </p:txBody>
      </p:sp>
    </p:spTree>
    <p:extLst>
      <p:ext uri="{BB962C8B-B14F-4D97-AF65-F5344CB8AC3E}">
        <p14:creationId xmlns:p14="http://schemas.microsoft.com/office/powerpoint/2010/main" val="32079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6511B3F-4785-4630-AC3F-8802849C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78" y="1406816"/>
            <a:ext cx="3315163" cy="371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177070-DF5B-47E4-9B9F-BE4C3B10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46" y="2956533"/>
            <a:ext cx="1667108" cy="381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205D73-B3F6-4E38-B9A1-3908A4E57915}"/>
              </a:ext>
            </a:extLst>
          </p:cNvPr>
          <p:cNvSpPr/>
          <p:nvPr/>
        </p:nvSpPr>
        <p:spPr>
          <a:xfrm>
            <a:off x="1985846" y="3520415"/>
            <a:ext cx="1667108" cy="38527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F2743-2067-4AFC-84E3-32FEFD0DAA7C}"/>
              </a:ext>
            </a:extLst>
          </p:cNvPr>
          <p:cNvSpPr/>
          <p:nvPr/>
        </p:nvSpPr>
        <p:spPr>
          <a:xfrm>
            <a:off x="3769388" y="3520414"/>
            <a:ext cx="1667108" cy="38527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15D39-1D91-4A35-A449-9ACDE8FCB9CA}"/>
              </a:ext>
            </a:extLst>
          </p:cNvPr>
          <p:cNvSpPr/>
          <p:nvPr/>
        </p:nvSpPr>
        <p:spPr>
          <a:xfrm>
            <a:off x="5803928" y="3520414"/>
            <a:ext cx="1667108" cy="38527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  <a:effectLst>
            <a:innerShdw blurRad="139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BB1240-E816-4CD3-AC73-C68065B07057}"/>
              </a:ext>
            </a:extLst>
          </p:cNvPr>
          <p:cNvSpPr/>
          <p:nvPr/>
        </p:nvSpPr>
        <p:spPr>
          <a:xfrm>
            <a:off x="579724" y="2092088"/>
            <a:ext cx="3315163" cy="371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E8CC5E-1A80-4A4B-91AB-E0C86DA420EC}"/>
              </a:ext>
            </a:extLst>
          </p:cNvPr>
          <p:cNvSpPr/>
          <p:nvPr/>
        </p:nvSpPr>
        <p:spPr>
          <a:xfrm>
            <a:off x="4146346" y="2092087"/>
            <a:ext cx="3315163" cy="37152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26EF8-40C9-4153-A882-B5EC7D77366C}"/>
              </a:ext>
            </a:extLst>
          </p:cNvPr>
          <p:cNvSpPr/>
          <p:nvPr/>
        </p:nvSpPr>
        <p:spPr>
          <a:xfrm>
            <a:off x="5573797" y="1377924"/>
            <a:ext cx="3315163" cy="37152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  <a:effectLst>
            <a:innerShdw blurRad="139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37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Segoe UI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K</dc:creator>
  <cp:lastModifiedBy>Samuel K</cp:lastModifiedBy>
  <cp:revision>21</cp:revision>
  <dcterms:created xsi:type="dcterms:W3CDTF">2021-05-14T11:49:14Z</dcterms:created>
  <dcterms:modified xsi:type="dcterms:W3CDTF">2021-05-14T16:24:38Z</dcterms:modified>
</cp:coreProperties>
</file>