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8" r:id="rId4"/>
    <p:sldId id="267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>
      <p:ext uri="{19B8F6BF-5375-455C-9EA6-DF929625EA0E}">
        <p15:presenceInfo xmlns:p15="http://schemas.microsoft.com/office/powerpoint/2012/main" userId="S-1-5-21-2350560824-2578356321-3663253770-12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4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Breve </a:t>
            </a:r>
            <a:r>
              <a:rPr lang="en-US" dirty="0" err="1" smtClean="0"/>
              <a:t>linha</a:t>
            </a:r>
            <a:r>
              <a:rPr lang="en-US" dirty="0" smtClean="0"/>
              <a:t> do tempo</a:t>
            </a:r>
            <a:endParaRPr lang="en-US" dirty="0"/>
          </a:p>
        </p:txBody>
      </p:sp>
      <p:sp>
        <p:nvSpPr>
          <p:cNvPr id="6" name="Line 50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1048562" y="1880635"/>
            <a:ext cx="0" cy="1236930"/>
          </a:xfrm>
          <a:prstGeom prst="line">
            <a:avLst/>
          </a:prstGeom>
          <a:noFill/>
          <a:ln w="6350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/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Box 31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062562" y="1880636"/>
            <a:ext cx="1792781" cy="11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8000" tIns="0" rIns="0" bIns="0">
            <a:spAutoFit/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800" cap="all" noProof="1" smtClean="0">
                <a:latin typeface="Bebas Neue" panose="020B0506020202020201" pitchFamily="34" charset="0"/>
                <a:cs typeface="Arial" charset="0"/>
              </a:rPr>
              <a:t>1946</a:t>
            </a:r>
            <a:endParaRPr lang="en-US" sz="1500" cap="all" noProof="1">
              <a:latin typeface="Bebas Neue" panose="020B0506020202020201" pitchFamily="34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pt-BR" sz="1400" dirty="0"/>
              <a:t>O </a:t>
            </a:r>
            <a:r>
              <a:rPr lang="pt-BR" sz="1400" b="1" dirty="0" smtClean="0"/>
              <a:t>ENIAC </a:t>
            </a:r>
            <a:r>
              <a:rPr lang="pt-BR" sz="1400" dirty="0" smtClean="0"/>
              <a:t>foi </a:t>
            </a:r>
            <a:r>
              <a:rPr lang="pt-BR" sz="1400" dirty="0"/>
              <a:t>o primeiro computador digital </a:t>
            </a:r>
            <a:r>
              <a:rPr lang="pt-BR" sz="1400" dirty="0" smtClean="0"/>
              <a:t>de </a:t>
            </a:r>
            <a:r>
              <a:rPr lang="pt-BR" sz="1400" dirty="0"/>
              <a:t>grande escala no mundo.</a:t>
            </a:r>
            <a:endParaRPr lang="en-US" sz="1400" noProof="1">
              <a:latin typeface="Calibri Light" panose="020F0302020204030204" pitchFamily="34" charset="0"/>
              <a:cs typeface="Arial" charset="0"/>
            </a:endParaRPr>
          </a:p>
        </p:txBody>
      </p:sp>
      <p:sp>
        <p:nvSpPr>
          <p:cNvPr id="8" name="Line 50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4724103" y="1880635"/>
            <a:ext cx="0" cy="1236930"/>
          </a:xfrm>
          <a:prstGeom prst="line">
            <a:avLst/>
          </a:prstGeom>
          <a:noFill/>
          <a:ln w="6350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/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Box 31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724104" y="1880636"/>
            <a:ext cx="2656208" cy="11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8000" tIns="0" rIns="0" bIns="0">
            <a:spAutoFit/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800" cap="all" noProof="1" smtClean="0">
                <a:latin typeface="Bebas Neue" panose="020B0506020202020201" pitchFamily="34" charset="0"/>
                <a:cs typeface="Arial" charset="0"/>
              </a:rPr>
              <a:t>1981</a:t>
            </a:r>
            <a:endParaRPr lang="en-US" sz="1500" cap="all" noProof="1">
              <a:latin typeface="Bebas Neue" panose="020B0506020202020201" pitchFamily="34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pt-BR" sz="1400" noProof="1">
                <a:latin typeface="Calibri" panose="020F0502020204030204" pitchFamily="34" charset="0"/>
                <a:cs typeface="Calibri" panose="020F0502020204030204" pitchFamily="34" charset="0"/>
              </a:rPr>
              <a:t>MS-DOS, acrônimo de Microsoft Disk Operating System, é um </a:t>
            </a:r>
            <a:r>
              <a:rPr lang="pt-BR" sz="1400" noProof="1" smtClean="0">
                <a:latin typeface="Calibri" panose="020F0502020204030204" pitchFamily="34" charset="0"/>
                <a:cs typeface="Calibri" panose="020F0502020204030204" pitchFamily="34" charset="0"/>
              </a:rPr>
              <a:t>S.O </a:t>
            </a:r>
            <a:r>
              <a:rPr lang="pt-BR" sz="1400" noProof="1">
                <a:latin typeface="Calibri" panose="020F0502020204030204" pitchFamily="34" charset="0"/>
                <a:cs typeface="Calibri" panose="020F0502020204030204" pitchFamily="34" charset="0"/>
              </a:rPr>
              <a:t>comprado pela Microsoft para ser usado </a:t>
            </a:r>
            <a:r>
              <a:rPr lang="pt-BR" sz="1400" noProof="1" smtClean="0">
                <a:latin typeface="Calibri" panose="020F0502020204030204" pitchFamily="34" charset="0"/>
                <a:cs typeface="Calibri" panose="020F0502020204030204" pitchFamily="34" charset="0"/>
              </a:rPr>
              <a:t>nos computadores </a:t>
            </a:r>
            <a:r>
              <a:rPr lang="pt-BR" sz="1400" noProof="1">
                <a:latin typeface="Calibri" panose="020F0502020204030204" pitchFamily="34" charset="0"/>
                <a:cs typeface="Calibri" panose="020F0502020204030204" pitchFamily="34" charset="0"/>
              </a:rPr>
              <a:t>IBM PC.</a:t>
            </a:r>
            <a:endParaRPr lang="en-US" sz="14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22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6788069" y="4691957"/>
            <a:ext cx="1584177" cy="84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108000" bIns="0" anchor="b" anchorCtr="0">
            <a:spAutoFit/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800" cap="all" noProof="1" smtClean="0">
                <a:latin typeface="Bebas Neue" panose="020B0506020202020201" pitchFamily="34" charset="0"/>
                <a:cs typeface="Arial" charset="0"/>
              </a:rPr>
              <a:t>2009</a:t>
            </a:r>
            <a:endParaRPr lang="en-US" sz="1000" cap="all" noProof="1">
              <a:latin typeface="Bebas Neue" panose="020B0506020202020201" pitchFamily="34" charset="0"/>
              <a:cs typeface="Arial" charset="0"/>
            </a:endParaRPr>
          </a:p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400" noProof="1" smtClean="0">
                <a:latin typeface="Calibri" panose="020F0502020204030204" pitchFamily="34" charset="0"/>
                <a:cs typeface="Calibri" panose="020F0502020204030204" pitchFamily="34" charset="0"/>
              </a:rPr>
              <a:t>Modern Web Apps</a:t>
            </a:r>
          </a:p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400" noProof="1" smtClean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US" sz="14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Line 23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8460432" y="4653065"/>
            <a:ext cx="0" cy="1481368"/>
          </a:xfrm>
          <a:prstGeom prst="line">
            <a:avLst/>
          </a:prstGeom>
          <a:noFill/>
          <a:ln w="6350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tIns="0"/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2" name="Agrupar 1"/>
          <p:cNvGrpSpPr/>
          <p:nvPr/>
        </p:nvGrpSpPr>
        <p:grpSpPr>
          <a:xfrm>
            <a:off x="0" y="4653066"/>
            <a:ext cx="2339752" cy="1481367"/>
            <a:chOff x="0" y="4653066"/>
            <a:chExt cx="2339752" cy="1481367"/>
          </a:xfrm>
        </p:grpSpPr>
        <p:sp>
          <p:nvSpPr>
            <p:cNvPr id="13" name="Text Box 2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0" y="4988449"/>
              <a:ext cx="2339752" cy="112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108000" bIns="0" anchor="b" anchorCtr="0">
              <a:spAutoFit/>
            </a:bodyPr>
            <a:lstStyle>
              <a:defPPr>
                <a:defRPr lang="de-DE"/>
              </a:defPPr>
              <a:lvl1pPr marL="0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54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09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63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17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71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26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80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234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spcAft>
                  <a:spcPts val="800"/>
                </a:spcAft>
              </a:pPr>
              <a:r>
                <a:rPr lang="en-US" sz="1800" cap="all" noProof="1" smtClean="0">
                  <a:latin typeface="Bebas Neue" panose="020B0506020202020201" pitchFamily="34" charset="0"/>
                  <a:cs typeface="Arial" charset="0"/>
                </a:rPr>
                <a:t>1957</a:t>
              </a:r>
              <a:endParaRPr lang="en-US" sz="1000" cap="all" noProof="1">
                <a:latin typeface="Bebas Neue" panose="020B0506020202020201" pitchFamily="34" charset="0"/>
                <a:cs typeface="Arial" charset="0"/>
              </a:endParaRPr>
            </a:p>
            <a:p>
              <a:pPr algn="r">
                <a:lnSpc>
                  <a:spcPct val="90000"/>
                </a:lnSpc>
                <a:spcAft>
                  <a:spcPts val="800"/>
                </a:spcAft>
              </a:pPr>
              <a:r>
                <a:rPr lang="pt-BR" sz="1400" dirty="0"/>
                <a:t>1957 uma equipe de 13 </a:t>
              </a:r>
              <a:r>
                <a:rPr lang="pt-BR" sz="1400" dirty="0" smtClean="0"/>
                <a:t>programadores, </a:t>
              </a:r>
              <a:r>
                <a:rPr lang="pt-BR" sz="1400" dirty="0"/>
                <a:t>desenvolveu umas das primeira linguagens de alto </a:t>
              </a:r>
              <a:r>
                <a:rPr lang="pt-BR" sz="1400" dirty="0" smtClean="0"/>
                <a:t>nível o FORTRAN.</a:t>
              </a:r>
              <a:endParaRPr lang="en-US" sz="1400" noProof="1">
                <a:latin typeface="Calibri Light" panose="020F0302020204030204" pitchFamily="34" charset="0"/>
                <a:cs typeface="Arial" charset="0"/>
              </a:endParaRPr>
            </a:p>
          </p:txBody>
        </p:sp>
        <p:sp>
          <p:nvSpPr>
            <p:cNvPr id="14" name="Line 23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2339752" y="4653066"/>
              <a:ext cx="0" cy="1481367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  <a:effectLst/>
          </p:spPr>
          <p:txBody>
            <a:bodyPr tIns="0"/>
            <a:lstStyle>
              <a:defPPr>
                <a:defRPr lang="de-DE"/>
              </a:defPPr>
              <a:lvl1pPr marL="0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54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09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63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17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71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26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80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234" algn="l" defTabSz="914309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5" name="Text Box 22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411760" y="4988449"/>
            <a:ext cx="1712016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108000" bIns="0" anchor="b" anchorCtr="0">
            <a:spAutoFit/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800" cap="all" noProof="1" smtClean="0">
                <a:latin typeface="Bebas Neue" panose="020B0506020202020201" pitchFamily="34" charset="0"/>
                <a:cs typeface="Arial" charset="0"/>
              </a:rPr>
              <a:t>1971</a:t>
            </a:r>
            <a:endParaRPr lang="en-US" sz="1500" cap="all" noProof="1">
              <a:latin typeface="Bebas Neue" panose="020B0506020202020201" pitchFamily="34" charset="0"/>
              <a:cs typeface="Arial" charset="0"/>
            </a:endParaRPr>
          </a:p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pt-BR" sz="1400" noProof="1">
                <a:latin typeface="Calibri" panose="020F0502020204030204" pitchFamily="34" charset="0"/>
                <a:cs typeface="Calibri" panose="020F0502020204030204" pitchFamily="34" charset="0"/>
              </a:rPr>
              <a:t>Idealização do e-mail. O @ é incorporado no ano seguinte.</a:t>
            </a:r>
            <a:endParaRPr lang="en-US" sz="14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Line 23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4123774" y="4653065"/>
            <a:ext cx="0" cy="1481368"/>
          </a:xfrm>
          <a:prstGeom prst="line">
            <a:avLst/>
          </a:prstGeom>
          <a:noFill/>
          <a:ln w="6350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tIns="0"/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Box 22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195783" y="4988449"/>
            <a:ext cx="2392441" cy="11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108000" bIns="0" anchor="b" anchorCtr="0">
            <a:spAutoFit/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800" cap="all" noProof="1" smtClean="0">
                <a:latin typeface="Bebas Neue" panose="020B0506020202020201" pitchFamily="34" charset="0"/>
                <a:cs typeface="Arial" charset="0"/>
              </a:rPr>
              <a:t>1995</a:t>
            </a:r>
            <a:endParaRPr lang="en-US" sz="1500" cap="all" noProof="1">
              <a:latin typeface="Bebas Neue" panose="020B0506020202020201" pitchFamily="34" charset="0"/>
              <a:cs typeface="Arial" charset="0"/>
            </a:endParaRPr>
          </a:p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pt-BR" sz="1400" noProof="1">
                <a:latin typeface="Calibri" panose="020F0502020204030204" pitchFamily="34" charset="0"/>
                <a:cs typeface="Calibri" panose="020F0502020204030204" pitchFamily="34" charset="0"/>
              </a:rPr>
              <a:t>Lançado em 24 de agosto de 1995, o Windows 95 revolucionou o mercado de sistemas operacionais</a:t>
            </a:r>
            <a:endParaRPr lang="en-US" sz="14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23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6588224" y="4653064"/>
            <a:ext cx="0" cy="1481369"/>
          </a:xfrm>
          <a:prstGeom prst="line">
            <a:avLst/>
          </a:prstGeom>
          <a:noFill/>
          <a:ln w="6350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tIns="0"/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gray">
          <a:xfrm>
            <a:off x="-3374" y="3204296"/>
            <a:ext cx="9146382" cy="1358900"/>
          </a:xfrm>
          <a:custGeom>
            <a:avLst/>
            <a:gdLst>
              <a:gd name="T0" fmla="*/ 3791 w 3793"/>
              <a:gd name="T1" fmla="*/ 375 h 423"/>
              <a:gd name="T2" fmla="*/ 3645 w 3793"/>
              <a:gd name="T3" fmla="*/ 45 h 423"/>
              <a:gd name="T4" fmla="*/ 3520 w 3793"/>
              <a:gd name="T5" fmla="*/ 16 h 423"/>
              <a:gd name="T6" fmla="*/ 3389 w 3793"/>
              <a:gd name="T7" fmla="*/ 11 h 423"/>
              <a:gd name="T8" fmla="*/ 3164 w 3793"/>
              <a:gd name="T9" fmla="*/ 11 h 423"/>
              <a:gd name="T10" fmla="*/ 3033 w 3793"/>
              <a:gd name="T11" fmla="*/ 16 h 423"/>
              <a:gd name="T12" fmla="*/ 2949 w 3793"/>
              <a:gd name="T13" fmla="*/ 16 h 423"/>
              <a:gd name="T14" fmla="*/ 2741 w 3793"/>
              <a:gd name="T15" fmla="*/ 45 h 423"/>
              <a:gd name="T16" fmla="*/ 2620 w 3793"/>
              <a:gd name="T17" fmla="*/ 51 h 423"/>
              <a:gd name="T18" fmla="*/ 2511 w 3793"/>
              <a:gd name="T19" fmla="*/ 51 h 423"/>
              <a:gd name="T20" fmla="*/ 2307 w 3793"/>
              <a:gd name="T21" fmla="*/ 45 h 423"/>
              <a:gd name="T22" fmla="*/ 2182 w 3793"/>
              <a:gd name="T23" fmla="*/ 16 h 423"/>
              <a:gd name="T24" fmla="*/ 2051 w 3793"/>
              <a:gd name="T25" fmla="*/ 11 h 423"/>
              <a:gd name="T26" fmla="*/ 1910 w 3793"/>
              <a:gd name="T27" fmla="*/ 11 h 423"/>
              <a:gd name="T28" fmla="*/ 1738 w 3793"/>
              <a:gd name="T29" fmla="*/ 16 h 423"/>
              <a:gd name="T30" fmla="*/ 1654 w 3793"/>
              <a:gd name="T31" fmla="*/ 16 h 423"/>
              <a:gd name="T32" fmla="*/ 1528 w 3793"/>
              <a:gd name="T33" fmla="*/ 45 h 423"/>
              <a:gd name="T34" fmla="*/ 1365 w 3793"/>
              <a:gd name="T35" fmla="*/ 51 h 423"/>
              <a:gd name="T36" fmla="*/ 1257 w 3793"/>
              <a:gd name="T37" fmla="*/ 51 h 423"/>
              <a:gd name="T38" fmla="*/ 1136 w 3793"/>
              <a:gd name="T39" fmla="*/ 45 h 423"/>
              <a:gd name="T40" fmla="*/ 1010 w 3793"/>
              <a:gd name="T41" fmla="*/ 16 h 423"/>
              <a:gd name="T42" fmla="*/ 838 w 3793"/>
              <a:gd name="T43" fmla="*/ 11 h 423"/>
              <a:gd name="T44" fmla="*/ 697 w 3793"/>
              <a:gd name="T45" fmla="*/ 11 h 423"/>
              <a:gd name="T46" fmla="*/ 566 w 3793"/>
              <a:gd name="T47" fmla="*/ 16 h 423"/>
              <a:gd name="T48" fmla="*/ 399 w 3793"/>
              <a:gd name="T49" fmla="*/ 16 h 423"/>
              <a:gd name="T50" fmla="*/ 274 w 3793"/>
              <a:gd name="T51" fmla="*/ 45 h 423"/>
              <a:gd name="T52" fmla="*/ 153 w 3793"/>
              <a:gd name="T53" fmla="*/ 51 h 423"/>
              <a:gd name="T54" fmla="*/ 27 w 3793"/>
              <a:gd name="T55" fmla="*/ 375 h 423"/>
              <a:gd name="T56" fmla="*/ 106 w 3793"/>
              <a:gd name="T57" fmla="*/ 381 h 423"/>
              <a:gd name="T58" fmla="*/ 231 w 3793"/>
              <a:gd name="T59" fmla="*/ 409 h 423"/>
              <a:gd name="T60" fmla="*/ 362 w 3793"/>
              <a:gd name="T61" fmla="*/ 415 h 423"/>
              <a:gd name="T62" fmla="*/ 463 w 3793"/>
              <a:gd name="T63" fmla="*/ 51 h 423"/>
              <a:gd name="T64" fmla="*/ 551 w 3793"/>
              <a:gd name="T65" fmla="*/ 409 h 423"/>
              <a:gd name="T66" fmla="*/ 634 w 3793"/>
              <a:gd name="T67" fmla="*/ 409 h 423"/>
              <a:gd name="T68" fmla="*/ 759 w 3793"/>
              <a:gd name="T69" fmla="*/ 381 h 423"/>
              <a:gd name="T70" fmla="*/ 881 w 3793"/>
              <a:gd name="T71" fmla="*/ 375 h 423"/>
              <a:gd name="T72" fmla="*/ 948 w 3793"/>
              <a:gd name="T73" fmla="*/ 11 h 423"/>
              <a:gd name="T74" fmla="*/ 1068 w 3793"/>
              <a:gd name="T75" fmla="*/ 381 h 423"/>
              <a:gd name="T76" fmla="*/ 1193 w 3793"/>
              <a:gd name="T77" fmla="*/ 409 h 423"/>
              <a:gd name="T78" fmla="*/ 1324 w 3793"/>
              <a:gd name="T79" fmla="*/ 415 h 423"/>
              <a:gd name="T80" fmla="*/ 1425 w 3793"/>
              <a:gd name="T81" fmla="*/ 51 h 423"/>
              <a:gd name="T82" fmla="*/ 1553 w 3793"/>
              <a:gd name="T83" fmla="*/ 409 h 423"/>
              <a:gd name="T84" fmla="*/ 1637 w 3793"/>
              <a:gd name="T85" fmla="*/ 409 h 423"/>
              <a:gd name="T86" fmla="*/ 1764 w 3793"/>
              <a:gd name="T87" fmla="*/ 381 h 423"/>
              <a:gd name="T88" fmla="*/ 1884 w 3793"/>
              <a:gd name="T89" fmla="*/ 375 h 423"/>
              <a:gd name="T90" fmla="*/ 1951 w 3793"/>
              <a:gd name="T91" fmla="*/ 375 h 423"/>
              <a:gd name="T92" fmla="*/ 2071 w 3793"/>
              <a:gd name="T93" fmla="*/ 381 h 423"/>
              <a:gd name="T94" fmla="*/ 2198 w 3793"/>
              <a:gd name="T95" fmla="*/ 409 h 423"/>
              <a:gd name="T96" fmla="*/ 2327 w 3793"/>
              <a:gd name="T97" fmla="*/ 415 h 423"/>
              <a:gd name="T98" fmla="*/ 2386 w 3793"/>
              <a:gd name="T99" fmla="*/ 51 h 423"/>
              <a:gd name="T100" fmla="*/ 2515 w 3793"/>
              <a:gd name="T101" fmla="*/ 409 h 423"/>
              <a:gd name="T102" fmla="*/ 2599 w 3793"/>
              <a:gd name="T103" fmla="*/ 409 h 423"/>
              <a:gd name="T104" fmla="*/ 2725 w 3793"/>
              <a:gd name="T105" fmla="*/ 381 h 423"/>
              <a:gd name="T106" fmla="*/ 2805 w 3793"/>
              <a:gd name="T107" fmla="*/ 11 h 423"/>
              <a:gd name="T108" fmla="*/ 2872 w 3793"/>
              <a:gd name="T109" fmla="*/ 375 h 423"/>
              <a:gd name="T110" fmla="*/ 2992 w 3793"/>
              <a:gd name="T111" fmla="*/ 381 h 423"/>
              <a:gd name="T112" fmla="*/ 3117 w 3793"/>
              <a:gd name="T113" fmla="*/ 409 h 423"/>
              <a:gd name="T114" fmla="*/ 3247 w 3793"/>
              <a:gd name="T115" fmla="*/ 415 h 423"/>
              <a:gd name="T116" fmla="*/ 3306 w 3793"/>
              <a:gd name="T117" fmla="*/ 51 h 423"/>
              <a:gd name="T118" fmla="*/ 3436 w 3793"/>
              <a:gd name="T119" fmla="*/ 409 h 423"/>
              <a:gd name="T120" fmla="*/ 3520 w 3793"/>
              <a:gd name="T121" fmla="*/ 409 h 423"/>
              <a:gd name="T122" fmla="*/ 3645 w 3793"/>
              <a:gd name="T123" fmla="*/ 381 h 423"/>
              <a:gd name="T124" fmla="*/ 3767 w 3793"/>
              <a:gd name="T125" fmla="*/ 375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3" h="423">
                <a:moveTo>
                  <a:pt x="3791" y="51"/>
                </a:moveTo>
                <a:cubicBezTo>
                  <a:pt x="3788" y="51"/>
                  <a:pt x="3786" y="48"/>
                  <a:pt x="3786" y="45"/>
                </a:cubicBezTo>
                <a:cubicBezTo>
                  <a:pt x="3786" y="16"/>
                  <a:pt x="3786" y="16"/>
                  <a:pt x="3786" y="16"/>
                </a:cubicBezTo>
                <a:cubicBezTo>
                  <a:pt x="3786" y="14"/>
                  <a:pt x="3788" y="11"/>
                  <a:pt x="3791" y="11"/>
                </a:cubicBezTo>
                <a:cubicBezTo>
                  <a:pt x="3793" y="11"/>
                  <a:pt x="3793" y="11"/>
                  <a:pt x="3793" y="11"/>
                </a:cubicBezTo>
                <a:cubicBezTo>
                  <a:pt x="3793" y="0"/>
                  <a:pt x="3793" y="0"/>
                  <a:pt x="37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4" y="11"/>
                  <a:pt x="7" y="14"/>
                  <a:pt x="7" y="16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8"/>
                  <a:pt x="4" y="51"/>
                  <a:pt x="3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375"/>
                  <a:pt x="0" y="375"/>
                  <a:pt x="0" y="375"/>
                </a:cubicBezTo>
                <a:cubicBezTo>
                  <a:pt x="3" y="375"/>
                  <a:pt x="3" y="375"/>
                  <a:pt x="3" y="375"/>
                </a:cubicBezTo>
                <a:cubicBezTo>
                  <a:pt x="4" y="375"/>
                  <a:pt x="7" y="378"/>
                  <a:pt x="7" y="381"/>
                </a:cubicBezTo>
                <a:cubicBezTo>
                  <a:pt x="7" y="409"/>
                  <a:pt x="7" y="409"/>
                  <a:pt x="7" y="409"/>
                </a:cubicBezTo>
                <a:cubicBezTo>
                  <a:pt x="7" y="412"/>
                  <a:pt x="4" y="415"/>
                  <a:pt x="3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23"/>
                  <a:pt x="0" y="423"/>
                  <a:pt x="0" y="423"/>
                </a:cubicBezTo>
                <a:cubicBezTo>
                  <a:pt x="3793" y="423"/>
                  <a:pt x="3793" y="423"/>
                  <a:pt x="3793" y="423"/>
                </a:cubicBezTo>
                <a:cubicBezTo>
                  <a:pt x="3793" y="415"/>
                  <a:pt x="3793" y="415"/>
                  <a:pt x="3793" y="415"/>
                </a:cubicBezTo>
                <a:cubicBezTo>
                  <a:pt x="3791" y="415"/>
                  <a:pt x="3791" y="415"/>
                  <a:pt x="3791" y="415"/>
                </a:cubicBezTo>
                <a:cubicBezTo>
                  <a:pt x="3788" y="415"/>
                  <a:pt x="3786" y="412"/>
                  <a:pt x="3786" y="409"/>
                </a:cubicBezTo>
                <a:cubicBezTo>
                  <a:pt x="3786" y="381"/>
                  <a:pt x="3786" y="381"/>
                  <a:pt x="3786" y="381"/>
                </a:cubicBezTo>
                <a:cubicBezTo>
                  <a:pt x="3786" y="378"/>
                  <a:pt x="3788" y="375"/>
                  <a:pt x="3791" y="375"/>
                </a:cubicBezTo>
                <a:cubicBezTo>
                  <a:pt x="3793" y="375"/>
                  <a:pt x="3793" y="375"/>
                  <a:pt x="3793" y="375"/>
                </a:cubicBezTo>
                <a:cubicBezTo>
                  <a:pt x="3793" y="51"/>
                  <a:pt x="3793" y="51"/>
                  <a:pt x="3793" y="51"/>
                </a:cubicBezTo>
                <a:cubicBezTo>
                  <a:pt x="3791" y="51"/>
                  <a:pt x="3791" y="51"/>
                  <a:pt x="3791" y="51"/>
                </a:cubicBezTo>
                <a:close/>
                <a:moveTo>
                  <a:pt x="3703" y="16"/>
                </a:moveTo>
                <a:cubicBezTo>
                  <a:pt x="3703" y="14"/>
                  <a:pt x="3704" y="11"/>
                  <a:pt x="3707" y="11"/>
                </a:cubicBezTo>
                <a:cubicBezTo>
                  <a:pt x="3724" y="11"/>
                  <a:pt x="3724" y="11"/>
                  <a:pt x="3724" y="11"/>
                </a:cubicBezTo>
                <a:cubicBezTo>
                  <a:pt x="3727" y="11"/>
                  <a:pt x="3728" y="14"/>
                  <a:pt x="3728" y="16"/>
                </a:cubicBezTo>
                <a:cubicBezTo>
                  <a:pt x="3728" y="45"/>
                  <a:pt x="3728" y="45"/>
                  <a:pt x="3728" y="45"/>
                </a:cubicBezTo>
                <a:cubicBezTo>
                  <a:pt x="3728" y="48"/>
                  <a:pt x="3727" y="51"/>
                  <a:pt x="3724" y="51"/>
                </a:cubicBezTo>
                <a:cubicBezTo>
                  <a:pt x="3707" y="51"/>
                  <a:pt x="3707" y="51"/>
                  <a:pt x="3707" y="51"/>
                </a:cubicBezTo>
                <a:cubicBezTo>
                  <a:pt x="3704" y="51"/>
                  <a:pt x="3703" y="48"/>
                  <a:pt x="3703" y="45"/>
                </a:cubicBezTo>
                <a:cubicBezTo>
                  <a:pt x="3703" y="16"/>
                  <a:pt x="3703" y="16"/>
                  <a:pt x="3703" y="16"/>
                </a:cubicBezTo>
                <a:close/>
                <a:moveTo>
                  <a:pt x="3662" y="16"/>
                </a:moveTo>
                <a:cubicBezTo>
                  <a:pt x="3662" y="14"/>
                  <a:pt x="3663" y="11"/>
                  <a:pt x="3666" y="11"/>
                </a:cubicBezTo>
                <a:cubicBezTo>
                  <a:pt x="3683" y="11"/>
                  <a:pt x="3683" y="11"/>
                  <a:pt x="3683" y="11"/>
                </a:cubicBezTo>
                <a:cubicBezTo>
                  <a:pt x="3684" y="11"/>
                  <a:pt x="3687" y="14"/>
                  <a:pt x="3687" y="16"/>
                </a:cubicBezTo>
                <a:cubicBezTo>
                  <a:pt x="3687" y="45"/>
                  <a:pt x="3687" y="45"/>
                  <a:pt x="3687" y="45"/>
                </a:cubicBezTo>
                <a:cubicBezTo>
                  <a:pt x="3687" y="48"/>
                  <a:pt x="3684" y="51"/>
                  <a:pt x="3683" y="51"/>
                </a:cubicBezTo>
                <a:cubicBezTo>
                  <a:pt x="3666" y="51"/>
                  <a:pt x="3666" y="51"/>
                  <a:pt x="3666" y="51"/>
                </a:cubicBezTo>
                <a:cubicBezTo>
                  <a:pt x="3663" y="51"/>
                  <a:pt x="3662" y="48"/>
                  <a:pt x="3662" y="45"/>
                </a:cubicBezTo>
                <a:cubicBezTo>
                  <a:pt x="3662" y="16"/>
                  <a:pt x="3662" y="16"/>
                  <a:pt x="3662" y="16"/>
                </a:cubicBezTo>
                <a:close/>
                <a:moveTo>
                  <a:pt x="3619" y="16"/>
                </a:moveTo>
                <a:cubicBezTo>
                  <a:pt x="3619" y="14"/>
                  <a:pt x="3621" y="11"/>
                  <a:pt x="3623" y="11"/>
                </a:cubicBezTo>
                <a:cubicBezTo>
                  <a:pt x="3640" y="11"/>
                  <a:pt x="3640" y="11"/>
                  <a:pt x="3640" y="11"/>
                </a:cubicBezTo>
                <a:cubicBezTo>
                  <a:pt x="3643" y="11"/>
                  <a:pt x="3645" y="14"/>
                  <a:pt x="3645" y="16"/>
                </a:cubicBezTo>
                <a:cubicBezTo>
                  <a:pt x="3645" y="45"/>
                  <a:pt x="3645" y="45"/>
                  <a:pt x="3645" y="45"/>
                </a:cubicBezTo>
                <a:cubicBezTo>
                  <a:pt x="3645" y="48"/>
                  <a:pt x="3643" y="51"/>
                  <a:pt x="3640" y="51"/>
                </a:cubicBezTo>
                <a:cubicBezTo>
                  <a:pt x="3623" y="51"/>
                  <a:pt x="3623" y="51"/>
                  <a:pt x="3623" y="51"/>
                </a:cubicBezTo>
                <a:cubicBezTo>
                  <a:pt x="3621" y="51"/>
                  <a:pt x="3619" y="48"/>
                  <a:pt x="3619" y="45"/>
                </a:cubicBezTo>
                <a:cubicBezTo>
                  <a:pt x="3619" y="16"/>
                  <a:pt x="3619" y="16"/>
                  <a:pt x="3619" y="16"/>
                </a:cubicBezTo>
                <a:close/>
                <a:moveTo>
                  <a:pt x="3578" y="16"/>
                </a:moveTo>
                <a:cubicBezTo>
                  <a:pt x="3578" y="14"/>
                  <a:pt x="3579" y="11"/>
                  <a:pt x="3582" y="11"/>
                </a:cubicBezTo>
                <a:cubicBezTo>
                  <a:pt x="3599" y="11"/>
                  <a:pt x="3599" y="11"/>
                  <a:pt x="3599" y="11"/>
                </a:cubicBezTo>
                <a:cubicBezTo>
                  <a:pt x="3601" y="11"/>
                  <a:pt x="3604" y="14"/>
                  <a:pt x="3604" y="16"/>
                </a:cubicBezTo>
                <a:cubicBezTo>
                  <a:pt x="3604" y="45"/>
                  <a:pt x="3604" y="45"/>
                  <a:pt x="3604" y="45"/>
                </a:cubicBezTo>
                <a:cubicBezTo>
                  <a:pt x="3604" y="48"/>
                  <a:pt x="3601" y="51"/>
                  <a:pt x="3599" y="51"/>
                </a:cubicBezTo>
                <a:cubicBezTo>
                  <a:pt x="3582" y="51"/>
                  <a:pt x="3582" y="51"/>
                  <a:pt x="3582" y="51"/>
                </a:cubicBezTo>
                <a:cubicBezTo>
                  <a:pt x="3579" y="51"/>
                  <a:pt x="3578" y="48"/>
                  <a:pt x="3578" y="45"/>
                </a:cubicBezTo>
                <a:cubicBezTo>
                  <a:pt x="3578" y="16"/>
                  <a:pt x="3578" y="16"/>
                  <a:pt x="3578" y="16"/>
                </a:cubicBezTo>
                <a:close/>
                <a:moveTo>
                  <a:pt x="3535" y="16"/>
                </a:moveTo>
                <a:cubicBezTo>
                  <a:pt x="3535" y="14"/>
                  <a:pt x="3538" y="11"/>
                  <a:pt x="3540" y="11"/>
                </a:cubicBezTo>
                <a:cubicBezTo>
                  <a:pt x="3557" y="11"/>
                  <a:pt x="3557" y="11"/>
                  <a:pt x="3557" y="11"/>
                </a:cubicBezTo>
                <a:cubicBezTo>
                  <a:pt x="3560" y="11"/>
                  <a:pt x="3561" y="14"/>
                  <a:pt x="3561" y="16"/>
                </a:cubicBezTo>
                <a:cubicBezTo>
                  <a:pt x="3561" y="45"/>
                  <a:pt x="3561" y="45"/>
                  <a:pt x="3561" y="45"/>
                </a:cubicBezTo>
                <a:cubicBezTo>
                  <a:pt x="3561" y="48"/>
                  <a:pt x="3560" y="51"/>
                  <a:pt x="3557" y="51"/>
                </a:cubicBezTo>
                <a:cubicBezTo>
                  <a:pt x="3540" y="51"/>
                  <a:pt x="3540" y="51"/>
                  <a:pt x="3540" y="51"/>
                </a:cubicBezTo>
                <a:cubicBezTo>
                  <a:pt x="3538" y="51"/>
                  <a:pt x="3535" y="48"/>
                  <a:pt x="3535" y="45"/>
                </a:cubicBezTo>
                <a:cubicBezTo>
                  <a:pt x="3535" y="16"/>
                  <a:pt x="3535" y="16"/>
                  <a:pt x="3535" y="16"/>
                </a:cubicBezTo>
                <a:close/>
                <a:moveTo>
                  <a:pt x="3494" y="16"/>
                </a:moveTo>
                <a:cubicBezTo>
                  <a:pt x="3494" y="14"/>
                  <a:pt x="3496" y="11"/>
                  <a:pt x="3499" y="11"/>
                </a:cubicBezTo>
                <a:cubicBezTo>
                  <a:pt x="3516" y="11"/>
                  <a:pt x="3516" y="11"/>
                  <a:pt x="3516" y="11"/>
                </a:cubicBezTo>
                <a:cubicBezTo>
                  <a:pt x="3517" y="11"/>
                  <a:pt x="3520" y="14"/>
                  <a:pt x="3520" y="16"/>
                </a:cubicBezTo>
                <a:cubicBezTo>
                  <a:pt x="3520" y="45"/>
                  <a:pt x="3520" y="45"/>
                  <a:pt x="3520" y="45"/>
                </a:cubicBezTo>
                <a:cubicBezTo>
                  <a:pt x="3520" y="48"/>
                  <a:pt x="3517" y="51"/>
                  <a:pt x="3516" y="51"/>
                </a:cubicBezTo>
                <a:cubicBezTo>
                  <a:pt x="3499" y="51"/>
                  <a:pt x="3499" y="51"/>
                  <a:pt x="3499" y="51"/>
                </a:cubicBezTo>
                <a:cubicBezTo>
                  <a:pt x="3496" y="51"/>
                  <a:pt x="3494" y="48"/>
                  <a:pt x="3494" y="45"/>
                </a:cubicBezTo>
                <a:cubicBezTo>
                  <a:pt x="3494" y="16"/>
                  <a:pt x="3494" y="16"/>
                  <a:pt x="3494" y="16"/>
                </a:cubicBezTo>
                <a:close/>
                <a:moveTo>
                  <a:pt x="3452" y="16"/>
                </a:moveTo>
                <a:cubicBezTo>
                  <a:pt x="3452" y="14"/>
                  <a:pt x="3454" y="11"/>
                  <a:pt x="3456" y="11"/>
                </a:cubicBezTo>
                <a:cubicBezTo>
                  <a:pt x="3473" y="11"/>
                  <a:pt x="3473" y="11"/>
                  <a:pt x="3473" y="11"/>
                </a:cubicBezTo>
                <a:cubicBezTo>
                  <a:pt x="3476" y="11"/>
                  <a:pt x="3477" y="14"/>
                  <a:pt x="3477" y="16"/>
                </a:cubicBezTo>
                <a:cubicBezTo>
                  <a:pt x="3477" y="45"/>
                  <a:pt x="3477" y="45"/>
                  <a:pt x="3477" y="45"/>
                </a:cubicBezTo>
                <a:cubicBezTo>
                  <a:pt x="3477" y="48"/>
                  <a:pt x="3476" y="51"/>
                  <a:pt x="3473" y="51"/>
                </a:cubicBezTo>
                <a:cubicBezTo>
                  <a:pt x="3456" y="51"/>
                  <a:pt x="3456" y="51"/>
                  <a:pt x="3456" y="51"/>
                </a:cubicBezTo>
                <a:cubicBezTo>
                  <a:pt x="3454" y="51"/>
                  <a:pt x="3452" y="48"/>
                  <a:pt x="3452" y="45"/>
                </a:cubicBezTo>
                <a:cubicBezTo>
                  <a:pt x="3452" y="16"/>
                  <a:pt x="3452" y="16"/>
                  <a:pt x="3452" y="16"/>
                </a:cubicBezTo>
                <a:close/>
                <a:moveTo>
                  <a:pt x="3410" y="16"/>
                </a:moveTo>
                <a:cubicBezTo>
                  <a:pt x="3410" y="14"/>
                  <a:pt x="3412" y="11"/>
                  <a:pt x="3415" y="11"/>
                </a:cubicBezTo>
                <a:cubicBezTo>
                  <a:pt x="3432" y="11"/>
                  <a:pt x="3432" y="11"/>
                  <a:pt x="3432" y="11"/>
                </a:cubicBezTo>
                <a:cubicBezTo>
                  <a:pt x="3433" y="11"/>
                  <a:pt x="3436" y="14"/>
                  <a:pt x="3436" y="16"/>
                </a:cubicBezTo>
                <a:cubicBezTo>
                  <a:pt x="3436" y="45"/>
                  <a:pt x="3436" y="45"/>
                  <a:pt x="3436" y="45"/>
                </a:cubicBezTo>
                <a:cubicBezTo>
                  <a:pt x="3436" y="48"/>
                  <a:pt x="3433" y="51"/>
                  <a:pt x="3432" y="51"/>
                </a:cubicBezTo>
                <a:cubicBezTo>
                  <a:pt x="3415" y="51"/>
                  <a:pt x="3415" y="51"/>
                  <a:pt x="3415" y="51"/>
                </a:cubicBezTo>
                <a:cubicBezTo>
                  <a:pt x="3412" y="51"/>
                  <a:pt x="3410" y="48"/>
                  <a:pt x="3410" y="45"/>
                </a:cubicBezTo>
                <a:cubicBezTo>
                  <a:pt x="3410" y="16"/>
                  <a:pt x="3410" y="16"/>
                  <a:pt x="3410" y="16"/>
                </a:cubicBezTo>
                <a:close/>
                <a:moveTo>
                  <a:pt x="3368" y="16"/>
                </a:moveTo>
                <a:cubicBezTo>
                  <a:pt x="3368" y="14"/>
                  <a:pt x="3371" y="11"/>
                  <a:pt x="3372" y="11"/>
                </a:cubicBezTo>
                <a:cubicBezTo>
                  <a:pt x="3389" y="11"/>
                  <a:pt x="3389" y="11"/>
                  <a:pt x="3389" y="11"/>
                </a:cubicBezTo>
                <a:cubicBezTo>
                  <a:pt x="3392" y="11"/>
                  <a:pt x="3393" y="14"/>
                  <a:pt x="3393" y="16"/>
                </a:cubicBezTo>
                <a:cubicBezTo>
                  <a:pt x="3393" y="45"/>
                  <a:pt x="3393" y="45"/>
                  <a:pt x="3393" y="45"/>
                </a:cubicBezTo>
                <a:cubicBezTo>
                  <a:pt x="3393" y="48"/>
                  <a:pt x="3392" y="51"/>
                  <a:pt x="3389" y="51"/>
                </a:cubicBezTo>
                <a:cubicBezTo>
                  <a:pt x="3372" y="51"/>
                  <a:pt x="3372" y="51"/>
                  <a:pt x="3372" y="51"/>
                </a:cubicBezTo>
                <a:cubicBezTo>
                  <a:pt x="3371" y="51"/>
                  <a:pt x="3368" y="48"/>
                  <a:pt x="3368" y="45"/>
                </a:cubicBezTo>
                <a:cubicBezTo>
                  <a:pt x="3368" y="16"/>
                  <a:pt x="3368" y="16"/>
                  <a:pt x="3368" y="16"/>
                </a:cubicBezTo>
                <a:close/>
                <a:moveTo>
                  <a:pt x="3327" y="16"/>
                </a:moveTo>
                <a:cubicBezTo>
                  <a:pt x="3327" y="14"/>
                  <a:pt x="3328" y="11"/>
                  <a:pt x="3331" y="11"/>
                </a:cubicBezTo>
                <a:cubicBezTo>
                  <a:pt x="3348" y="11"/>
                  <a:pt x="3348" y="11"/>
                  <a:pt x="3348" y="11"/>
                </a:cubicBezTo>
                <a:cubicBezTo>
                  <a:pt x="3351" y="11"/>
                  <a:pt x="3352" y="14"/>
                  <a:pt x="3352" y="16"/>
                </a:cubicBezTo>
                <a:cubicBezTo>
                  <a:pt x="3352" y="45"/>
                  <a:pt x="3352" y="45"/>
                  <a:pt x="3352" y="45"/>
                </a:cubicBezTo>
                <a:cubicBezTo>
                  <a:pt x="3352" y="48"/>
                  <a:pt x="3351" y="51"/>
                  <a:pt x="3348" y="51"/>
                </a:cubicBezTo>
                <a:cubicBezTo>
                  <a:pt x="3331" y="51"/>
                  <a:pt x="3331" y="51"/>
                  <a:pt x="3331" y="51"/>
                </a:cubicBezTo>
                <a:cubicBezTo>
                  <a:pt x="3328" y="51"/>
                  <a:pt x="3327" y="48"/>
                  <a:pt x="3327" y="45"/>
                </a:cubicBezTo>
                <a:cubicBezTo>
                  <a:pt x="3327" y="16"/>
                  <a:pt x="3327" y="16"/>
                  <a:pt x="3327" y="16"/>
                </a:cubicBezTo>
                <a:close/>
                <a:moveTo>
                  <a:pt x="3201" y="16"/>
                </a:moveTo>
                <a:cubicBezTo>
                  <a:pt x="3201" y="14"/>
                  <a:pt x="3204" y="11"/>
                  <a:pt x="3205" y="11"/>
                </a:cubicBezTo>
                <a:cubicBezTo>
                  <a:pt x="3222" y="11"/>
                  <a:pt x="3222" y="11"/>
                  <a:pt x="3222" y="11"/>
                </a:cubicBezTo>
                <a:cubicBezTo>
                  <a:pt x="3225" y="11"/>
                  <a:pt x="3226" y="14"/>
                  <a:pt x="3226" y="16"/>
                </a:cubicBezTo>
                <a:cubicBezTo>
                  <a:pt x="3226" y="45"/>
                  <a:pt x="3226" y="45"/>
                  <a:pt x="3226" y="45"/>
                </a:cubicBezTo>
                <a:cubicBezTo>
                  <a:pt x="3226" y="48"/>
                  <a:pt x="3225" y="51"/>
                  <a:pt x="3222" y="51"/>
                </a:cubicBezTo>
                <a:cubicBezTo>
                  <a:pt x="3205" y="51"/>
                  <a:pt x="3205" y="51"/>
                  <a:pt x="3205" y="51"/>
                </a:cubicBezTo>
                <a:cubicBezTo>
                  <a:pt x="3204" y="51"/>
                  <a:pt x="3201" y="48"/>
                  <a:pt x="3201" y="45"/>
                </a:cubicBezTo>
                <a:cubicBezTo>
                  <a:pt x="3201" y="16"/>
                  <a:pt x="3201" y="16"/>
                  <a:pt x="3201" y="16"/>
                </a:cubicBezTo>
                <a:close/>
                <a:moveTo>
                  <a:pt x="3159" y="16"/>
                </a:moveTo>
                <a:cubicBezTo>
                  <a:pt x="3159" y="14"/>
                  <a:pt x="3161" y="11"/>
                  <a:pt x="3164" y="11"/>
                </a:cubicBezTo>
                <a:cubicBezTo>
                  <a:pt x="3181" y="11"/>
                  <a:pt x="3181" y="11"/>
                  <a:pt x="3181" y="11"/>
                </a:cubicBezTo>
                <a:cubicBezTo>
                  <a:pt x="3184" y="11"/>
                  <a:pt x="3185" y="14"/>
                  <a:pt x="3185" y="16"/>
                </a:cubicBezTo>
                <a:cubicBezTo>
                  <a:pt x="3185" y="45"/>
                  <a:pt x="3185" y="45"/>
                  <a:pt x="3185" y="45"/>
                </a:cubicBezTo>
                <a:cubicBezTo>
                  <a:pt x="3185" y="48"/>
                  <a:pt x="3184" y="51"/>
                  <a:pt x="3181" y="51"/>
                </a:cubicBezTo>
                <a:cubicBezTo>
                  <a:pt x="3164" y="51"/>
                  <a:pt x="3164" y="51"/>
                  <a:pt x="3164" y="51"/>
                </a:cubicBezTo>
                <a:cubicBezTo>
                  <a:pt x="3161" y="51"/>
                  <a:pt x="3159" y="48"/>
                  <a:pt x="3159" y="45"/>
                </a:cubicBezTo>
                <a:cubicBezTo>
                  <a:pt x="3159" y="16"/>
                  <a:pt x="3159" y="16"/>
                  <a:pt x="3159" y="16"/>
                </a:cubicBezTo>
                <a:close/>
                <a:moveTo>
                  <a:pt x="3117" y="16"/>
                </a:moveTo>
                <a:cubicBezTo>
                  <a:pt x="3117" y="14"/>
                  <a:pt x="3120" y="11"/>
                  <a:pt x="3121" y="11"/>
                </a:cubicBezTo>
                <a:cubicBezTo>
                  <a:pt x="3138" y="11"/>
                  <a:pt x="3138" y="11"/>
                  <a:pt x="3138" y="11"/>
                </a:cubicBezTo>
                <a:cubicBezTo>
                  <a:pt x="3141" y="11"/>
                  <a:pt x="3144" y="14"/>
                  <a:pt x="3144" y="16"/>
                </a:cubicBezTo>
                <a:cubicBezTo>
                  <a:pt x="3144" y="45"/>
                  <a:pt x="3144" y="45"/>
                  <a:pt x="3144" y="45"/>
                </a:cubicBezTo>
                <a:cubicBezTo>
                  <a:pt x="3144" y="48"/>
                  <a:pt x="3141" y="51"/>
                  <a:pt x="3138" y="51"/>
                </a:cubicBezTo>
                <a:cubicBezTo>
                  <a:pt x="3121" y="51"/>
                  <a:pt x="3121" y="51"/>
                  <a:pt x="3121" y="51"/>
                </a:cubicBezTo>
                <a:cubicBezTo>
                  <a:pt x="3120" y="51"/>
                  <a:pt x="3117" y="48"/>
                  <a:pt x="3117" y="45"/>
                </a:cubicBezTo>
                <a:cubicBezTo>
                  <a:pt x="3117" y="16"/>
                  <a:pt x="3117" y="16"/>
                  <a:pt x="3117" y="16"/>
                </a:cubicBezTo>
                <a:close/>
                <a:moveTo>
                  <a:pt x="3076" y="16"/>
                </a:moveTo>
                <a:cubicBezTo>
                  <a:pt x="3076" y="14"/>
                  <a:pt x="3077" y="11"/>
                  <a:pt x="3080" y="11"/>
                </a:cubicBezTo>
                <a:cubicBezTo>
                  <a:pt x="3097" y="11"/>
                  <a:pt x="3097" y="11"/>
                  <a:pt x="3097" y="11"/>
                </a:cubicBezTo>
                <a:cubicBezTo>
                  <a:pt x="3100" y="11"/>
                  <a:pt x="3101" y="14"/>
                  <a:pt x="3101" y="16"/>
                </a:cubicBezTo>
                <a:cubicBezTo>
                  <a:pt x="3101" y="45"/>
                  <a:pt x="3101" y="45"/>
                  <a:pt x="3101" y="45"/>
                </a:cubicBezTo>
                <a:cubicBezTo>
                  <a:pt x="3101" y="48"/>
                  <a:pt x="3100" y="51"/>
                  <a:pt x="3097" y="51"/>
                </a:cubicBezTo>
                <a:cubicBezTo>
                  <a:pt x="3080" y="51"/>
                  <a:pt x="3080" y="51"/>
                  <a:pt x="3080" y="51"/>
                </a:cubicBezTo>
                <a:cubicBezTo>
                  <a:pt x="3077" y="51"/>
                  <a:pt x="3076" y="48"/>
                  <a:pt x="3076" y="45"/>
                </a:cubicBezTo>
                <a:cubicBezTo>
                  <a:pt x="3076" y="16"/>
                  <a:pt x="3076" y="16"/>
                  <a:pt x="3076" y="16"/>
                </a:cubicBezTo>
                <a:close/>
                <a:moveTo>
                  <a:pt x="3033" y="16"/>
                </a:moveTo>
                <a:cubicBezTo>
                  <a:pt x="3033" y="14"/>
                  <a:pt x="3036" y="11"/>
                  <a:pt x="3037" y="11"/>
                </a:cubicBezTo>
                <a:cubicBezTo>
                  <a:pt x="3056" y="11"/>
                  <a:pt x="3056" y="11"/>
                  <a:pt x="3056" y="11"/>
                </a:cubicBezTo>
                <a:cubicBezTo>
                  <a:pt x="3057" y="11"/>
                  <a:pt x="3060" y="14"/>
                  <a:pt x="3060" y="16"/>
                </a:cubicBezTo>
                <a:cubicBezTo>
                  <a:pt x="3060" y="45"/>
                  <a:pt x="3060" y="45"/>
                  <a:pt x="3060" y="45"/>
                </a:cubicBezTo>
                <a:cubicBezTo>
                  <a:pt x="3060" y="48"/>
                  <a:pt x="3057" y="51"/>
                  <a:pt x="3056" y="51"/>
                </a:cubicBezTo>
                <a:cubicBezTo>
                  <a:pt x="3037" y="51"/>
                  <a:pt x="3037" y="51"/>
                  <a:pt x="3037" y="51"/>
                </a:cubicBezTo>
                <a:cubicBezTo>
                  <a:pt x="3036" y="51"/>
                  <a:pt x="3033" y="48"/>
                  <a:pt x="3033" y="45"/>
                </a:cubicBezTo>
                <a:cubicBezTo>
                  <a:pt x="3033" y="16"/>
                  <a:pt x="3033" y="16"/>
                  <a:pt x="3033" y="16"/>
                </a:cubicBezTo>
                <a:close/>
                <a:moveTo>
                  <a:pt x="2992" y="16"/>
                </a:moveTo>
                <a:cubicBezTo>
                  <a:pt x="2992" y="14"/>
                  <a:pt x="2993" y="11"/>
                  <a:pt x="2996" y="11"/>
                </a:cubicBezTo>
                <a:cubicBezTo>
                  <a:pt x="3013" y="11"/>
                  <a:pt x="3013" y="11"/>
                  <a:pt x="3013" y="11"/>
                </a:cubicBezTo>
                <a:cubicBezTo>
                  <a:pt x="3016" y="11"/>
                  <a:pt x="3018" y="14"/>
                  <a:pt x="3018" y="16"/>
                </a:cubicBezTo>
                <a:cubicBezTo>
                  <a:pt x="3018" y="45"/>
                  <a:pt x="3018" y="45"/>
                  <a:pt x="3018" y="45"/>
                </a:cubicBezTo>
                <a:cubicBezTo>
                  <a:pt x="3018" y="48"/>
                  <a:pt x="3016" y="51"/>
                  <a:pt x="3013" y="51"/>
                </a:cubicBezTo>
                <a:cubicBezTo>
                  <a:pt x="2996" y="51"/>
                  <a:pt x="2996" y="51"/>
                  <a:pt x="2996" y="51"/>
                </a:cubicBezTo>
                <a:cubicBezTo>
                  <a:pt x="2993" y="51"/>
                  <a:pt x="2992" y="48"/>
                  <a:pt x="2992" y="45"/>
                </a:cubicBezTo>
                <a:cubicBezTo>
                  <a:pt x="2992" y="16"/>
                  <a:pt x="2992" y="16"/>
                  <a:pt x="2992" y="16"/>
                </a:cubicBezTo>
                <a:close/>
                <a:moveTo>
                  <a:pt x="2949" y="16"/>
                </a:moveTo>
                <a:cubicBezTo>
                  <a:pt x="2949" y="14"/>
                  <a:pt x="2952" y="11"/>
                  <a:pt x="2955" y="11"/>
                </a:cubicBezTo>
                <a:cubicBezTo>
                  <a:pt x="2972" y="11"/>
                  <a:pt x="2972" y="11"/>
                  <a:pt x="2972" y="11"/>
                </a:cubicBezTo>
                <a:cubicBezTo>
                  <a:pt x="2974" y="11"/>
                  <a:pt x="2976" y="14"/>
                  <a:pt x="2976" y="16"/>
                </a:cubicBezTo>
                <a:cubicBezTo>
                  <a:pt x="2976" y="45"/>
                  <a:pt x="2976" y="45"/>
                  <a:pt x="2976" y="45"/>
                </a:cubicBezTo>
                <a:cubicBezTo>
                  <a:pt x="2976" y="48"/>
                  <a:pt x="2974" y="51"/>
                  <a:pt x="2972" y="51"/>
                </a:cubicBezTo>
                <a:cubicBezTo>
                  <a:pt x="2955" y="51"/>
                  <a:pt x="2955" y="51"/>
                  <a:pt x="2955" y="51"/>
                </a:cubicBezTo>
                <a:cubicBezTo>
                  <a:pt x="2952" y="51"/>
                  <a:pt x="2949" y="48"/>
                  <a:pt x="2949" y="45"/>
                </a:cubicBezTo>
                <a:cubicBezTo>
                  <a:pt x="2949" y="16"/>
                  <a:pt x="2949" y="16"/>
                  <a:pt x="2949" y="16"/>
                </a:cubicBezTo>
                <a:close/>
                <a:moveTo>
                  <a:pt x="2908" y="16"/>
                </a:moveTo>
                <a:cubicBezTo>
                  <a:pt x="2908" y="14"/>
                  <a:pt x="2910" y="11"/>
                  <a:pt x="2913" y="11"/>
                </a:cubicBezTo>
                <a:cubicBezTo>
                  <a:pt x="2930" y="11"/>
                  <a:pt x="2930" y="11"/>
                  <a:pt x="2930" y="11"/>
                </a:cubicBezTo>
                <a:cubicBezTo>
                  <a:pt x="2932" y="11"/>
                  <a:pt x="2934" y="14"/>
                  <a:pt x="2934" y="16"/>
                </a:cubicBezTo>
                <a:cubicBezTo>
                  <a:pt x="2934" y="45"/>
                  <a:pt x="2934" y="45"/>
                  <a:pt x="2934" y="45"/>
                </a:cubicBezTo>
                <a:cubicBezTo>
                  <a:pt x="2934" y="48"/>
                  <a:pt x="2932" y="51"/>
                  <a:pt x="2930" y="51"/>
                </a:cubicBezTo>
                <a:cubicBezTo>
                  <a:pt x="2913" y="51"/>
                  <a:pt x="2913" y="51"/>
                  <a:pt x="2913" y="51"/>
                </a:cubicBezTo>
                <a:cubicBezTo>
                  <a:pt x="2910" y="51"/>
                  <a:pt x="2908" y="48"/>
                  <a:pt x="2908" y="45"/>
                </a:cubicBezTo>
                <a:cubicBezTo>
                  <a:pt x="2908" y="16"/>
                  <a:pt x="2908" y="16"/>
                  <a:pt x="2908" y="16"/>
                </a:cubicBezTo>
                <a:close/>
                <a:moveTo>
                  <a:pt x="2867" y="16"/>
                </a:moveTo>
                <a:cubicBezTo>
                  <a:pt x="2867" y="14"/>
                  <a:pt x="2869" y="11"/>
                  <a:pt x="2872" y="11"/>
                </a:cubicBezTo>
                <a:cubicBezTo>
                  <a:pt x="2889" y="11"/>
                  <a:pt x="2889" y="11"/>
                  <a:pt x="2889" y="11"/>
                </a:cubicBezTo>
                <a:cubicBezTo>
                  <a:pt x="2890" y="11"/>
                  <a:pt x="2893" y="14"/>
                  <a:pt x="2893" y="16"/>
                </a:cubicBezTo>
                <a:cubicBezTo>
                  <a:pt x="2893" y="45"/>
                  <a:pt x="2893" y="45"/>
                  <a:pt x="2893" y="45"/>
                </a:cubicBezTo>
                <a:cubicBezTo>
                  <a:pt x="2893" y="48"/>
                  <a:pt x="2890" y="51"/>
                  <a:pt x="2889" y="51"/>
                </a:cubicBezTo>
                <a:cubicBezTo>
                  <a:pt x="2872" y="51"/>
                  <a:pt x="2872" y="51"/>
                  <a:pt x="2872" y="51"/>
                </a:cubicBezTo>
                <a:cubicBezTo>
                  <a:pt x="2869" y="51"/>
                  <a:pt x="2867" y="48"/>
                  <a:pt x="2867" y="45"/>
                </a:cubicBezTo>
                <a:cubicBezTo>
                  <a:pt x="2867" y="16"/>
                  <a:pt x="2867" y="16"/>
                  <a:pt x="2867" y="16"/>
                </a:cubicBezTo>
                <a:close/>
                <a:moveTo>
                  <a:pt x="2741" y="16"/>
                </a:moveTo>
                <a:cubicBezTo>
                  <a:pt x="2741" y="14"/>
                  <a:pt x="2742" y="11"/>
                  <a:pt x="2745" y="11"/>
                </a:cubicBezTo>
                <a:cubicBezTo>
                  <a:pt x="2762" y="11"/>
                  <a:pt x="2762" y="11"/>
                  <a:pt x="2762" y="11"/>
                </a:cubicBezTo>
                <a:cubicBezTo>
                  <a:pt x="2765" y="11"/>
                  <a:pt x="2766" y="14"/>
                  <a:pt x="2766" y="16"/>
                </a:cubicBezTo>
                <a:cubicBezTo>
                  <a:pt x="2766" y="45"/>
                  <a:pt x="2766" y="45"/>
                  <a:pt x="2766" y="45"/>
                </a:cubicBezTo>
                <a:cubicBezTo>
                  <a:pt x="2766" y="48"/>
                  <a:pt x="2765" y="51"/>
                  <a:pt x="2762" y="51"/>
                </a:cubicBezTo>
                <a:cubicBezTo>
                  <a:pt x="2745" y="51"/>
                  <a:pt x="2745" y="51"/>
                  <a:pt x="2745" y="51"/>
                </a:cubicBezTo>
                <a:cubicBezTo>
                  <a:pt x="2742" y="51"/>
                  <a:pt x="2741" y="48"/>
                  <a:pt x="2741" y="45"/>
                </a:cubicBezTo>
                <a:cubicBezTo>
                  <a:pt x="2741" y="16"/>
                  <a:pt x="2741" y="16"/>
                  <a:pt x="2741" y="16"/>
                </a:cubicBezTo>
                <a:close/>
                <a:moveTo>
                  <a:pt x="2700" y="16"/>
                </a:moveTo>
                <a:cubicBezTo>
                  <a:pt x="2700" y="14"/>
                  <a:pt x="2701" y="11"/>
                  <a:pt x="2704" y="11"/>
                </a:cubicBezTo>
                <a:cubicBezTo>
                  <a:pt x="2721" y="11"/>
                  <a:pt x="2721" y="11"/>
                  <a:pt x="2721" y="11"/>
                </a:cubicBezTo>
                <a:cubicBezTo>
                  <a:pt x="2722" y="11"/>
                  <a:pt x="2725" y="14"/>
                  <a:pt x="2725" y="16"/>
                </a:cubicBezTo>
                <a:cubicBezTo>
                  <a:pt x="2725" y="45"/>
                  <a:pt x="2725" y="45"/>
                  <a:pt x="2725" y="45"/>
                </a:cubicBezTo>
                <a:cubicBezTo>
                  <a:pt x="2725" y="48"/>
                  <a:pt x="2722" y="51"/>
                  <a:pt x="2721" y="51"/>
                </a:cubicBezTo>
                <a:cubicBezTo>
                  <a:pt x="2704" y="51"/>
                  <a:pt x="2704" y="51"/>
                  <a:pt x="2704" y="51"/>
                </a:cubicBezTo>
                <a:cubicBezTo>
                  <a:pt x="2701" y="51"/>
                  <a:pt x="2700" y="48"/>
                  <a:pt x="2700" y="45"/>
                </a:cubicBezTo>
                <a:cubicBezTo>
                  <a:pt x="2700" y="16"/>
                  <a:pt x="2700" y="16"/>
                  <a:pt x="2700" y="16"/>
                </a:cubicBezTo>
                <a:close/>
                <a:moveTo>
                  <a:pt x="2657" y="16"/>
                </a:moveTo>
                <a:cubicBezTo>
                  <a:pt x="2657" y="14"/>
                  <a:pt x="2660" y="11"/>
                  <a:pt x="2661" y="11"/>
                </a:cubicBezTo>
                <a:cubicBezTo>
                  <a:pt x="2678" y="11"/>
                  <a:pt x="2678" y="11"/>
                  <a:pt x="2678" y="11"/>
                </a:cubicBezTo>
                <a:cubicBezTo>
                  <a:pt x="2681" y="11"/>
                  <a:pt x="2683" y="14"/>
                  <a:pt x="2683" y="16"/>
                </a:cubicBezTo>
                <a:cubicBezTo>
                  <a:pt x="2683" y="45"/>
                  <a:pt x="2683" y="45"/>
                  <a:pt x="2683" y="45"/>
                </a:cubicBezTo>
                <a:cubicBezTo>
                  <a:pt x="2683" y="48"/>
                  <a:pt x="2681" y="51"/>
                  <a:pt x="2678" y="51"/>
                </a:cubicBezTo>
                <a:cubicBezTo>
                  <a:pt x="2661" y="51"/>
                  <a:pt x="2661" y="51"/>
                  <a:pt x="2661" y="51"/>
                </a:cubicBezTo>
                <a:cubicBezTo>
                  <a:pt x="2660" y="51"/>
                  <a:pt x="2657" y="48"/>
                  <a:pt x="2657" y="45"/>
                </a:cubicBezTo>
                <a:cubicBezTo>
                  <a:pt x="2657" y="16"/>
                  <a:pt x="2657" y="16"/>
                  <a:pt x="2657" y="16"/>
                </a:cubicBezTo>
                <a:close/>
                <a:moveTo>
                  <a:pt x="2616" y="16"/>
                </a:moveTo>
                <a:cubicBezTo>
                  <a:pt x="2616" y="14"/>
                  <a:pt x="2618" y="11"/>
                  <a:pt x="2620" y="11"/>
                </a:cubicBezTo>
                <a:cubicBezTo>
                  <a:pt x="2637" y="11"/>
                  <a:pt x="2637" y="11"/>
                  <a:pt x="2637" y="11"/>
                </a:cubicBezTo>
                <a:cubicBezTo>
                  <a:pt x="2639" y="11"/>
                  <a:pt x="2642" y="14"/>
                  <a:pt x="2642" y="16"/>
                </a:cubicBezTo>
                <a:cubicBezTo>
                  <a:pt x="2642" y="45"/>
                  <a:pt x="2642" y="45"/>
                  <a:pt x="2642" y="45"/>
                </a:cubicBezTo>
                <a:cubicBezTo>
                  <a:pt x="2642" y="48"/>
                  <a:pt x="2639" y="51"/>
                  <a:pt x="2637" y="51"/>
                </a:cubicBezTo>
                <a:cubicBezTo>
                  <a:pt x="2620" y="51"/>
                  <a:pt x="2620" y="51"/>
                  <a:pt x="2620" y="51"/>
                </a:cubicBezTo>
                <a:cubicBezTo>
                  <a:pt x="2618" y="51"/>
                  <a:pt x="2616" y="48"/>
                  <a:pt x="2616" y="45"/>
                </a:cubicBezTo>
                <a:cubicBezTo>
                  <a:pt x="2616" y="16"/>
                  <a:pt x="2616" y="16"/>
                  <a:pt x="2616" y="16"/>
                </a:cubicBezTo>
                <a:close/>
                <a:moveTo>
                  <a:pt x="2574" y="16"/>
                </a:moveTo>
                <a:cubicBezTo>
                  <a:pt x="2574" y="14"/>
                  <a:pt x="2576" y="11"/>
                  <a:pt x="2578" y="11"/>
                </a:cubicBezTo>
                <a:cubicBezTo>
                  <a:pt x="2595" y="11"/>
                  <a:pt x="2595" y="11"/>
                  <a:pt x="2595" y="11"/>
                </a:cubicBezTo>
                <a:cubicBezTo>
                  <a:pt x="2598" y="11"/>
                  <a:pt x="2599" y="14"/>
                  <a:pt x="2599" y="16"/>
                </a:cubicBezTo>
                <a:cubicBezTo>
                  <a:pt x="2599" y="45"/>
                  <a:pt x="2599" y="45"/>
                  <a:pt x="2599" y="45"/>
                </a:cubicBezTo>
                <a:cubicBezTo>
                  <a:pt x="2599" y="48"/>
                  <a:pt x="2598" y="51"/>
                  <a:pt x="2595" y="51"/>
                </a:cubicBezTo>
                <a:cubicBezTo>
                  <a:pt x="2578" y="51"/>
                  <a:pt x="2578" y="51"/>
                  <a:pt x="2578" y="51"/>
                </a:cubicBezTo>
                <a:cubicBezTo>
                  <a:pt x="2576" y="51"/>
                  <a:pt x="2574" y="48"/>
                  <a:pt x="2574" y="45"/>
                </a:cubicBezTo>
                <a:cubicBezTo>
                  <a:pt x="2574" y="16"/>
                  <a:pt x="2574" y="16"/>
                  <a:pt x="2574" y="16"/>
                </a:cubicBezTo>
                <a:close/>
                <a:moveTo>
                  <a:pt x="2532" y="16"/>
                </a:moveTo>
                <a:cubicBezTo>
                  <a:pt x="2532" y="14"/>
                  <a:pt x="2534" y="11"/>
                  <a:pt x="2537" y="11"/>
                </a:cubicBezTo>
                <a:cubicBezTo>
                  <a:pt x="2554" y="11"/>
                  <a:pt x="2554" y="11"/>
                  <a:pt x="2554" y="11"/>
                </a:cubicBezTo>
                <a:cubicBezTo>
                  <a:pt x="2555" y="11"/>
                  <a:pt x="2558" y="14"/>
                  <a:pt x="2558" y="16"/>
                </a:cubicBezTo>
                <a:cubicBezTo>
                  <a:pt x="2558" y="45"/>
                  <a:pt x="2558" y="45"/>
                  <a:pt x="2558" y="45"/>
                </a:cubicBezTo>
                <a:cubicBezTo>
                  <a:pt x="2558" y="48"/>
                  <a:pt x="2555" y="51"/>
                  <a:pt x="2554" y="51"/>
                </a:cubicBezTo>
                <a:cubicBezTo>
                  <a:pt x="2537" y="51"/>
                  <a:pt x="2537" y="51"/>
                  <a:pt x="2537" y="51"/>
                </a:cubicBezTo>
                <a:cubicBezTo>
                  <a:pt x="2534" y="51"/>
                  <a:pt x="2532" y="48"/>
                  <a:pt x="2532" y="45"/>
                </a:cubicBezTo>
                <a:cubicBezTo>
                  <a:pt x="2532" y="16"/>
                  <a:pt x="2532" y="16"/>
                  <a:pt x="2532" y="16"/>
                </a:cubicBezTo>
                <a:close/>
                <a:moveTo>
                  <a:pt x="2490" y="16"/>
                </a:moveTo>
                <a:cubicBezTo>
                  <a:pt x="2490" y="14"/>
                  <a:pt x="2493" y="11"/>
                  <a:pt x="2494" y="11"/>
                </a:cubicBezTo>
                <a:cubicBezTo>
                  <a:pt x="2511" y="11"/>
                  <a:pt x="2511" y="11"/>
                  <a:pt x="2511" y="11"/>
                </a:cubicBezTo>
                <a:cubicBezTo>
                  <a:pt x="2514" y="11"/>
                  <a:pt x="2515" y="14"/>
                  <a:pt x="2515" y="16"/>
                </a:cubicBezTo>
                <a:cubicBezTo>
                  <a:pt x="2515" y="45"/>
                  <a:pt x="2515" y="45"/>
                  <a:pt x="2515" y="45"/>
                </a:cubicBezTo>
                <a:cubicBezTo>
                  <a:pt x="2515" y="48"/>
                  <a:pt x="2514" y="51"/>
                  <a:pt x="2511" y="51"/>
                </a:cubicBezTo>
                <a:cubicBezTo>
                  <a:pt x="2494" y="51"/>
                  <a:pt x="2494" y="51"/>
                  <a:pt x="2494" y="51"/>
                </a:cubicBezTo>
                <a:cubicBezTo>
                  <a:pt x="2493" y="51"/>
                  <a:pt x="2490" y="48"/>
                  <a:pt x="2490" y="45"/>
                </a:cubicBezTo>
                <a:cubicBezTo>
                  <a:pt x="2490" y="16"/>
                  <a:pt x="2490" y="16"/>
                  <a:pt x="2490" y="16"/>
                </a:cubicBezTo>
                <a:close/>
                <a:moveTo>
                  <a:pt x="2449" y="16"/>
                </a:moveTo>
                <a:cubicBezTo>
                  <a:pt x="2449" y="14"/>
                  <a:pt x="2450" y="11"/>
                  <a:pt x="2453" y="11"/>
                </a:cubicBezTo>
                <a:cubicBezTo>
                  <a:pt x="2470" y="11"/>
                  <a:pt x="2470" y="11"/>
                  <a:pt x="2470" y="11"/>
                </a:cubicBezTo>
                <a:cubicBezTo>
                  <a:pt x="2473" y="11"/>
                  <a:pt x="2474" y="14"/>
                  <a:pt x="2474" y="16"/>
                </a:cubicBezTo>
                <a:cubicBezTo>
                  <a:pt x="2474" y="45"/>
                  <a:pt x="2474" y="45"/>
                  <a:pt x="2474" y="45"/>
                </a:cubicBezTo>
                <a:cubicBezTo>
                  <a:pt x="2474" y="48"/>
                  <a:pt x="2473" y="51"/>
                  <a:pt x="2470" y="51"/>
                </a:cubicBezTo>
                <a:cubicBezTo>
                  <a:pt x="2453" y="51"/>
                  <a:pt x="2453" y="51"/>
                  <a:pt x="2453" y="51"/>
                </a:cubicBezTo>
                <a:cubicBezTo>
                  <a:pt x="2450" y="51"/>
                  <a:pt x="2449" y="48"/>
                  <a:pt x="2449" y="45"/>
                </a:cubicBezTo>
                <a:cubicBezTo>
                  <a:pt x="2449" y="16"/>
                  <a:pt x="2449" y="16"/>
                  <a:pt x="2449" y="16"/>
                </a:cubicBezTo>
                <a:close/>
                <a:moveTo>
                  <a:pt x="2406" y="16"/>
                </a:moveTo>
                <a:cubicBezTo>
                  <a:pt x="2406" y="14"/>
                  <a:pt x="2409" y="11"/>
                  <a:pt x="2410" y="11"/>
                </a:cubicBezTo>
                <a:cubicBezTo>
                  <a:pt x="2427" y="11"/>
                  <a:pt x="2427" y="11"/>
                  <a:pt x="2427" y="11"/>
                </a:cubicBezTo>
                <a:cubicBezTo>
                  <a:pt x="2430" y="11"/>
                  <a:pt x="2432" y="14"/>
                  <a:pt x="2432" y="16"/>
                </a:cubicBezTo>
                <a:cubicBezTo>
                  <a:pt x="2432" y="45"/>
                  <a:pt x="2432" y="45"/>
                  <a:pt x="2432" y="45"/>
                </a:cubicBezTo>
                <a:cubicBezTo>
                  <a:pt x="2432" y="48"/>
                  <a:pt x="2430" y="51"/>
                  <a:pt x="2427" y="51"/>
                </a:cubicBezTo>
                <a:cubicBezTo>
                  <a:pt x="2410" y="51"/>
                  <a:pt x="2410" y="51"/>
                  <a:pt x="2410" y="51"/>
                </a:cubicBezTo>
                <a:cubicBezTo>
                  <a:pt x="2409" y="51"/>
                  <a:pt x="2406" y="48"/>
                  <a:pt x="2406" y="45"/>
                </a:cubicBezTo>
                <a:cubicBezTo>
                  <a:pt x="2406" y="16"/>
                  <a:pt x="2406" y="16"/>
                  <a:pt x="2406" y="16"/>
                </a:cubicBezTo>
                <a:close/>
                <a:moveTo>
                  <a:pt x="2281" y="16"/>
                </a:moveTo>
                <a:cubicBezTo>
                  <a:pt x="2281" y="14"/>
                  <a:pt x="2283" y="11"/>
                  <a:pt x="2286" y="11"/>
                </a:cubicBezTo>
                <a:cubicBezTo>
                  <a:pt x="2303" y="11"/>
                  <a:pt x="2303" y="11"/>
                  <a:pt x="2303" y="11"/>
                </a:cubicBezTo>
                <a:cubicBezTo>
                  <a:pt x="2305" y="11"/>
                  <a:pt x="2307" y="14"/>
                  <a:pt x="2307" y="16"/>
                </a:cubicBezTo>
                <a:cubicBezTo>
                  <a:pt x="2307" y="45"/>
                  <a:pt x="2307" y="45"/>
                  <a:pt x="2307" y="45"/>
                </a:cubicBezTo>
                <a:cubicBezTo>
                  <a:pt x="2307" y="48"/>
                  <a:pt x="2305" y="51"/>
                  <a:pt x="2303" y="51"/>
                </a:cubicBezTo>
                <a:cubicBezTo>
                  <a:pt x="2286" y="51"/>
                  <a:pt x="2286" y="51"/>
                  <a:pt x="2286" y="51"/>
                </a:cubicBezTo>
                <a:cubicBezTo>
                  <a:pt x="2283" y="51"/>
                  <a:pt x="2281" y="48"/>
                  <a:pt x="2281" y="45"/>
                </a:cubicBezTo>
                <a:cubicBezTo>
                  <a:pt x="2281" y="16"/>
                  <a:pt x="2281" y="16"/>
                  <a:pt x="2281" y="16"/>
                </a:cubicBezTo>
                <a:close/>
                <a:moveTo>
                  <a:pt x="2239" y="16"/>
                </a:moveTo>
                <a:cubicBezTo>
                  <a:pt x="2239" y="14"/>
                  <a:pt x="2242" y="11"/>
                  <a:pt x="2243" y="11"/>
                </a:cubicBezTo>
                <a:cubicBezTo>
                  <a:pt x="2260" y="11"/>
                  <a:pt x="2260" y="11"/>
                  <a:pt x="2260" y="11"/>
                </a:cubicBezTo>
                <a:cubicBezTo>
                  <a:pt x="2263" y="11"/>
                  <a:pt x="2264" y="14"/>
                  <a:pt x="2264" y="16"/>
                </a:cubicBezTo>
                <a:cubicBezTo>
                  <a:pt x="2264" y="45"/>
                  <a:pt x="2264" y="45"/>
                  <a:pt x="2264" y="45"/>
                </a:cubicBezTo>
                <a:cubicBezTo>
                  <a:pt x="2264" y="48"/>
                  <a:pt x="2263" y="51"/>
                  <a:pt x="2260" y="51"/>
                </a:cubicBezTo>
                <a:cubicBezTo>
                  <a:pt x="2243" y="51"/>
                  <a:pt x="2243" y="51"/>
                  <a:pt x="2243" y="51"/>
                </a:cubicBezTo>
                <a:cubicBezTo>
                  <a:pt x="2242" y="51"/>
                  <a:pt x="2239" y="48"/>
                  <a:pt x="2239" y="45"/>
                </a:cubicBezTo>
                <a:cubicBezTo>
                  <a:pt x="2239" y="16"/>
                  <a:pt x="2239" y="16"/>
                  <a:pt x="2239" y="16"/>
                </a:cubicBezTo>
                <a:close/>
                <a:moveTo>
                  <a:pt x="2198" y="16"/>
                </a:moveTo>
                <a:cubicBezTo>
                  <a:pt x="2198" y="14"/>
                  <a:pt x="2199" y="11"/>
                  <a:pt x="2202" y="11"/>
                </a:cubicBezTo>
                <a:cubicBezTo>
                  <a:pt x="2219" y="11"/>
                  <a:pt x="2219" y="11"/>
                  <a:pt x="2219" y="11"/>
                </a:cubicBezTo>
                <a:cubicBezTo>
                  <a:pt x="2222" y="11"/>
                  <a:pt x="2223" y="14"/>
                  <a:pt x="2223" y="16"/>
                </a:cubicBezTo>
                <a:cubicBezTo>
                  <a:pt x="2223" y="45"/>
                  <a:pt x="2223" y="45"/>
                  <a:pt x="2223" y="45"/>
                </a:cubicBezTo>
                <a:cubicBezTo>
                  <a:pt x="2223" y="48"/>
                  <a:pt x="2222" y="51"/>
                  <a:pt x="2219" y="51"/>
                </a:cubicBezTo>
                <a:cubicBezTo>
                  <a:pt x="2202" y="51"/>
                  <a:pt x="2202" y="51"/>
                  <a:pt x="2202" y="51"/>
                </a:cubicBezTo>
                <a:cubicBezTo>
                  <a:pt x="2199" y="51"/>
                  <a:pt x="2198" y="48"/>
                  <a:pt x="2198" y="45"/>
                </a:cubicBezTo>
                <a:cubicBezTo>
                  <a:pt x="2198" y="16"/>
                  <a:pt x="2198" y="16"/>
                  <a:pt x="2198" y="16"/>
                </a:cubicBezTo>
                <a:close/>
                <a:moveTo>
                  <a:pt x="2155" y="16"/>
                </a:moveTo>
                <a:cubicBezTo>
                  <a:pt x="2155" y="14"/>
                  <a:pt x="2158" y="11"/>
                  <a:pt x="2159" y="11"/>
                </a:cubicBezTo>
                <a:cubicBezTo>
                  <a:pt x="2176" y="11"/>
                  <a:pt x="2176" y="11"/>
                  <a:pt x="2176" y="11"/>
                </a:cubicBezTo>
                <a:cubicBezTo>
                  <a:pt x="2179" y="11"/>
                  <a:pt x="2182" y="14"/>
                  <a:pt x="2182" y="16"/>
                </a:cubicBezTo>
                <a:cubicBezTo>
                  <a:pt x="2182" y="45"/>
                  <a:pt x="2182" y="45"/>
                  <a:pt x="2182" y="45"/>
                </a:cubicBezTo>
                <a:cubicBezTo>
                  <a:pt x="2182" y="48"/>
                  <a:pt x="2179" y="51"/>
                  <a:pt x="2176" y="51"/>
                </a:cubicBezTo>
                <a:cubicBezTo>
                  <a:pt x="2159" y="51"/>
                  <a:pt x="2159" y="51"/>
                  <a:pt x="2159" y="51"/>
                </a:cubicBezTo>
                <a:cubicBezTo>
                  <a:pt x="2158" y="51"/>
                  <a:pt x="2155" y="48"/>
                  <a:pt x="2155" y="45"/>
                </a:cubicBezTo>
                <a:cubicBezTo>
                  <a:pt x="2155" y="16"/>
                  <a:pt x="2155" y="16"/>
                  <a:pt x="2155" y="16"/>
                </a:cubicBezTo>
                <a:close/>
                <a:moveTo>
                  <a:pt x="2114" y="16"/>
                </a:moveTo>
                <a:cubicBezTo>
                  <a:pt x="2114" y="14"/>
                  <a:pt x="2115" y="11"/>
                  <a:pt x="2118" y="11"/>
                </a:cubicBezTo>
                <a:cubicBezTo>
                  <a:pt x="2135" y="11"/>
                  <a:pt x="2135" y="11"/>
                  <a:pt x="2135" y="11"/>
                </a:cubicBezTo>
                <a:cubicBezTo>
                  <a:pt x="2138" y="11"/>
                  <a:pt x="2140" y="14"/>
                  <a:pt x="2140" y="16"/>
                </a:cubicBezTo>
                <a:cubicBezTo>
                  <a:pt x="2140" y="45"/>
                  <a:pt x="2140" y="45"/>
                  <a:pt x="2140" y="45"/>
                </a:cubicBezTo>
                <a:cubicBezTo>
                  <a:pt x="2140" y="48"/>
                  <a:pt x="2138" y="51"/>
                  <a:pt x="2135" y="51"/>
                </a:cubicBezTo>
                <a:cubicBezTo>
                  <a:pt x="2118" y="51"/>
                  <a:pt x="2118" y="51"/>
                  <a:pt x="2118" y="51"/>
                </a:cubicBezTo>
                <a:cubicBezTo>
                  <a:pt x="2115" y="51"/>
                  <a:pt x="2114" y="48"/>
                  <a:pt x="2114" y="45"/>
                </a:cubicBezTo>
                <a:cubicBezTo>
                  <a:pt x="2114" y="16"/>
                  <a:pt x="2114" y="16"/>
                  <a:pt x="2114" y="16"/>
                </a:cubicBezTo>
                <a:close/>
                <a:moveTo>
                  <a:pt x="2071" y="16"/>
                </a:moveTo>
                <a:cubicBezTo>
                  <a:pt x="2071" y="14"/>
                  <a:pt x="2074" y="11"/>
                  <a:pt x="2076" y="11"/>
                </a:cubicBezTo>
                <a:cubicBezTo>
                  <a:pt x="2094" y="11"/>
                  <a:pt x="2094" y="11"/>
                  <a:pt x="2094" y="11"/>
                </a:cubicBezTo>
                <a:cubicBezTo>
                  <a:pt x="2096" y="11"/>
                  <a:pt x="2098" y="14"/>
                  <a:pt x="2098" y="16"/>
                </a:cubicBezTo>
                <a:cubicBezTo>
                  <a:pt x="2098" y="45"/>
                  <a:pt x="2098" y="45"/>
                  <a:pt x="2098" y="45"/>
                </a:cubicBezTo>
                <a:cubicBezTo>
                  <a:pt x="2098" y="48"/>
                  <a:pt x="2096" y="51"/>
                  <a:pt x="2094" y="51"/>
                </a:cubicBezTo>
                <a:cubicBezTo>
                  <a:pt x="2076" y="51"/>
                  <a:pt x="2076" y="51"/>
                  <a:pt x="2076" y="51"/>
                </a:cubicBezTo>
                <a:cubicBezTo>
                  <a:pt x="2074" y="51"/>
                  <a:pt x="2071" y="48"/>
                  <a:pt x="2071" y="45"/>
                </a:cubicBezTo>
                <a:cubicBezTo>
                  <a:pt x="2071" y="16"/>
                  <a:pt x="2071" y="16"/>
                  <a:pt x="2071" y="16"/>
                </a:cubicBezTo>
                <a:close/>
                <a:moveTo>
                  <a:pt x="2030" y="16"/>
                </a:moveTo>
                <a:cubicBezTo>
                  <a:pt x="2030" y="14"/>
                  <a:pt x="2032" y="11"/>
                  <a:pt x="2034" y="11"/>
                </a:cubicBezTo>
                <a:cubicBezTo>
                  <a:pt x="2051" y="11"/>
                  <a:pt x="2051" y="11"/>
                  <a:pt x="2051" y="11"/>
                </a:cubicBezTo>
                <a:cubicBezTo>
                  <a:pt x="2054" y="11"/>
                  <a:pt x="2056" y="14"/>
                  <a:pt x="2056" y="16"/>
                </a:cubicBezTo>
                <a:cubicBezTo>
                  <a:pt x="2056" y="45"/>
                  <a:pt x="2056" y="45"/>
                  <a:pt x="2056" y="45"/>
                </a:cubicBezTo>
                <a:cubicBezTo>
                  <a:pt x="2056" y="48"/>
                  <a:pt x="2054" y="51"/>
                  <a:pt x="2051" y="51"/>
                </a:cubicBezTo>
                <a:cubicBezTo>
                  <a:pt x="2034" y="51"/>
                  <a:pt x="2034" y="51"/>
                  <a:pt x="2034" y="51"/>
                </a:cubicBezTo>
                <a:cubicBezTo>
                  <a:pt x="2032" y="51"/>
                  <a:pt x="2030" y="48"/>
                  <a:pt x="2030" y="45"/>
                </a:cubicBezTo>
                <a:cubicBezTo>
                  <a:pt x="2030" y="16"/>
                  <a:pt x="2030" y="16"/>
                  <a:pt x="2030" y="16"/>
                </a:cubicBezTo>
                <a:close/>
                <a:moveTo>
                  <a:pt x="1988" y="16"/>
                </a:moveTo>
                <a:cubicBezTo>
                  <a:pt x="1988" y="14"/>
                  <a:pt x="1990" y="11"/>
                  <a:pt x="1993" y="11"/>
                </a:cubicBezTo>
                <a:cubicBezTo>
                  <a:pt x="2010" y="11"/>
                  <a:pt x="2010" y="11"/>
                  <a:pt x="2010" y="11"/>
                </a:cubicBezTo>
                <a:cubicBezTo>
                  <a:pt x="2012" y="11"/>
                  <a:pt x="2015" y="14"/>
                  <a:pt x="2015" y="16"/>
                </a:cubicBezTo>
                <a:cubicBezTo>
                  <a:pt x="2015" y="45"/>
                  <a:pt x="2015" y="45"/>
                  <a:pt x="2015" y="45"/>
                </a:cubicBezTo>
                <a:cubicBezTo>
                  <a:pt x="2015" y="48"/>
                  <a:pt x="2012" y="51"/>
                  <a:pt x="2010" y="51"/>
                </a:cubicBezTo>
                <a:cubicBezTo>
                  <a:pt x="1993" y="51"/>
                  <a:pt x="1993" y="51"/>
                  <a:pt x="1993" y="51"/>
                </a:cubicBezTo>
                <a:cubicBezTo>
                  <a:pt x="1990" y="51"/>
                  <a:pt x="1988" y="48"/>
                  <a:pt x="1988" y="45"/>
                </a:cubicBezTo>
                <a:cubicBezTo>
                  <a:pt x="1988" y="16"/>
                  <a:pt x="1988" y="16"/>
                  <a:pt x="1988" y="16"/>
                </a:cubicBezTo>
                <a:close/>
                <a:moveTo>
                  <a:pt x="1946" y="16"/>
                </a:moveTo>
                <a:cubicBezTo>
                  <a:pt x="1946" y="14"/>
                  <a:pt x="1948" y="11"/>
                  <a:pt x="1951" y="11"/>
                </a:cubicBezTo>
                <a:cubicBezTo>
                  <a:pt x="1968" y="11"/>
                  <a:pt x="1968" y="11"/>
                  <a:pt x="1968" y="11"/>
                </a:cubicBezTo>
                <a:cubicBezTo>
                  <a:pt x="1971" y="11"/>
                  <a:pt x="1972" y="14"/>
                  <a:pt x="1972" y="16"/>
                </a:cubicBezTo>
                <a:cubicBezTo>
                  <a:pt x="1972" y="45"/>
                  <a:pt x="1972" y="45"/>
                  <a:pt x="1972" y="45"/>
                </a:cubicBezTo>
                <a:cubicBezTo>
                  <a:pt x="1972" y="48"/>
                  <a:pt x="1971" y="51"/>
                  <a:pt x="1968" y="51"/>
                </a:cubicBezTo>
                <a:cubicBezTo>
                  <a:pt x="1951" y="51"/>
                  <a:pt x="1951" y="51"/>
                  <a:pt x="1951" y="51"/>
                </a:cubicBezTo>
                <a:cubicBezTo>
                  <a:pt x="1948" y="51"/>
                  <a:pt x="1946" y="48"/>
                  <a:pt x="1946" y="45"/>
                </a:cubicBezTo>
                <a:cubicBezTo>
                  <a:pt x="1946" y="16"/>
                  <a:pt x="1946" y="16"/>
                  <a:pt x="1946" y="16"/>
                </a:cubicBezTo>
                <a:close/>
                <a:moveTo>
                  <a:pt x="1905" y="16"/>
                </a:moveTo>
                <a:cubicBezTo>
                  <a:pt x="1905" y="14"/>
                  <a:pt x="1907" y="11"/>
                  <a:pt x="1910" y="11"/>
                </a:cubicBezTo>
                <a:cubicBezTo>
                  <a:pt x="1927" y="11"/>
                  <a:pt x="1927" y="11"/>
                  <a:pt x="1927" y="11"/>
                </a:cubicBezTo>
                <a:cubicBezTo>
                  <a:pt x="1928" y="11"/>
                  <a:pt x="1931" y="14"/>
                  <a:pt x="1931" y="16"/>
                </a:cubicBezTo>
                <a:cubicBezTo>
                  <a:pt x="1931" y="45"/>
                  <a:pt x="1931" y="45"/>
                  <a:pt x="1931" y="45"/>
                </a:cubicBezTo>
                <a:cubicBezTo>
                  <a:pt x="1931" y="48"/>
                  <a:pt x="1928" y="51"/>
                  <a:pt x="1927" y="51"/>
                </a:cubicBezTo>
                <a:cubicBezTo>
                  <a:pt x="1910" y="51"/>
                  <a:pt x="1910" y="51"/>
                  <a:pt x="1910" y="51"/>
                </a:cubicBezTo>
                <a:cubicBezTo>
                  <a:pt x="1907" y="51"/>
                  <a:pt x="1905" y="48"/>
                  <a:pt x="1905" y="45"/>
                </a:cubicBezTo>
                <a:cubicBezTo>
                  <a:pt x="1905" y="16"/>
                  <a:pt x="1905" y="16"/>
                  <a:pt x="1905" y="16"/>
                </a:cubicBezTo>
                <a:close/>
                <a:moveTo>
                  <a:pt x="1822" y="16"/>
                </a:moveTo>
                <a:cubicBezTo>
                  <a:pt x="1822" y="14"/>
                  <a:pt x="1823" y="11"/>
                  <a:pt x="1826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4" y="11"/>
                  <a:pt x="1847" y="14"/>
                  <a:pt x="1847" y="16"/>
                </a:cubicBezTo>
                <a:cubicBezTo>
                  <a:pt x="1847" y="45"/>
                  <a:pt x="1847" y="45"/>
                  <a:pt x="1847" y="45"/>
                </a:cubicBezTo>
                <a:cubicBezTo>
                  <a:pt x="1847" y="48"/>
                  <a:pt x="1844" y="51"/>
                  <a:pt x="1843" y="51"/>
                </a:cubicBezTo>
                <a:cubicBezTo>
                  <a:pt x="1826" y="51"/>
                  <a:pt x="1826" y="51"/>
                  <a:pt x="1826" y="51"/>
                </a:cubicBezTo>
                <a:cubicBezTo>
                  <a:pt x="1823" y="51"/>
                  <a:pt x="1822" y="48"/>
                  <a:pt x="1822" y="45"/>
                </a:cubicBezTo>
                <a:cubicBezTo>
                  <a:pt x="1822" y="16"/>
                  <a:pt x="1822" y="16"/>
                  <a:pt x="1822" y="16"/>
                </a:cubicBezTo>
                <a:close/>
                <a:moveTo>
                  <a:pt x="1779" y="16"/>
                </a:moveTo>
                <a:cubicBezTo>
                  <a:pt x="1779" y="14"/>
                  <a:pt x="1781" y="11"/>
                  <a:pt x="1783" y="11"/>
                </a:cubicBezTo>
                <a:cubicBezTo>
                  <a:pt x="1800" y="11"/>
                  <a:pt x="1800" y="11"/>
                  <a:pt x="1800" y="11"/>
                </a:cubicBezTo>
                <a:cubicBezTo>
                  <a:pt x="1803" y="11"/>
                  <a:pt x="1805" y="14"/>
                  <a:pt x="1805" y="16"/>
                </a:cubicBezTo>
                <a:cubicBezTo>
                  <a:pt x="1805" y="45"/>
                  <a:pt x="1805" y="45"/>
                  <a:pt x="1805" y="45"/>
                </a:cubicBezTo>
                <a:cubicBezTo>
                  <a:pt x="1805" y="48"/>
                  <a:pt x="1803" y="51"/>
                  <a:pt x="1800" y="51"/>
                </a:cubicBezTo>
                <a:cubicBezTo>
                  <a:pt x="1783" y="51"/>
                  <a:pt x="1783" y="51"/>
                  <a:pt x="1783" y="51"/>
                </a:cubicBezTo>
                <a:cubicBezTo>
                  <a:pt x="1781" y="51"/>
                  <a:pt x="1779" y="48"/>
                  <a:pt x="1779" y="45"/>
                </a:cubicBezTo>
                <a:cubicBezTo>
                  <a:pt x="1779" y="16"/>
                  <a:pt x="1779" y="16"/>
                  <a:pt x="1779" y="16"/>
                </a:cubicBezTo>
                <a:close/>
                <a:moveTo>
                  <a:pt x="1738" y="16"/>
                </a:moveTo>
                <a:cubicBezTo>
                  <a:pt x="1738" y="14"/>
                  <a:pt x="1739" y="11"/>
                  <a:pt x="1742" y="11"/>
                </a:cubicBezTo>
                <a:cubicBezTo>
                  <a:pt x="1759" y="11"/>
                  <a:pt x="1759" y="11"/>
                  <a:pt x="1759" y="11"/>
                </a:cubicBezTo>
                <a:cubicBezTo>
                  <a:pt x="1761" y="11"/>
                  <a:pt x="1764" y="14"/>
                  <a:pt x="1764" y="16"/>
                </a:cubicBezTo>
                <a:cubicBezTo>
                  <a:pt x="1764" y="45"/>
                  <a:pt x="1764" y="45"/>
                  <a:pt x="1764" y="45"/>
                </a:cubicBezTo>
                <a:cubicBezTo>
                  <a:pt x="1764" y="48"/>
                  <a:pt x="1761" y="51"/>
                  <a:pt x="1759" y="51"/>
                </a:cubicBezTo>
                <a:cubicBezTo>
                  <a:pt x="1742" y="51"/>
                  <a:pt x="1742" y="51"/>
                  <a:pt x="1742" y="51"/>
                </a:cubicBezTo>
                <a:cubicBezTo>
                  <a:pt x="1739" y="51"/>
                  <a:pt x="1738" y="48"/>
                  <a:pt x="1738" y="45"/>
                </a:cubicBezTo>
                <a:cubicBezTo>
                  <a:pt x="1738" y="16"/>
                  <a:pt x="1738" y="16"/>
                  <a:pt x="1738" y="16"/>
                </a:cubicBezTo>
                <a:close/>
                <a:moveTo>
                  <a:pt x="1695" y="16"/>
                </a:moveTo>
                <a:cubicBezTo>
                  <a:pt x="1695" y="14"/>
                  <a:pt x="1698" y="11"/>
                  <a:pt x="1700" y="11"/>
                </a:cubicBezTo>
                <a:cubicBezTo>
                  <a:pt x="1717" y="11"/>
                  <a:pt x="1717" y="11"/>
                  <a:pt x="1717" y="11"/>
                </a:cubicBezTo>
                <a:cubicBezTo>
                  <a:pt x="1720" y="11"/>
                  <a:pt x="1721" y="14"/>
                  <a:pt x="1721" y="16"/>
                </a:cubicBezTo>
                <a:cubicBezTo>
                  <a:pt x="1721" y="45"/>
                  <a:pt x="1721" y="45"/>
                  <a:pt x="1721" y="45"/>
                </a:cubicBezTo>
                <a:cubicBezTo>
                  <a:pt x="1721" y="48"/>
                  <a:pt x="1720" y="51"/>
                  <a:pt x="1717" y="51"/>
                </a:cubicBezTo>
                <a:cubicBezTo>
                  <a:pt x="1700" y="51"/>
                  <a:pt x="1700" y="51"/>
                  <a:pt x="1700" y="51"/>
                </a:cubicBezTo>
                <a:cubicBezTo>
                  <a:pt x="1698" y="51"/>
                  <a:pt x="1695" y="48"/>
                  <a:pt x="1695" y="45"/>
                </a:cubicBezTo>
                <a:cubicBezTo>
                  <a:pt x="1695" y="16"/>
                  <a:pt x="1695" y="16"/>
                  <a:pt x="1695" y="16"/>
                </a:cubicBezTo>
                <a:close/>
                <a:moveTo>
                  <a:pt x="1654" y="16"/>
                </a:moveTo>
                <a:cubicBezTo>
                  <a:pt x="1654" y="14"/>
                  <a:pt x="1656" y="11"/>
                  <a:pt x="1658" y="11"/>
                </a:cubicBezTo>
                <a:cubicBezTo>
                  <a:pt x="1676" y="11"/>
                  <a:pt x="1676" y="11"/>
                  <a:pt x="1676" y="11"/>
                </a:cubicBezTo>
                <a:cubicBezTo>
                  <a:pt x="1677" y="11"/>
                  <a:pt x="1680" y="14"/>
                  <a:pt x="1680" y="16"/>
                </a:cubicBezTo>
                <a:cubicBezTo>
                  <a:pt x="1680" y="45"/>
                  <a:pt x="1680" y="45"/>
                  <a:pt x="1680" y="45"/>
                </a:cubicBezTo>
                <a:cubicBezTo>
                  <a:pt x="1680" y="48"/>
                  <a:pt x="1677" y="51"/>
                  <a:pt x="1676" y="51"/>
                </a:cubicBezTo>
                <a:cubicBezTo>
                  <a:pt x="1658" y="51"/>
                  <a:pt x="1658" y="51"/>
                  <a:pt x="1658" y="51"/>
                </a:cubicBezTo>
                <a:cubicBezTo>
                  <a:pt x="1656" y="51"/>
                  <a:pt x="1654" y="48"/>
                  <a:pt x="1654" y="45"/>
                </a:cubicBezTo>
                <a:cubicBezTo>
                  <a:pt x="1654" y="16"/>
                  <a:pt x="1654" y="16"/>
                  <a:pt x="1654" y="16"/>
                </a:cubicBezTo>
                <a:close/>
                <a:moveTo>
                  <a:pt x="1612" y="16"/>
                </a:moveTo>
                <a:cubicBezTo>
                  <a:pt x="1612" y="14"/>
                  <a:pt x="1614" y="11"/>
                  <a:pt x="1616" y="11"/>
                </a:cubicBezTo>
                <a:cubicBezTo>
                  <a:pt x="1633" y="11"/>
                  <a:pt x="1633" y="11"/>
                  <a:pt x="1633" y="11"/>
                </a:cubicBezTo>
                <a:cubicBezTo>
                  <a:pt x="1636" y="11"/>
                  <a:pt x="1637" y="14"/>
                  <a:pt x="1637" y="16"/>
                </a:cubicBezTo>
                <a:cubicBezTo>
                  <a:pt x="1637" y="45"/>
                  <a:pt x="1637" y="45"/>
                  <a:pt x="1637" y="45"/>
                </a:cubicBezTo>
                <a:cubicBezTo>
                  <a:pt x="1637" y="48"/>
                  <a:pt x="1636" y="51"/>
                  <a:pt x="1633" y="51"/>
                </a:cubicBezTo>
                <a:cubicBezTo>
                  <a:pt x="1616" y="51"/>
                  <a:pt x="1616" y="51"/>
                  <a:pt x="1616" y="51"/>
                </a:cubicBezTo>
                <a:cubicBezTo>
                  <a:pt x="1614" y="51"/>
                  <a:pt x="1612" y="48"/>
                  <a:pt x="1612" y="45"/>
                </a:cubicBezTo>
                <a:cubicBezTo>
                  <a:pt x="1612" y="16"/>
                  <a:pt x="1612" y="16"/>
                  <a:pt x="1612" y="16"/>
                </a:cubicBezTo>
                <a:close/>
                <a:moveTo>
                  <a:pt x="1570" y="16"/>
                </a:moveTo>
                <a:cubicBezTo>
                  <a:pt x="1570" y="14"/>
                  <a:pt x="1572" y="11"/>
                  <a:pt x="1575" y="11"/>
                </a:cubicBezTo>
                <a:cubicBezTo>
                  <a:pt x="1592" y="11"/>
                  <a:pt x="1592" y="11"/>
                  <a:pt x="1592" y="11"/>
                </a:cubicBezTo>
                <a:cubicBezTo>
                  <a:pt x="1593" y="11"/>
                  <a:pt x="1596" y="14"/>
                  <a:pt x="1596" y="16"/>
                </a:cubicBezTo>
                <a:cubicBezTo>
                  <a:pt x="1596" y="45"/>
                  <a:pt x="1596" y="45"/>
                  <a:pt x="1596" y="45"/>
                </a:cubicBezTo>
                <a:cubicBezTo>
                  <a:pt x="1596" y="48"/>
                  <a:pt x="1593" y="51"/>
                  <a:pt x="1592" y="51"/>
                </a:cubicBezTo>
                <a:cubicBezTo>
                  <a:pt x="1575" y="51"/>
                  <a:pt x="1575" y="51"/>
                  <a:pt x="1575" y="51"/>
                </a:cubicBezTo>
                <a:cubicBezTo>
                  <a:pt x="1572" y="51"/>
                  <a:pt x="1570" y="48"/>
                  <a:pt x="1570" y="45"/>
                </a:cubicBezTo>
                <a:cubicBezTo>
                  <a:pt x="1570" y="16"/>
                  <a:pt x="1570" y="16"/>
                  <a:pt x="1570" y="16"/>
                </a:cubicBezTo>
                <a:close/>
                <a:moveTo>
                  <a:pt x="1528" y="16"/>
                </a:moveTo>
                <a:cubicBezTo>
                  <a:pt x="1528" y="14"/>
                  <a:pt x="1531" y="11"/>
                  <a:pt x="1532" y="11"/>
                </a:cubicBezTo>
                <a:cubicBezTo>
                  <a:pt x="1549" y="11"/>
                  <a:pt x="1549" y="11"/>
                  <a:pt x="1549" y="11"/>
                </a:cubicBezTo>
                <a:cubicBezTo>
                  <a:pt x="1552" y="11"/>
                  <a:pt x="1553" y="14"/>
                  <a:pt x="1553" y="16"/>
                </a:cubicBezTo>
                <a:cubicBezTo>
                  <a:pt x="1553" y="45"/>
                  <a:pt x="1553" y="45"/>
                  <a:pt x="1553" y="45"/>
                </a:cubicBezTo>
                <a:cubicBezTo>
                  <a:pt x="1553" y="48"/>
                  <a:pt x="1552" y="51"/>
                  <a:pt x="1549" y="51"/>
                </a:cubicBezTo>
                <a:cubicBezTo>
                  <a:pt x="1532" y="51"/>
                  <a:pt x="1532" y="51"/>
                  <a:pt x="1532" y="51"/>
                </a:cubicBezTo>
                <a:cubicBezTo>
                  <a:pt x="1531" y="51"/>
                  <a:pt x="1528" y="48"/>
                  <a:pt x="1528" y="45"/>
                </a:cubicBezTo>
                <a:cubicBezTo>
                  <a:pt x="1528" y="16"/>
                  <a:pt x="1528" y="16"/>
                  <a:pt x="1528" y="16"/>
                </a:cubicBezTo>
                <a:close/>
                <a:moveTo>
                  <a:pt x="1487" y="16"/>
                </a:moveTo>
                <a:cubicBezTo>
                  <a:pt x="1487" y="14"/>
                  <a:pt x="1488" y="11"/>
                  <a:pt x="1491" y="11"/>
                </a:cubicBezTo>
                <a:cubicBezTo>
                  <a:pt x="1508" y="11"/>
                  <a:pt x="1508" y="11"/>
                  <a:pt x="1508" y="11"/>
                </a:cubicBezTo>
                <a:cubicBezTo>
                  <a:pt x="1511" y="11"/>
                  <a:pt x="1512" y="14"/>
                  <a:pt x="1512" y="16"/>
                </a:cubicBezTo>
                <a:cubicBezTo>
                  <a:pt x="1512" y="45"/>
                  <a:pt x="1512" y="45"/>
                  <a:pt x="1512" y="45"/>
                </a:cubicBezTo>
                <a:cubicBezTo>
                  <a:pt x="1512" y="48"/>
                  <a:pt x="1511" y="51"/>
                  <a:pt x="1508" y="51"/>
                </a:cubicBezTo>
                <a:cubicBezTo>
                  <a:pt x="1491" y="51"/>
                  <a:pt x="1491" y="51"/>
                  <a:pt x="1491" y="51"/>
                </a:cubicBezTo>
                <a:cubicBezTo>
                  <a:pt x="1488" y="51"/>
                  <a:pt x="1487" y="48"/>
                  <a:pt x="1487" y="45"/>
                </a:cubicBezTo>
                <a:cubicBezTo>
                  <a:pt x="1487" y="16"/>
                  <a:pt x="1487" y="16"/>
                  <a:pt x="1487" y="16"/>
                </a:cubicBezTo>
                <a:close/>
                <a:moveTo>
                  <a:pt x="1444" y="16"/>
                </a:moveTo>
                <a:cubicBezTo>
                  <a:pt x="1444" y="14"/>
                  <a:pt x="1447" y="11"/>
                  <a:pt x="1449" y="11"/>
                </a:cubicBezTo>
                <a:cubicBezTo>
                  <a:pt x="1466" y="11"/>
                  <a:pt x="1466" y="11"/>
                  <a:pt x="1466" y="11"/>
                </a:cubicBezTo>
                <a:cubicBezTo>
                  <a:pt x="1468" y="11"/>
                  <a:pt x="1470" y="14"/>
                  <a:pt x="1470" y="16"/>
                </a:cubicBezTo>
                <a:cubicBezTo>
                  <a:pt x="1470" y="45"/>
                  <a:pt x="1470" y="45"/>
                  <a:pt x="1470" y="45"/>
                </a:cubicBezTo>
                <a:cubicBezTo>
                  <a:pt x="1470" y="48"/>
                  <a:pt x="1468" y="51"/>
                  <a:pt x="1466" y="51"/>
                </a:cubicBezTo>
                <a:cubicBezTo>
                  <a:pt x="1449" y="51"/>
                  <a:pt x="1449" y="51"/>
                  <a:pt x="1449" y="51"/>
                </a:cubicBezTo>
                <a:cubicBezTo>
                  <a:pt x="1447" y="51"/>
                  <a:pt x="1444" y="48"/>
                  <a:pt x="1444" y="45"/>
                </a:cubicBezTo>
                <a:cubicBezTo>
                  <a:pt x="1444" y="16"/>
                  <a:pt x="1444" y="16"/>
                  <a:pt x="1444" y="16"/>
                </a:cubicBezTo>
                <a:close/>
                <a:moveTo>
                  <a:pt x="1361" y="16"/>
                </a:moveTo>
                <a:cubicBezTo>
                  <a:pt x="1361" y="14"/>
                  <a:pt x="1364" y="11"/>
                  <a:pt x="1365" y="11"/>
                </a:cubicBezTo>
                <a:cubicBezTo>
                  <a:pt x="1382" y="11"/>
                  <a:pt x="1382" y="11"/>
                  <a:pt x="1382" y="11"/>
                </a:cubicBezTo>
                <a:cubicBezTo>
                  <a:pt x="1385" y="11"/>
                  <a:pt x="1386" y="14"/>
                  <a:pt x="1386" y="16"/>
                </a:cubicBezTo>
                <a:cubicBezTo>
                  <a:pt x="1386" y="45"/>
                  <a:pt x="1386" y="45"/>
                  <a:pt x="1386" y="45"/>
                </a:cubicBezTo>
                <a:cubicBezTo>
                  <a:pt x="1386" y="48"/>
                  <a:pt x="1385" y="51"/>
                  <a:pt x="1382" y="51"/>
                </a:cubicBezTo>
                <a:cubicBezTo>
                  <a:pt x="1365" y="51"/>
                  <a:pt x="1365" y="51"/>
                  <a:pt x="1365" y="51"/>
                </a:cubicBezTo>
                <a:cubicBezTo>
                  <a:pt x="1364" y="51"/>
                  <a:pt x="1361" y="48"/>
                  <a:pt x="1361" y="45"/>
                </a:cubicBezTo>
                <a:cubicBezTo>
                  <a:pt x="1361" y="16"/>
                  <a:pt x="1361" y="16"/>
                  <a:pt x="1361" y="16"/>
                </a:cubicBezTo>
                <a:close/>
                <a:moveTo>
                  <a:pt x="1319" y="16"/>
                </a:moveTo>
                <a:cubicBezTo>
                  <a:pt x="1319" y="14"/>
                  <a:pt x="1321" y="11"/>
                  <a:pt x="1324" y="11"/>
                </a:cubicBezTo>
                <a:cubicBezTo>
                  <a:pt x="1341" y="11"/>
                  <a:pt x="1341" y="11"/>
                  <a:pt x="1341" y="11"/>
                </a:cubicBezTo>
                <a:cubicBezTo>
                  <a:pt x="1344" y="11"/>
                  <a:pt x="1345" y="14"/>
                  <a:pt x="1345" y="16"/>
                </a:cubicBezTo>
                <a:cubicBezTo>
                  <a:pt x="1345" y="45"/>
                  <a:pt x="1345" y="45"/>
                  <a:pt x="1345" y="45"/>
                </a:cubicBezTo>
                <a:cubicBezTo>
                  <a:pt x="1345" y="48"/>
                  <a:pt x="1344" y="51"/>
                  <a:pt x="1341" y="51"/>
                </a:cubicBezTo>
                <a:cubicBezTo>
                  <a:pt x="1324" y="51"/>
                  <a:pt x="1324" y="51"/>
                  <a:pt x="1324" y="51"/>
                </a:cubicBezTo>
                <a:cubicBezTo>
                  <a:pt x="1321" y="51"/>
                  <a:pt x="1319" y="48"/>
                  <a:pt x="1319" y="45"/>
                </a:cubicBezTo>
                <a:cubicBezTo>
                  <a:pt x="1319" y="16"/>
                  <a:pt x="1319" y="16"/>
                  <a:pt x="1319" y="16"/>
                </a:cubicBezTo>
                <a:close/>
                <a:moveTo>
                  <a:pt x="1277" y="16"/>
                </a:moveTo>
                <a:cubicBezTo>
                  <a:pt x="1277" y="14"/>
                  <a:pt x="1280" y="11"/>
                  <a:pt x="1281" y="11"/>
                </a:cubicBezTo>
                <a:cubicBezTo>
                  <a:pt x="1298" y="11"/>
                  <a:pt x="1298" y="11"/>
                  <a:pt x="1298" y="11"/>
                </a:cubicBezTo>
                <a:cubicBezTo>
                  <a:pt x="1301" y="11"/>
                  <a:pt x="1304" y="14"/>
                  <a:pt x="1304" y="16"/>
                </a:cubicBezTo>
                <a:cubicBezTo>
                  <a:pt x="1304" y="45"/>
                  <a:pt x="1304" y="45"/>
                  <a:pt x="1304" y="45"/>
                </a:cubicBezTo>
                <a:cubicBezTo>
                  <a:pt x="1304" y="48"/>
                  <a:pt x="1301" y="51"/>
                  <a:pt x="1298" y="51"/>
                </a:cubicBezTo>
                <a:cubicBezTo>
                  <a:pt x="1281" y="51"/>
                  <a:pt x="1281" y="51"/>
                  <a:pt x="1281" y="51"/>
                </a:cubicBezTo>
                <a:cubicBezTo>
                  <a:pt x="1280" y="51"/>
                  <a:pt x="1277" y="48"/>
                  <a:pt x="1277" y="45"/>
                </a:cubicBezTo>
                <a:cubicBezTo>
                  <a:pt x="1277" y="16"/>
                  <a:pt x="1277" y="16"/>
                  <a:pt x="1277" y="16"/>
                </a:cubicBezTo>
                <a:close/>
                <a:moveTo>
                  <a:pt x="1236" y="16"/>
                </a:moveTo>
                <a:cubicBezTo>
                  <a:pt x="1236" y="14"/>
                  <a:pt x="1237" y="11"/>
                  <a:pt x="1240" y="11"/>
                </a:cubicBezTo>
                <a:cubicBezTo>
                  <a:pt x="1257" y="11"/>
                  <a:pt x="1257" y="11"/>
                  <a:pt x="1257" y="11"/>
                </a:cubicBezTo>
                <a:cubicBezTo>
                  <a:pt x="1260" y="11"/>
                  <a:pt x="1261" y="14"/>
                  <a:pt x="1261" y="16"/>
                </a:cubicBezTo>
                <a:cubicBezTo>
                  <a:pt x="1261" y="45"/>
                  <a:pt x="1261" y="45"/>
                  <a:pt x="1261" y="45"/>
                </a:cubicBezTo>
                <a:cubicBezTo>
                  <a:pt x="1261" y="48"/>
                  <a:pt x="1260" y="51"/>
                  <a:pt x="1257" y="51"/>
                </a:cubicBezTo>
                <a:cubicBezTo>
                  <a:pt x="1240" y="51"/>
                  <a:pt x="1240" y="51"/>
                  <a:pt x="1240" y="51"/>
                </a:cubicBezTo>
                <a:cubicBezTo>
                  <a:pt x="1237" y="51"/>
                  <a:pt x="1236" y="48"/>
                  <a:pt x="1236" y="45"/>
                </a:cubicBezTo>
                <a:cubicBezTo>
                  <a:pt x="1236" y="16"/>
                  <a:pt x="1236" y="16"/>
                  <a:pt x="1236" y="16"/>
                </a:cubicBezTo>
                <a:close/>
                <a:moveTo>
                  <a:pt x="1193" y="16"/>
                </a:moveTo>
                <a:cubicBezTo>
                  <a:pt x="1193" y="14"/>
                  <a:pt x="1196" y="11"/>
                  <a:pt x="1197" y="11"/>
                </a:cubicBezTo>
                <a:cubicBezTo>
                  <a:pt x="1216" y="11"/>
                  <a:pt x="1216" y="11"/>
                  <a:pt x="1216" y="11"/>
                </a:cubicBezTo>
                <a:cubicBezTo>
                  <a:pt x="1217" y="11"/>
                  <a:pt x="1220" y="14"/>
                  <a:pt x="1220" y="16"/>
                </a:cubicBezTo>
                <a:cubicBezTo>
                  <a:pt x="1220" y="45"/>
                  <a:pt x="1220" y="45"/>
                  <a:pt x="1220" y="45"/>
                </a:cubicBezTo>
                <a:cubicBezTo>
                  <a:pt x="1220" y="48"/>
                  <a:pt x="1217" y="51"/>
                  <a:pt x="1216" y="51"/>
                </a:cubicBezTo>
                <a:cubicBezTo>
                  <a:pt x="1197" y="51"/>
                  <a:pt x="1197" y="51"/>
                  <a:pt x="1197" y="51"/>
                </a:cubicBezTo>
                <a:cubicBezTo>
                  <a:pt x="1196" y="51"/>
                  <a:pt x="1193" y="48"/>
                  <a:pt x="1193" y="45"/>
                </a:cubicBezTo>
                <a:cubicBezTo>
                  <a:pt x="1193" y="16"/>
                  <a:pt x="1193" y="16"/>
                  <a:pt x="1193" y="16"/>
                </a:cubicBezTo>
                <a:close/>
                <a:moveTo>
                  <a:pt x="1152" y="16"/>
                </a:moveTo>
                <a:cubicBezTo>
                  <a:pt x="1152" y="14"/>
                  <a:pt x="1153" y="11"/>
                  <a:pt x="1156" y="11"/>
                </a:cubicBezTo>
                <a:cubicBezTo>
                  <a:pt x="1173" y="11"/>
                  <a:pt x="1173" y="11"/>
                  <a:pt x="1173" y="11"/>
                </a:cubicBezTo>
                <a:cubicBezTo>
                  <a:pt x="1176" y="11"/>
                  <a:pt x="1178" y="14"/>
                  <a:pt x="1178" y="16"/>
                </a:cubicBezTo>
                <a:cubicBezTo>
                  <a:pt x="1178" y="45"/>
                  <a:pt x="1178" y="45"/>
                  <a:pt x="1178" y="45"/>
                </a:cubicBezTo>
                <a:cubicBezTo>
                  <a:pt x="1178" y="48"/>
                  <a:pt x="1176" y="51"/>
                  <a:pt x="1173" y="51"/>
                </a:cubicBezTo>
                <a:cubicBezTo>
                  <a:pt x="1156" y="51"/>
                  <a:pt x="1156" y="51"/>
                  <a:pt x="1156" y="51"/>
                </a:cubicBezTo>
                <a:cubicBezTo>
                  <a:pt x="1153" y="51"/>
                  <a:pt x="1152" y="48"/>
                  <a:pt x="1152" y="45"/>
                </a:cubicBezTo>
                <a:cubicBezTo>
                  <a:pt x="1152" y="16"/>
                  <a:pt x="1152" y="16"/>
                  <a:pt x="1152" y="16"/>
                </a:cubicBezTo>
                <a:close/>
                <a:moveTo>
                  <a:pt x="1110" y="16"/>
                </a:moveTo>
                <a:cubicBezTo>
                  <a:pt x="1110" y="14"/>
                  <a:pt x="1112" y="11"/>
                  <a:pt x="1115" y="11"/>
                </a:cubicBezTo>
                <a:cubicBezTo>
                  <a:pt x="1132" y="11"/>
                  <a:pt x="1132" y="11"/>
                  <a:pt x="1132" y="11"/>
                </a:cubicBezTo>
                <a:cubicBezTo>
                  <a:pt x="1134" y="11"/>
                  <a:pt x="1136" y="14"/>
                  <a:pt x="1136" y="16"/>
                </a:cubicBezTo>
                <a:cubicBezTo>
                  <a:pt x="1136" y="45"/>
                  <a:pt x="1136" y="45"/>
                  <a:pt x="1136" y="45"/>
                </a:cubicBezTo>
                <a:cubicBezTo>
                  <a:pt x="1136" y="48"/>
                  <a:pt x="1134" y="51"/>
                  <a:pt x="1132" y="51"/>
                </a:cubicBezTo>
                <a:cubicBezTo>
                  <a:pt x="1115" y="51"/>
                  <a:pt x="1115" y="51"/>
                  <a:pt x="1115" y="51"/>
                </a:cubicBezTo>
                <a:cubicBezTo>
                  <a:pt x="1112" y="51"/>
                  <a:pt x="1110" y="48"/>
                  <a:pt x="1110" y="45"/>
                </a:cubicBezTo>
                <a:cubicBezTo>
                  <a:pt x="1110" y="16"/>
                  <a:pt x="1110" y="16"/>
                  <a:pt x="1110" y="16"/>
                </a:cubicBezTo>
                <a:close/>
                <a:moveTo>
                  <a:pt x="1068" y="16"/>
                </a:moveTo>
                <a:cubicBezTo>
                  <a:pt x="1068" y="14"/>
                  <a:pt x="1070" y="11"/>
                  <a:pt x="1073" y="11"/>
                </a:cubicBezTo>
                <a:cubicBezTo>
                  <a:pt x="1090" y="11"/>
                  <a:pt x="1090" y="11"/>
                  <a:pt x="1090" y="11"/>
                </a:cubicBezTo>
                <a:cubicBezTo>
                  <a:pt x="1093" y="11"/>
                  <a:pt x="1094" y="14"/>
                  <a:pt x="1094" y="16"/>
                </a:cubicBezTo>
                <a:cubicBezTo>
                  <a:pt x="1094" y="45"/>
                  <a:pt x="1094" y="45"/>
                  <a:pt x="1094" y="45"/>
                </a:cubicBezTo>
                <a:cubicBezTo>
                  <a:pt x="1094" y="48"/>
                  <a:pt x="1093" y="51"/>
                  <a:pt x="1090" y="51"/>
                </a:cubicBezTo>
                <a:cubicBezTo>
                  <a:pt x="1073" y="51"/>
                  <a:pt x="1073" y="51"/>
                  <a:pt x="1073" y="51"/>
                </a:cubicBezTo>
                <a:cubicBezTo>
                  <a:pt x="1070" y="51"/>
                  <a:pt x="1068" y="48"/>
                  <a:pt x="1068" y="45"/>
                </a:cubicBezTo>
                <a:cubicBezTo>
                  <a:pt x="1068" y="16"/>
                  <a:pt x="1068" y="16"/>
                  <a:pt x="1068" y="16"/>
                </a:cubicBezTo>
                <a:close/>
                <a:moveTo>
                  <a:pt x="1027" y="16"/>
                </a:moveTo>
                <a:cubicBezTo>
                  <a:pt x="1027" y="14"/>
                  <a:pt x="1029" y="11"/>
                  <a:pt x="1032" y="11"/>
                </a:cubicBezTo>
                <a:cubicBezTo>
                  <a:pt x="1049" y="11"/>
                  <a:pt x="1049" y="11"/>
                  <a:pt x="1049" y="11"/>
                </a:cubicBezTo>
                <a:cubicBezTo>
                  <a:pt x="1050" y="11"/>
                  <a:pt x="1053" y="14"/>
                  <a:pt x="1053" y="16"/>
                </a:cubicBezTo>
                <a:cubicBezTo>
                  <a:pt x="1053" y="45"/>
                  <a:pt x="1053" y="45"/>
                  <a:pt x="1053" y="45"/>
                </a:cubicBezTo>
                <a:cubicBezTo>
                  <a:pt x="1053" y="48"/>
                  <a:pt x="1050" y="51"/>
                  <a:pt x="1049" y="51"/>
                </a:cubicBezTo>
                <a:cubicBezTo>
                  <a:pt x="1032" y="51"/>
                  <a:pt x="1032" y="51"/>
                  <a:pt x="1032" y="51"/>
                </a:cubicBezTo>
                <a:cubicBezTo>
                  <a:pt x="1029" y="51"/>
                  <a:pt x="1027" y="48"/>
                  <a:pt x="1027" y="45"/>
                </a:cubicBezTo>
                <a:cubicBezTo>
                  <a:pt x="1027" y="16"/>
                  <a:pt x="1027" y="16"/>
                  <a:pt x="1027" y="16"/>
                </a:cubicBezTo>
                <a:close/>
                <a:moveTo>
                  <a:pt x="985" y="16"/>
                </a:moveTo>
                <a:cubicBezTo>
                  <a:pt x="985" y="14"/>
                  <a:pt x="986" y="11"/>
                  <a:pt x="989" y="11"/>
                </a:cubicBezTo>
                <a:cubicBezTo>
                  <a:pt x="1006" y="11"/>
                  <a:pt x="1006" y="11"/>
                  <a:pt x="1006" y="11"/>
                </a:cubicBezTo>
                <a:cubicBezTo>
                  <a:pt x="1009" y="11"/>
                  <a:pt x="1010" y="14"/>
                  <a:pt x="1010" y="16"/>
                </a:cubicBezTo>
                <a:cubicBezTo>
                  <a:pt x="1010" y="45"/>
                  <a:pt x="1010" y="45"/>
                  <a:pt x="1010" y="45"/>
                </a:cubicBezTo>
                <a:cubicBezTo>
                  <a:pt x="1010" y="48"/>
                  <a:pt x="1009" y="51"/>
                  <a:pt x="1006" y="51"/>
                </a:cubicBezTo>
                <a:cubicBezTo>
                  <a:pt x="989" y="51"/>
                  <a:pt x="989" y="51"/>
                  <a:pt x="989" y="51"/>
                </a:cubicBezTo>
                <a:cubicBezTo>
                  <a:pt x="986" y="51"/>
                  <a:pt x="985" y="48"/>
                  <a:pt x="985" y="45"/>
                </a:cubicBezTo>
                <a:cubicBezTo>
                  <a:pt x="985" y="16"/>
                  <a:pt x="985" y="16"/>
                  <a:pt x="985" y="16"/>
                </a:cubicBezTo>
                <a:close/>
                <a:moveTo>
                  <a:pt x="901" y="16"/>
                </a:moveTo>
                <a:cubicBezTo>
                  <a:pt x="901" y="14"/>
                  <a:pt x="902" y="11"/>
                  <a:pt x="905" y="11"/>
                </a:cubicBezTo>
                <a:cubicBezTo>
                  <a:pt x="922" y="11"/>
                  <a:pt x="922" y="11"/>
                  <a:pt x="922" y="11"/>
                </a:cubicBezTo>
                <a:cubicBezTo>
                  <a:pt x="925" y="11"/>
                  <a:pt x="926" y="14"/>
                  <a:pt x="926" y="16"/>
                </a:cubicBezTo>
                <a:cubicBezTo>
                  <a:pt x="926" y="45"/>
                  <a:pt x="926" y="45"/>
                  <a:pt x="926" y="45"/>
                </a:cubicBezTo>
                <a:cubicBezTo>
                  <a:pt x="926" y="48"/>
                  <a:pt x="925" y="51"/>
                  <a:pt x="922" y="51"/>
                </a:cubicBezTo>
                <a:cubicBezTo>
                  <a:pt x="905" y="51"/>
                  <a:pt x="905" y="51"/>
                  <a:pt x="905" y="51"/>
                </a:cubicBezTo>
                <a:cubicBezTo>
                  <a:pt x="902" y="51"/>
                  <a:pt x="901" y="48"/>
                  <a:pt x="901" y="45"/>
                </a:cubicBezTo>
                <a:cubicBezTo>
                  <a:pt x="901" y="16"/>
                  <a:pt x="901" y="16"/>
                  <a:pt x="901" y="16"/>
                </a:cubicBezTo>
                <a:close/>
                <a:moveTo>
                  <a:pt x="860" y="16"/>
                </a:moveTo>
                <a:cubicBezTo>
                  <a:pt x="860" y="14"/>
                  <a:pt x="861" y="11"/>
                  <a:pt x="864" y="11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82" y="11"/>
                  <a:pt x="885" y="14"/>
                  <a:pt x="885" y="16"/>
                </a:cubicBezTo>
                <a:cubicBezTo>
                  <a:pt x="885" y="45"/>
                  <a:pt x="885" y="45"/>
                  <a:pt x="885" y="45"/>
                </a:cubicBezTo>
                <a:cubicBezTo>
                  <a:pt x="885" y="48"/>
                  <a:pt x="882" y="51"/>
                  <a:pt x="881" y="51"/>
                </a:cubicBezTo>
                <a:cubicBezTo>
                  <a:pt x="864" y="51"/>
                  <a:pt x="864" y="51"/>
                  <a:pt x="864" y="51"/>
                </a:cubicBezTo>
                <a:cubicBezTo>
                  <a:pt x="861" y="51"/>
                  <a:pt x="860" y="48"/>
                  <a:pt x="860" y="45"/>
                </a:cubicBezTo>
                <a:cubicBezTo>
                  <a:pt x="860" y="16"/>
                  <a:pt x="860" y="16"/>
                  <a:pt x="860" y="16"/>
                </a:cubicBezTo>
                <a:close/>
                <a:moveTo>
                  <a:pt x="817" y="16"/>
                </a:moveTo>
                <a:cubicBezTo>
                  <a:pt x="817" y="14"/>
                  <a:pt x="820" y="11"/>
                  <a:pt x="821" y="11"/>
                </a:cubicBezTo>
                <a:cubicBezTo>
                  <a:pt x="838" y="11"/>
                  <a:pt x="838" y="11"/>
                  <a:pt x="838" y="11"/>
                </a:cubicBezTo>
                <a:cubicBezTo>
                  <a:pt x="841" y="11"/>
                  <a:pt x="843" y="14"/>
                  <a:pt x="843" y="16"/>
                </a:cubicBezTo>
                <a:cubicBezTo>
                  <a:pt x="843" y="45"/>
                  <a:pt x="843" y="45"/>
                  <a:pt x="843" y="45"/>
                </a:cubicBezTo>
                <a:cubicBezTo>
                  <a:pt x="843" y="48"/>
                  <a:pt x="841" y="51"/>
                  <a:pt x="838" y="51"/>
                </a:cubicBezTo>
                <a:cubicBezTo>
                  <a:pt x="821" y="51"/>
                  <a:pt x="821" y="51"/>
                  <a:pt x="821" y="51"/>
                </a:cubicBezTo>
                <a:cubicBezTo>
                  <a:pt x="820" y="51"/>
                  <a:pt x="817" y="48"/>
                  <a:pt x="817" y="45"/>
                </a:cubicBezTo>
                <a:cubicBezTo>
                  <a:pt x="817" y="16"/>
                  <a:pt x="817" y="16"/>
                  <a:pt x="817" y="16"/>
                </a:cubicBezTo>
                <a:close/>
                <a:moveTo>
                  <a:pt x="776" y="16"/>
                </a:moveTo>
                <a:cubicBezTo>
                  <a:pt x="776" y="14"/>
                  <a:pt x="778" y="11"/>
                  <a:pt x="780" y="11"/>
                </a:cubicBezTo>
                <a:cubicBezTo>
                  <a:pt x="797" y="11"/>
                  <a:pt x="797" y="11"/>
                  <a:pt x="797" y="11"/>
                </a:cubicBezTo>
                <a:cubicBezTo>
                  <a:pt x="799" y="11"/>
                  <a:pt x="802" y="14"/>
                  <a:pt x="802" y="16"/>
                </a:cubicBezTo>
                <a:cubicBezTo>
                  <a:pt x="802" y="45"/>
                  <a:pt x="802" y="45"/>
                  <a:pt x="802" y="45"/>
                </a:cubicBezTo>
                <a:cubicBezTo>
                  <a:pt x="802" y="48"/>
                  <a:pt x="799" y="51"/>
                  <a:pt x="797" y="51"/>
                </a:cubicBezTo>
                <a:cubicBezTo>
                  <a:pt x="780" y="51"/>
                  <a:pt x="780" y="51"/>
                  <a:pt x="780" y="51"/>
                </a:cubicBezTo>
                <a:cubicBezTo>
                  <a:pt x="778" y="51"/>
                  <a:pt x="776" y="48"/>
                  <a:pt x="776" y="45"/>
                </a:cubicBezTo>
                <a:cubicBezTo>
                  <a:pt x="776" y="16"/>
                  <a:pt x="776" y="16"/>
                  <a:pt x="776" y="16"/>
                </a:cubicBezTo>
                <a:close/>
                <a:moveTo>
                  <a:pt x="734" y="16"/>
                </a:moveTo>
                <a:cubicBezTo>
                  <a:pt x="734" y="14"/>
                  <a:pt x="736" y="11"/>
                  <a:pt x="738" y="11"/>
                </a:cubicBezTo>
                <a:cubicBezTo>
                  <a:pt x="755" y="11"/>
                  <a:pt x="755" y="11"/>
                  <a:pt x="755" y="11"/>
                </a:cubicBezTo>
                <a:cubicBezTo>
                  <a:pt x="758" y="11"/>
                  <a:pt x="759" y="14"/>
                  <a:pt x="759" y="16"/>
                </a:cubicBezTo>
                <a:cubicBezTo>
                  <a:pt x="759" y="45"/>
                  <a:pt x="759" y="45"/>
                  <a:pt x="759" y="45"/>
                </a:cubicBezTo>
                <a:cubicBezTo>
                  <a:pt x="759" y="48"/>
                  <a:pt x="758" y="51"/>
                  <a:pt x="755" y="51"/>
                </a:cubicBezTo>
                <a:cubicBezTo>
                  <a:pt x="738" y="51"/>
                  <a:pt x="738" y="51"/>
                  <a:pt x="738" y="51"/>
                </a:cubicBezTo>
                <a:cubicBezTo>
                  <a:pt x="736" y="51"/>
                  <a:pt x="734" y="48"/>
                  <a:pt x="734" y="45"/>
                </a:cubicBezTo>
                <a:cubicBezTo>
                  <a:pt x="734" y="16"/>
                  <a:pt x="734" y="16"/>
                  <a:pt x="734" y="16"/>
                </a:cubicBezTo>
                <a:close/>
                <a:moveTo>
                  <a:pt x="692" y="16"/>
                </a:moveTo>
                <a:cubicBezTo>
                  <a:pt x="692" y="14"/>
                  <a:pt x="694" y="11"/>
                  <a:pt x="697" y="11"/>
                </a:cubicBezTo>
                <a:cubicBezTo>
                  <a:pt x="714" y="11"/>
                  <a:pt x="714" y="11"/>
                  <a:pt x="714" y="11"/>
                </a:cubicBezTo>
                <a:cubicBezTo>
                  <a:pt x="715" y="11"/>
                  <a:pt x="718" y="14"/>
                  <a:pt x="718" y="16"/>
                </a:cubicBezTo>
                <a:cubicBezTo>
                  <a:pt x="718" y="45"/>
                  <a:pt x="718" y="45"/>
                  <a:pt x="718" y="45"/>
                </a:cubicBezTo>
                <a:cubicBezTo>
                  <a:pt x="718" y="48"/>
                  <a:pt x="715" y="51"/>
                  <a:pt x="714" y="51"/>
                </a:cubicBezTo>
                <a:cubicBezTo>
                  <a:pt x="697" y="51"/>
                  <a:pt x="697" y="51"/>
                  <a:pt x="697" y="51"/>
                </a:cubicBezTo>
                <a:cubicBezTo>
                  <a:pt x="694" y="51"/>
                  <a:pt x="692" y="48"/>
                  <a:pt x="692" y="45"/>
                </a:cubicBezTo>
                <a:cubicBezTo>
                  <a:pt x="692" y="16"/>
                  <a:pt x="692" y="16"/>
                  <a:pt x="692" y="16"/>
                </a:cubicBezTo>
                <a:close/>
                <a:moveTo>
                  <a:pt x="650" y="16"/>
                </a:moveTo>
                <a:cubicBezTo>
                  <a:pt x="650" y="14"/>
                  <a:pt x="653" y="11"/>
                  <a:pt x="654" y="11"/>
                </a:cubicBezTo>
                <a:cubicBezTo>
                  <a:pt x="671" y="11"/>
                  <a:pt x="671" y="11"/>
                  <a:pt x="671" y="11"/>
                </a:cubicBezTo>
                <a:cubicBezTo>
                  <a:pt x="674" y="11"/>
                  <a:pt x="675" y="14"/>
                  <a:pt x="675" y="16"/>
                </a:cubicBezTo>
                <a:cubicBezTo>
                  <a:pt x="675" y="45"/>
                  <a:pt x="675" y="45"/>
                  <a:pt x="675" y="45"/>
                </a:cubicBezTo>
                <a:cubicBezTo>
                  <a:pt x="675" y="48"/>
                  <a:pt x="674" y="51"/>
                  <a:pt x="671" y="51"/>
                </a:cubicBezTo>
                <a:cubicBezTo>
                  <a:pt x="654" y="51"/>
                  <a:pt x="654" y="51"/>
                  <a:pt x="654" y="51"/>
                </a:cubicBezTo>
                <a:cubicBezTo>
                  <a:pt x="653" y="51"/>
                  <a:pt x="650" y="48"/>
                  <a:pt x="650" y="45"/>
                </a:cubicBezTo>
                <a:cubicBezTo>
                  <a:pt x="650" y="16"/>
                  <a:pt x="650" y="16"/>
                  <a:pt x="650" y="16"/>
                </a:cubicBezTo>
                <a:close/>
                <a:moveTo>
                  <a:pt x="609" y="16"/>
                </a:moveTo>
                <a:cubicBezTo>
                  <a:pt x="609" y="14"/>
                  <a:pt x="610" y="11"/>
                  <a:pt x="613" y="11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3" y="11"/>
                  <a:pt x="634" y="14"/>
                  <a:pt x="634" y="16"/>
                </a:cubicBezTo>
                <a:cubicBezTo>
                  <a:pt x="634" y="45"/>
                  <a:pt x="634" y="45"/>
                  <a:pt x="634" y="45"/>
                </a:cubicBezTo>
                <a:cubicBezTo>
                  <a:pt x="634" y="48"/>
                  <a:pt x="633" y="51"/>
                  <a:pt x="630" y="51"/>
                </a:cubicBezTo>
                <a:cubicBezTo>
                  <a:pt x="613" y="51"/>
                  <a:pt x="613" y="51"/>
                  <a:pt x="613" y="51"/>
                </a:cubicBezTo>
                <a:cubicBezTo>
                  <a:pt x="610" y="51"/>
                  <a:pt x="609" y="48"/>
                  <a:pt x="609" y="45"/>
                </a:cubicBezTo>
                <a:cubicBezTo>
                  <a:pt x="609" y="16"/>
                  <a:pt x="609" y="16"/>
                  <a:pt x="609" y="16"/>
                </a:cubicBezTo>
                <a:close/>
                <a:moveTo>
                  <a:pt x="566" y="16"/>
                </a:moveTo>
                <a:cubicBezTo>
                  <a:pt x="566" y="14"/>
                  <a:pt x="569" y="11"/>
                  <a:pt x="570" y="11"/>
                </a:cubicBezTo>
                <a:cubicBezTo>
                  <a:pt x="587" y="11"/>
                  <a:pt x="587" y="11"/>
                  <a:pt x="587" y="11"/>
                </a:cubicBezTo>
                <a:cubicBezTo>
                  <a:pt x="590" y="11"/>
                  <a:pt x="592" y="14"/>
                  <a:pt x="592" y="16"/>
                </a:cubicBezTo>
                <a:cubicBezTo>
                  <a:pt x="592" y="45"/>
                  <a:pt x="592" y="45"/>
                  <a:pt x="592" y="45"/>
                </a:cubicBezTo>
                <a:cubicBezTo>
                  <a:pt x="592" y="48"/>
                  <a:pt x="590" y="51"/>
                  <a:pt x="587" y="51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69" y="51"/>
                  <a:pt x="566" y="48"/>
                  <a:pt x="566" y="45"/>
                </a:cubicBezTo>
                <a:cubicBezTo>
                  <a:pt x="566" y="16"/>
                  <a:pt x="566" y="16"/>
                  <a:pt x="566" y="16"/>
                </a:cubicBezTo>
                <a:close/>
                <a:moveTo>
                  <a:pt x="525" y="16"/>
                </a:moveTo>
                <a:cubicBezTo>
                  <a:pt x="525" y="14"/>
                  <a:pt x="526" y="11"/>
                  <a:pt x="529" y="11"/>
                </a:cubicBezTo>
                <a:cubicBezTo>
                  <a:pt x="546" y="11"/>
                  <a:pt x="546" y="11"/>
                  <a:pt x="546" y="11"/>
                </a:cubicBezTo>
                <a:cubicBezTo>
                  <a:pt x="549" y="11"/>
                  <a:pt x="551" y="14"/>
                  <a:pt x="551" y="16"/>
                </a:cubicBezTo>
                <a:cubicBezTo>
                  <a:pt x="551" y="45"/>
                  <a:pt x="551" y="45"/>
                  <a:pt x="551" y="45"/>
                </a:cubicBezTo>
                <a:cubicBezTo>
                  <a:pt x="551" y="48"/>
                  <a:pt x="549" y="51"/>
                  <a:pt x="546" y="51"/>
                </a:cubicBezTo>
                <a:cubicBezTo>
                  <a:pt x="529" y="51"/>
                  <a:pt x="529" y="51"/>
                  <a:pt x="529" y="51"/>
                </a:cubicBezTo>
                <a:cubicBezTo>
                  <a:pt x="526" y="51"/>
                  <a:pt x="525" y="48"/>
                  <a:pt x="525" y="45"/>
                </a:cubicBezTo>
                <a:cubicBezTo>
                  <a:pt x="525" y="16"/>
                  <a:pt x="525" y="16"/>
                  <a:pt x="525" y="16"/>
                </a:cubicBezTo>
                <a:close/>
                <a:moveTo>
                  <a:pt x="399" y="16"/>
                </a:moveTo>
                <a:cubicBezTo>
                  <a:pt x="399" y="14"/>
                  <a:pt x="402" y="11"/>
                  <a:pt x="403" y="11"/>
                </a:cubicBezTo>
                <a:cubicBezTo>
                  <a:pt x="420" y="11"/>
                  <a:pt x="420" y="11"/>
                  <a:pt x="420" y="11"/>
                </a:cubicBezTo>
                <a:cubicBezTo>
                  <a:pt x="423" y="11"/>
                  <a:pt x="426" y="14"/>
                  <a:pt x="426" y="16"/>
                </a:cubicBezTo>
                <a:cubicBezTo>
                  <a:pt x="426" y="45"/>
                  <a:pt x="426" y="45"/>
                  <a:pt x="426" y="45"/>
                </a:cubicBezTo>
                <a:cubicBezTo>
                  <a:pt x="426" y="48"/>
                  <a:pt x="423" y="51"/>
                  <a:pt x="420" y="51"/>
                </a:cubicBezTo>
                <a:cubicBezTo>
                  <a:pt x="403" y="51"/>
                  <a:pt x="403" y="51"/>
                  <a:pt x="403" y="51"/>
                </a:cubicBezTo>
                <a:cubicBezTo>
                  <a:pt x="402" y="51"/>
                  <a:pt x="399" y="48"/>
                  <a:pt x="399" y="45"/>
                </a:cubicBezTo>
                <a:cubicBezTo>
                  <a:pt x="399" y="16"/>
                  <a:pt x="399" y="16"/>
                  <a:pt x="399" y="16"/>
                </a:cubicBezTo>
                <a:close/>
                <a:moveTo>
                  <a:pt x="358" y="16"/>
                </a:moveTo>
                <a:cubicBezTo>
                  <a:pt x="358" y="14"/>
                  <a:pt x="359" y="11"/>
                  <a:pt x="362" y="11"/>
                </a:cubicBezTo>
                <a:cubicBezTo>
                  <a:pt x="379" y="11"/>
                  <a:pt x="379" y="11"/>
                  <a:pt x="379" y="11"/>
                </a:cubicBezTo>
                <a:cubicBezTo>
                  <a:pt x="382" y="11"/>
                  <a:pt x="383" y="14"/>
                  <a:pt x="383" y="16"/>
                </a:cubicBezTo>
                <a:cubicBezTo>
                  <a:pt x="383" y="45"/>
                  <a:pt x="383" y="45"/>
                  <a:pt x="383" y="45"/>
                </a:cubicBezTo>
                <a:cubicBezTo>
                  <a:pt x="383" y="48"/>
                  <a:pt x="382" y="51"/>
                  <a:pt x="379" y="51"/>
                </a:cubicBezTo>
                <a:cubicBezTo>
                  <a:pt x="362" y="51"/>
                  <a:pt x="362" y="51"/>
                  <a:pt x="362" y="51"/>
                </a:cubicBezTo>
                <a:cubicBezTo>
                  <a:pt x="359" y="51"/>
                  <a:pt x="358" y="48"/>
                  <a:pt x="358" y="45"/>
                </a:cubicBezTo>
                <a:cubicBezTo>
                  <a:pt x="358" y="16"/>
                  <a:pt x="358" y="16"/>
                  <a:pt x="358" y="16"/>
                </a:cubicBezTo>
                <a:close/>
                <a:moveTo>
                  <a:pt x="315" y="16"/>
                </a:moveTo>
                <a:cubicBezTo>
                  <a:pt x="315" y="14"/>
                  <a:pt x="318" y="11"/>
                  <a:pt x="319" y="11"/>
                </a:cubicBezTo>
                <a:cubicBezTo>
                  <a:pt x="338" y="11"/>
                  <a:pt x="338" y="11"/>
                  <a:pt x="338" y="11"/>
                </a:cubicBezTo>
                <a:cubicBezTo>
                  <a:pt x="339" y="11"/>
                  <a:pt x="342" y="14"/>
                  <a:pt x="342" y="16"/>
                </a:cubicBezTo>
                <a:cubicBezTo>
                  <a:pt x="342" y="45"/>
                  <a:pt x="342" y="45"/>
                  <a:pt x="342" y="45"/>
                </a:cubicBezTo>
                <a:cubicBezTo>
                  <a:pt x="342" y="48"/>
                  <a:pt x="339" y="51"/>
                  <a:pt x="338" y="51"/>
                </a:cubicBezTo>
                <a:cubicBezTo>
                  <a:pt x="319" y="51"/>
                  <a:pt x="319" y="51"/>
                  <a:pt x="319" y="51"/>
                </a:cubicBezTo>
                <a:cubicBezTo>
                  <a:pt x="318" y="51"/>
                  <a:pt x="315" y="48"/>
                  <a:pt x="315" y="45"/>
                </a:cubicBezTo>
                <a:cubicBezTo>
                  <a:pt x="315" y="16"/>
                  <a:pt x="315" y="16"/>
                  <a:pt x="315" y="16"/>
                </a:cubicBezTo>
                <a:close/>
                <a:moveTo>
                  <a:pt x="274" y="16"/>
                </a:moveTo>
                <a:cubicBezTo>
                  <a:pt x="274" y="14"/>
                  <a:pt x="275" y="11"/>
                  <a:pt x="278" y="11"/>
                </a:cubicBezTo>
                <a:cubicBezTo>
                  <a:pt x="295" y="11"/>
                  <a:pt x="295" y="11"/>
                  <a:pt x="295" y="11"/>
                </a:cubicBezTo>
                <a:cubicBezTo>
                  <a:pt x="298" y="11"/>
                  <a:pt x="300" y="14"/>
                  <a:pt x="300" y="16"/>
                </a:cubicBezTo>
                <a:cubicBezTo>
                  <a:pt x="300" y="45"/>
                  <a:pt x="300" y="45"/>
                  <a:pt x="300" y="45"/>
                </a:cubicBezTo>
                <a:cubicBezTo>
                  <a:pt x="300" y="48"/>
                  <a:pt x="298" y="51"/>
                  <a:pt x="295" y="51"/>
                </a:cubicBezTo>
                <a:cubicBezTo>
                  <a:pt x="278" y="51"/>
                  <a:pt x="278" y="51"/>
                  <a:pt x="278" y="51"/>
                </a:cubicBezTo>
                <a:cubicBezTo>
                  <a:pt x="275" y="51"/>
                  <a:pt x="274" y="48"/>
                  <a:pt x="274" y="45"/>
                </a:cubicBezTo>
                <a:cubicBezTo>
                  <a:pt x="274" y="16"/>
                  <a:pt x="274" y="16"/>
                  <a:pt x="274" y="16"/>
                </a:cubicBezTo>
                <a:close/>
                <a:moveTo>
                  <a:pt x="231" y="16"/>
                </a:moveTo>
                <a:cubicBezTo>
                  <a:pt x="231" y="14"/>
                  <a:pt x="234" y="11"/>
                  <a:pt x="237" y="11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6" y="11"/>
                  <a:pt x="258" y="14"/>
                  <a:pt x="258" y="16"/>
                </a:cubicBezTo>
                <a:cubicBezTo>
                  <a:pt x="258" y="45"/>
                  <a:pt x="258" y="45"/>
                  <a:pt x="258" y="45"/>
                </a:cubicBezTo>
                <a:cubicBezTo>
                  <a:pt x="258" y="48"/>
                  <a:pt x="256" y="51"/>
                  <a:pt x="254" y="51"/>
                </a:cubicBezTo>
                <a:cubicBezTo>
                  <a:pt x="237" y="51"/>
                  <a:pt x="237" y="51"/>
                  <a:pt x="237" y="51"/>
                </a:cubicBezTo>
                <a:cubicBezTo>
                  <a:pt x="234" y="51"/>
                  <a:pt x="231" y="48"/>
                  <a:pt x="231" y="45"/>
                </a:cubicBezTo>
                <a:cubicBezTo>
                  <a:pt x="231" y="16"/>
                  <a:pt x="231" y="16"/>
                  <a:pt x="231" y="16"/>
                </a:cubicBezTo>
                <a:close/>
                <a:moveTo>
                  <a:pt x="190" y="16"/>
                </a:moveTo>
                <a:cubicBezTo>
                  <a:pt x="190" y="14"/>
                  <a:pt x="192" y="11"/>
                  <a:pt x="194" y="11"/>
                </a:cubicBezTo>
                <a:cubicBezTo>
                  <a:pt x="211" y="11"/>
                  <a:pt x="211" y="11"/>
                  <a:pt x="211" y="11"/>
                </a:cubicBezTo>
                <a:cubicBezTo>
                  <a:pt x="214" y="11"/>
                  <a:pt x="216" y="14"/>
                  <a:pt x="216" y="16"/>
                </a:cubicBezTo>
                <a:cubicBezTo>
                  <a:pt x="216" y="45"/>
                  <a:pt x="216" y="45"/>
                  <a:pt x="216" y="45"/>
                </a:cubicBezTo>
                <a:cubicBezTo>
                  <a:pt x="216" y="48"/>
                  <a:pt x="214" y="51"/>
                  <a:pt x="211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2" y="51"/>
                  <a:pt x="190" y="48"/>
                  <a:pt x="190" y="45"/>
                </a:cubicBezTo>
                <a:cubicBezTo>
                  <a:pt x="190" y="16"/>
                  <a:pt x="190" y="16"/>
                  <a:pt x="190" y="16"/>
                </a:cubicBezTo>
                <a:close/>
                <a:moveTo>
                  <a:pt x="149" y="16"/>
                </a:moveTo>
                <a:cubicBezTo>
                  <a:pt x="149" y="14"/>
                  <a:pt x="150" y="11"/>
                  <a:pt x="153" y="11"/>
                </a:cubicBezTo>
                <a:cubicBezTo>
                  <a:pt x="170" y="11"/>
                  <a:pt x="170" y="11"/>
                  <a:pt x="170" y="11"/>
                </a:cubicBezTo>
                <a:cubicBezTo>
                  <a:pt x="172" y="11"/>
                  <a:pt x="175" y="14"/>
                  <a:pt x="175" y="16"/>
                </a:cubicBezTo>
                <a:cubicBezTo>
                  <a:pt x="175" y="45"/>
                  <a:pt x="175" y="45"/>
                  <a:pt x="175" y="45"/>
                </a:cubicBezTo>
                <a:cubicBezTo>
                  <a:pt x="175" y="48"/>
                  <a:pt x="172" y="51"/>
                  <a:pt x="170" y="51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150" y="51"/>
                  <a:pt x="149" y="48"/>
                  <a:pt x="149" y="45"/>
                </a:cubicBezTo>
                <a:cubicBezTo>
                  <a:pt x="149" y="16"/>
                  <a:pt x="149" y="16"/>
                  <a:pt x="149" y="16"/>
                </a:cubicBezTo>
                <a:close/>
                <a:moveTo>
                  <a:pt x="106" y="16"/>
                </a:moveTo>
                <a:cubicBezTo>
                  <a:pt x="106" y="14"/>
                  <a:pt x="108" y="11"/>
                  <a:pt x="111" y="11"/>
                </a:cubicBezTo>
                <a:cubicBezTo>
                  <a:pt x="128" y="11"/>
                  <a:pt x="128" y="11"/>
                  <a:pt x="128" y="11"/>
                </a:cubicBezTo>
                <a:cubicBezTo>
                  <a:pt x="131" y="11"/>
                  <a:pt x="132" y="14"/>
                  <a:pt x="132" y="16"/>
                </a:cubicBezTo>
                <a:cubicBezTo>
                  <a:pt x="132" y="45"/>
                  <a:pt x="132" y="45"/>
                  <a:pt x="132" y="45"/>
                </a:cubicBezTo>
                <a:cubicBezTo>
                  <a:pt x="132" y="48"/>
                  <a:pt x="131" y="51"/>
                  <a:pt x="128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08" y="51"/>
                  <a:pt x="106" y="48"/>
                  <a:pt x="106" y="45"/>
                </a:cubicBezTo>
                <a:cubicBezTo>
                  <a:pt x="106" y="16"/>
                  <a:pt x="106" y="16"/>
                  <a:pt x="106" y="16"/>
                </a:cubicBezTo>
                <a:close/>
                <a:moveTo>
                  <a:pt x="65" y="16"/>
                </a:moveTo>
                <a:cubicBezTo>
                  <a:pt x="65" y="14"/>
                  <a:pt x="67" y="11"/>
                  <a:pt x="70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88" y="11"/>
                  <a:pt x="91" y="14"/>
                  <a:pt x="91" y="16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8"/>
                  <a:pt x="88" y="51"/>
                  <a:pt x="87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7" y="51"/>
                  <a:pt x="65" y="48"/>
                  <a:pt x="65" y="45"/>
                </a:cubicBezTo>
                <a:cubicBezTo>
                  <a:pt x="65" y="16"/>
                  <a:pt x="65" y="16"/>
                  <a:pt x="65" y="16"/>
                </a:cubicBezTo>
                <a:close/>
                <a:moveTo>
                  <a:pt x="48" y="409"/>
                </a:moveTo>
                <a:cubicBezTo>
                  <a:pt x="48" y="412"/>
                  <a:pt x="47" y="415"/>
                  <a:pt x="44" y="415"/>
                </a:cubicBezTo>
                <a:cubicBezTo>
                  <a:pt x="27" y="415"/>
                  <a:pt x="27" y="415"/>
                  <a:pt x="27" y="415"/>
                </a:cubicBezTo>
                <a:cubicBezTo>
                  <a:pt x="24" y="415"/>
                  <a:pt x="23" y="412"/>
                  <a:pt x="23" y="409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78"/>
                  <a:pt x="24" y="375"/>
                  <a:pt x="27" y="375"/>
                </a:cubicBezTo>
                <a:cubicBezTo>
                  <a:pt x="44" y="375"/>
                  <a:pt x="44" y="375"/>
                  <a:pt x="44" y="375"/>
                </a:cubicBezTo>
                <a:cubicBezTo>
                  <a:pt x="47" y="375"/>
                  <a:pt x="48" y="378"/>
                  <a:pt x="48" y="381"/>
                </a:cubicBezTo>
                <a:cubicBezTo>
                  <a:pt x="48" y="409"/>
                  <a:pt x="48" y="409"/>
                  <a:pt x="48" y="409"/>
                </a:cubicBezTo>
                <a:close/>
                <a:moveTo>
                  <a:pt x="48" y="45"/>
                </a:moveTo>
                <a:cubicBezTo>
                  <a:pt x="48" y="48"/>
                  <a:pt x="47" y="51"/>
                  <a:pt x="44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4" y="51"/>
                  <a:pt x="23" y="48"/>
                  <a:pt x="23" y="45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4"/>
                  <a:pt x="24" y="11"/>
                  <a:pt x="27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7" y="11"/>
                  <a:pt x="48" y="14"/>
                  <a:pt x="48" y="1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91" y="409"/>
                </a:moveTo>
                <a:cubicBezTo>
                  <a:pt x="91" y="412"/>
                  <a:pt x="88" y="415"/>
                  <a:pt x="87" y="415"/>
                </a:cubicBezTo>
                <a:cubicBezTo>
                  <a:pt x="70" y="415"/>
                  <a:pt x="70" y="415"/>
                  <a:pt x="70" y="415"/>
                </a:cubicBezTo>
                <a:cubicBezTo>
                  <a:pt x="67" y="415"/>
                  <a:pt x="65" y="412"/>
                  <a:pt x="65" y="409"/>
                </a:cubicBezTo>
                <a:cubicBezTo>
                  <a:pt x="65" y="381"/>
                  <a:pt x="65" y="381"/>
                  <a:pt x="65" y="381"/>
                </a:cubicBezTo>
                <a:cubicBezTo>
                  <a:pt x="65" y="378"/>
                  <a:pt x="67" y="375"/>
                  <a:pt x="70" y="375"/>
                </a:cubicBezTo>
                <a:cubicBezTo>
                  <a:pt x="87" y="375"/>
                  <a:pt x="87" y="375"/>
                  <a:pt x="87" y="375"/>
                </a:cubicBezTo>
                <a:cubicBezTo>
                  <a:pt x="88" y="375"/>
                  <a:pt x="91" y="378"/>
                  <a:pt x="91" y="381"/>
                </a:cubicBezTo>
                <a:cubicBezTo>
                  <a:pt x="91" y="409"/>
                  <a:pt x="91" y="409"/>
                  <a:pt x="91" y="409"/>
                </a:cubicBezTo>
                <a:close/>
                <a:moveTo>
                  <a:pt x="132" y="409"/>
                </a:moveTo>
                <a:cubicBezTo>
                  <a:pt x="132" y="412"/>
                  <a:pt x="131" y="415"/>
                  <a:pt x="128" y="415"/>
                </a:cubicBezTo>
                <a:cubicBezTo>
                  <a:pt x="111" y="415"/>
                  <a:pt x="111" y="415"/>
                  <a:pt x="111" y="415"/>
                </a:cubicBezTo>
                <a:cubicBezTo>
                  <a:pt x="108" y="415"/>
                  <a:pt x="106" y="412"/>
                  <a:pt x="106" y="409"/>
                </a:cubicBezTo>
                <a:cubicBezTo>
                  <a:pt x="106" y="381"/>
                  <a:pt x="106" y="381"/>
                  <a:pt x="106" y="381"/>
                </a:cubicBezTo>
                <a:cubicBezTo>
                  <a:pt x="106" y="378"/>
                  <a:pt x="108" y="375"/>
                  <a:pt x="111" y="375"/>
                </a:cubicBezTo>
                <a:cubicBezTo>
                  <a:pt x="128" y="375"/>
                  <a:pt x="128" y="375"/>
                  <a:pt x="128" y="375"/>
                </a:cubicBezTo>
                <a:cubicBezTo>
                  <a:pt x="131" y="375"/>
                  <a:pt x="132" y="378"/>
                  <a:pt x="132" y="381"/>
                </a:cubicBezTo>
                <a:cubicBezTo>
                  <a:pt x="132" y="409"/>
                  <a:pt x="132" y="409"/>
                  <a:pt x="132" y="409"/>
                </a:cubicBezTo>
                <a:close/>
                <a:moveTo>
                  <a:pt x="175" y="409"/>
                </a:moveTo>
                <a:cubicBezTo>
                  <a:pt x="175" y="412"/>
                  <a:pt x="172" y="415"/>
                  <a:pt x="170" y="415"/>
                </a:cubicBezTo>
                <a:cubicBezTo>
                  <a:pt x="153" y="415"/>
                  <a:pt x="153" y="415"/>
                  <a:pt x="153" y="415"/>
                </a:cubicBezTo>
                <a:cubicBezTo>
                  <a:pt x="150" y="415"/>
                  <a:pt x="149" y="412"/>
                  <a:pt x="149" y="409"/>
                </a:cubicBezTo>
                <a:cubicBezTo>
                  <a:pt x="149" y="381"/>
                  <a:pt x="149" y="381"/>
                  <a:pt x="149" y="381"/>
                </a:cubicBezTo>
                <a:cubicBezTo>
                  <a:pt x="149" y="378"/>
                  <a:pt x="150" y="375"/>
                  <a:pt x="153" y="375"/>
                </a:cubicBezTo>
                <a:cubicBezTo>
                  <a:pt x="170" y="375"/>
                  <a:pt x="170" y="375"/>
                  <a:pt x="170" y="375"/>
                </a:cubicBezTo>
                <a:cubicBezTo>
                  <a:pt x="172" y="375"/>
                  <a:pt x="175" y="378"/>
                  <a:pt x="175" y="381"/>
                </a:cubicBezTo>
                <a:cubicBezTo>
                  <a:pt x="175" y="409"/>
                  <a:pt x="175" y="409"/>
                  <a:pt x="175" y="409"/>
                </a:cubicBezTo>
                <a:close/>
                <a:moveTo>
                  <a:pt x="216" y="409"/>
                </a:moveTo>
                <a:cubicBezTo>
                  <a:pt x="216" y="412"/>
                  <a:pt x="214" y="415"/>
                  <a:pt x="211" y="415"/>
                </a:cubicBezTo>
                <a:cubicBezTo>
                  <a:pt x="194" y="415"/>
                  <a:pt x="194" y="415"/>
                  <a:pt x="194" y="415"/>
                </a:cubicBezTo>
                <a:cubicBezTo>
                  <a:pt x="192" y="415"/>
                  <a:pt x="190" y="412"/>
                  <a:pt x="190" y="409"/>
                </a:cubicBezTo>
                <a:cubicBezTo>
                  <a:pt x="190" y="381"/>
                  <a:pt x="190" y="381"/>
                  <a:pt x="190" y="381"/>
                </a:cubicBezTo>
                <a:cubicBezTo>
                  <a:pt x="190" y="378"/>
                  <a:pt x="192" y="375"/>
                  <a:pt x="194" y="375"/>
                </a:cubicBezTo>
                <a:cubicBezTo>
                  <a:pt x="211" y="375"/>
                  <a:pt x="211" y="375"/>
                  <a:pt x="211" y="375"/>
                </a:cubicBezTo>
                <a:cubicBezTo>
                  <a:pt x="214" y="375"/>
                  <a:pt x="216" y="378"/>
                  <a:pt x="216" y="381"/>
                </a:cubicBezTo>
                <a:cubicBezTo>
                  <a:pt x="216" y="409"/>
                  <a:pt x="216" y="409"/>
                  <a:pt x="216" y="409"/>
                </a:cubicBezTo>
                <a:close/>
                <a:moveTo>
                  <a:pt x="258" y="409"/>
                </a:moveTo>
                <a:cubicBezTo>
                  <a:pt x="258" y="412"/>
                  <a:pt x="256" y="415"/>
                  <a:pt x="254" y="415"/>
                </a:cubicBezTo>
                <a:cubicBezTo>
                  <a:pt x="237" y="415"/>
                  <a:pt x="237" y="415"/>
                  <a:pt x="237" y="415"/>
                </a:cubicBezTo>
                <a:cubicBezTo>
                  <a:pt x="234" y="415"/>
                  <a:pt x="231" y="412"/>
                  <a:pt x="231" y="409"/>
                </a:cubicBezTo>
                <a:cubicBezTo>
                  <a:pt x="231" y="381"/>
                  <a:pt x="231" y="381"/>
                  <a:pt x="231" y="381"/>
                </a:cubicBezTo>
                <a:cubicBezTo>
                  <a:pt x="231" y="378"/>
                  <a:pt x="234" y="375"/>
                  <a:pt x="237" y="375"/>
                </a:cubicBezTo>
                <a:cubicBezTo>
                  <a:pt x="254" y="375"/>
                  <a:pt x="254" y="375"/>
                  <a:pt x="254" y="375"/>
                </a:cubicBezTo>
                <a:cubicBezTo>
                  <a:pt x="256" y="375"/>
                  <a:pt x="258" y="378"/>
                  <a:pt x="258" y="381"/>
                </a:cubicBezTo>
                <a:cubicBezTo>
                  <a:pt x="258" y="409"/>
                  <a:pt x="258" y="409"/>
                  <a:pt x="258" y="409"/>
                </a:cubicBezTo>
                <a:close/>
                <a:moveTo>
                  <a:pt x="300" y="409"/>
                </a:moveTo>
                <a:cubicBezTo>
                  <a:pt x="300" y="412"/>
                  <a:pt x="298" y="415"/>
                  <a:pt x="295" y="415"/>
                </a:cubicBezTo>
                <a:cubicBezTo>
                  <a:pt x="278" y="415"/>
                  <a:pt x="278" y="415"/>
                  <a:pt x="278" y="415"/>
                </a:cubicBezTo>
                <a:cubicBezTo>
                  <a:pt x="275" y="415"/>
                  <a:pt x="274" y="412"/>
                  <a:pt x="274" y="409"/>
                </a:cubicBezTo>
                <a:cubicBezTo>
                  <a:pt x="274" y="381"/>
                  <a:pt x="274" y="381"/>
                  <a:pt x="274" y="381"/>
                </a:cubicBezTo>
                <a:cubicBezTo>
                  <a:pt x="274" y="378"/>
                  <a:pt x="275" y="375"/>
                  <a:pt x="278" y="375"/>
                </a:cubicBezTo>
                <a:cubicBezTo>
                  <a:pt x="295" y="375"/>
                  <a:pt x="295" y="375"/>
                  <a:pt x="295" y="375"/>
                </a:cubicBezTo>
                <a:cubicBezTo>
                  <a:pt x="298" y="375"/>
                  <a:pt x="300" y="378"/>
                  <a:pt x="300" y="381"/>
                </a:cubicBezTo>
                <a:cubicBezTo>
                  <a:pt x="300" y="409"/>
                  <a:pt x="300" y="409"/>
                  <a:pt x="300" y="409"/>
                </a:cubicBezTo>
                <a:close/>
                <a:moveTo>
                  <a:pt x="342" y="409"/>
                </a:moveTo>
                <a:cubicBezTo>
                  <a:pt x="342" y="412"/>
                  <a:pt x="339" y="415"/>
                  <a:pt x="338" y="415"/>
                </a:cubicBezTo>
                <a:cubicBezTo>
                  <a:pt x="319" y="415"/>
                  <a:pt x="319" y="415"/>
                  <a:pt x="319" y="415"/>
                </a:cubicBezTo>
                <a:cubicBezTo>
                  <a:pt x="318" y="415"/>
                  <a:pt x="315" y="412"/>
                  <a:pt x="315" y="409"/>
                </a:cubicBezTo>
                <a:cubicBezTo>
                  <a:pt x="315" y="381"/>
                  <a:pt x="315" y="381"/>
                  <a:pt x="315" y="381"/>
                </a:cubicBezTo>
                <a:cubicBezTo>
                  <a:pt x="315" y="378"/>
                  <a:pt x="318" y="375"/>
                  <a:pt x="319" y="375"/>
                </a:cubicBezTo>
                <a:cubicBezTo>
                  <a:pt x="338" y="375"/>
                  <a:pt x="338" y="375"/>
                  <a:pt x="338" y="375"/>
                </a:cubicBezTo>
                <a:cubicBezTo>
                  <a:pt x="339" y="375"/>
                  <a:pt x="342" y="378"/>
                  <a:pt x="342" y="381"/>
                </a:cubicBezTo>
                <a:cubicBezTo>
                  <a:pt x="342" y="409"/>
                  <a:pt x="342" y="409"/>
                  <a:pt x="342" y="409"/>
                </a:cubicBezTo>
                <a:close/>
                <a:moveTo>
                  <a:pt x="383" y="409"/>
                </a:moveTo>
                <a:cubicBezTo>
                  <a:pt x="383" y="412"/>
                  <a:pt x="382" y="415"/>
                  <a:pt x="379" y="415"/>
                </a:cubicBezTo>
                <a:cubicBezTo>
                  <a:pt x="362" y="415"/>
                  <a:pt x="362" y="415"/>
                  <a:pt x="362" y="415"/>
                </a:cubicBezTo>
                <a:cubicBezTo>
                  <a:pt x="359" y="415"/>
                  <a:pt x="358" y="412"/>
                  <a:pt x="358" y="409"/>
                </a:cubicBezTo>
                <a:cubicBezTo>
                  <a:pt x="358" y="381"/>
                  <a:pt x="358" y="381"/>
                  <a:pt x="358" y="381"/>
                </a:cubicBezTo>
                <a:cubicBezTo>
                  <a:pt x="358" y="378"/>
                  <a:pt x="359" y="375"/>
                  <a:pt x="362" y="375"/>
                </a:cubicBezTo>
                <a:cubicBezTo>
                  <a:pt x="379" y="375"/>
                  <a:pt x="379" y="375"/>
                  <a:pt x="379" y="375"/>
                </a:cubicBezTo>
                <a:cubicBezTo>
                  <a:pt x="382" y="375"/>
                  <a:pt x="383" y="378"/>
                  <a:pt x="383" y="381"/>
                </a:cubicBezTo>
                <a:cubicBezTo>
                  <a:pt x="383" y="409"/>
                  <a:pt x="383" y="409"/>
                  <a:pt x="383" y="409"/>
                </a:cubicBezTo>
                <a:close/>
                <a:moveTo>
                  <a:pt x="426" y="409"/>
                </a:moveTo>
                <a:cubicBezTo>
                  <a:pt x="426" y="412"/>
                  <a:pt x="423" y="415"/>
                  <a:pt x="420" y="415"/>
                </a:cubicBezTo>
                <a:cubicBezTo>
                  <a:pt x="403" y="415"/>
                  <a:pt x="403" y="415"/>
                  <a:pt x="403" y="415"/>
                </a:cubicBezTo>
                <a:cubicBezTo>
                  <a:pt x="402" y="415"/>
                  <a:pt x="399" y="412"/>
                  <a:pt x="399" y="409"/>
                </a:cubicBezTo>
                <a:cubicBezTo>
                  <a:pt x="399" y="381"/>
                  <a:pt x="399" y="381"/>
                  <a:pt x="399" y="381"/>
                </a:cubicBezTo>
                <a:cubicBezTo>
                  <a:pt x="399" y="378"/>
                  <a:pt x="402" y="375"/>
                  <a:pt x="403" y="375"/>
                </a:cubicBezTo>
                <a:cubicBezTo>
                  <a:pt x="420" y="375"/>
                  <a:pt x="420" y="375"/>
                  <a:pt x="420" y="375"/>
                </a:cubicBezTo>
                <a:cubicBezTo>
                  <a:pt x="423" y="375"/>
                  <a:pt x="426" y="378"/>
                  <a:pt x="426" y="381"/>
                </a:cubicBezTo>
                <a:cubicBezTo>
                  <a:pt x="426" y="409"/>
                  <a:pt x="426" y="409"/>
                  <a:pt x="426" y="409"/>
                </a:cubicBezTo>
                <a:close/>
                <a:moveTo>
                  <a:pt x="467" y="409"/>
                </a:moveTo>
                <a:cubicBezTo>
                  <a:pt x="467" y="412"/>
                  <a:pt x="465" y="415"/>
                  <a:pt x="463" y="415"/>
                </a:cubicBezTo>
                <a:cubicBezTo>
                  <a:pt x="446" y="415"/>
                  <a:pt x="446" y="415"/>
                  <a:pt x="446" y="415"/>
                </a:cubicBezTo>
                <a:cubicBezTo>
                  <a:pt x="443" y="415"/>
                  <a:pt x="441" y="412"/>
                  <a:pt x="441" y="409"/>
                </a:cubicBezTo>
                <a:cubicBezTo>
                  <a:pt x="441" y="381"/>
                  <a:pt x="441" y="381"/>
                  <a:pt x="441" y="381"/>
                </a:cubicBezTo>
                <a:cubicBezTo>
                  <a:pt x="441" y="378"/>
                  <a:pt x="443" y="375"/>
                  <a:pt x="446" y="375"/>
                </a:cubicBezTo>
                <a:cubicBezTo>
                  <a:pt x="463" y="375"/>
                  <a:pt x="463" y="375"/>
                  <a:pt x="463" y="375"/>
                </a:cubicBezTo>
                <a:cubicBezTo>
                  <a:pt x="465" y="375"/>
                  <a:pt x="467" y="378"/>
                  <a:pt x="467" y="381"/>
                </a:cubicBezTo>
                <a:cubicBezTo>
                  <a:pt x="467" y="409"/>
                  <a:pt x="467" y="409"/>
                  <a:pt x="467" y="409"/>
                </a:cubicBezTo>
                <a:close/>
                <a:moveTo>
                  <a:pt x="467" y="45"/>
                </a:moveTo>
                <a:cubicBezTo>
                  <a:pt x="467" y="48"/>
                  <a:pt x="465" y="51"/>
                  <a:pt x="463" y="51"/>
                </a:cubicBezTo>
                <a:cubicBezTo>
                  <a:pt x="446" y="51"/>
                  <a:pt x="446" y="51"/>
                  <a:pt x="446" y="51"/>
                </a:cubicBezTo>
                <a:cubicBezTo>
                  <a:pt x="443" y="51"/>
                  <a:pt x="441" y="48"/>
                  <a:pt x="441" y="45"/>
                </a:cubicBezTo>
                <a:cubicBezTo>
                  <a:pt x="441" y="16"/>
                  <a:pt x="441" y="16"/>
                  <a:pt x="441" y="16"/>
                </a:cubicBezTo>
                <a:cubicBezTo>
                  <a:pt x="441" y="14"/>
                  <a:pt x="443" y="11"/>
                  <a:pt x="446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1"/>
                  <a:pt x="467" y="14"/>
                  <a:pt x="467" y="16"/>
                </a:cubicBezTo>
                <a:cubicBezTo>
                  <a:pt x="467" y="45"/>
                  <a:pt x="467" y="45"/>
                  <a:pt x="467" y="45"/>
                </a:cubicBezTo>
                <a:close/>
                <a:moveTo>
                  <a:pt x="508" y="409"/>
                </a:moveTo>
                <a:cubicBezTo>
                  <a:pt x="508" y="412"/>
                  <a:pt x="506" y="415"/>
                  <a:pt x="504" y="415"/>
                </a:cubicBezTo>
                <a:cubicBezTo>
                  <a:pt x="487" y="415"/>
                  <a:pt x="487" y="415"/>
                  <a:pt x="487" y="415"/>
                </a:cubicBezTo>
                <a:cubicBezTo>
                  <a:pt x="485" y="415"/>
                  <a:pt x="482" y="412"/>
                  <a:pt x="482" y="409"/>
                </a:cubicBezTo>
                <a:cubicBezTo>
                  <a:pt x="482" y="381"/>
                  <a:pt x="482" y="381"/>
                  <a:pt x="482" y="381"/>
                </a:cubicBezTo>
                <a:cubicBezTo>
                  <a:pt x="482" y="378"/>
                  <a:pt x="485" y="375"/>
                  <a:pt x="487" y="375"/>
                </a:cubicBezTo>
                <a:cubicBezTo>
                  <a:pt x="504" y="375"/>
                  <a:pt x="504" y="375"/>
                  <a:pt x="504" y="375"/>
                </a:cubicBezTo>
                <a:cubicBezTo>
                  <a:pt x="506" y="375"/>
                  <a:pt x="508" y="378"/>
                  <a:pt x="508" y="381"/>
                </a:cubicBezTo>
                <a:cubicBezTo>
                  <a:pt x="508" y="409"/>
                  <a:pt x="508" y="409"/>
                  <a:pt x="508" y="409"/>
                </a:cubicBezTo>
                <a:close/>
                <a:moveTo>
                  <a:pt x="508" y="45"/>
                </a:moveTo>
                <a:cubicBezTo>
                  <a:pt x="508" y="48"/>
                  <a:pt x="506" y="51"/>
                  <a:pt x="504" y="51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5" y="51"/>
                  <a:pt x="482" y="48"/>
                  <a:pt x="482" y="45"/>
                </a:cubicBezTo>
                <a:cubicBezTo>
                  <a:pt x="482" y="16"/>
                  <a:pt x="482" y="16"/>
                  <a:pt x="482" y="16"/>
                </a:cubicBezTo>
                <a:cubicBezTo>
                  <a:pt x="482" y="14"/>
                  <a:pt x="485" y="11"/>
                  <a:pt x="487" y="11"/>
                </a:cubicBezTo>
                <a:cubicBezTo>
                  <a:pt x="504" y="11"/>
                  <a:pt x="504" y="11"/>
                  <a:pt x="504" y="11"/>
                </a:cubicBezTo>
                <a:cubicBezTo>
                  <a:pt x="506" y="11"/>
                  <a:pt x="508" y="14"/>
                  <a:pt x="508" y="16"/>
                </a:cubicBezTo>
                <a:cubicBezTo>
                  <a:pt x="508" y="45"/>
                  <a:pt x="508" y="45"/>
                  <a:pt x="508" y="45"/>
                </a:cubicBezTo>
                <a:close/>
                <a:moveTo>
                  <a:pt x="551" y="409"/>
                </a:moveTo>
                <a:cubicBezTo>
                  <a:pt x="551" y="412"/>
                  <a:pt x="549" y="415"/>
                  <a:pt x="546" y="415"/>
                </a:cubicBezTo>
                <a:cubicBezTo>
                  <a:pt x="529" y="415"/>
                  <a:pt x="529" y="415"/>
                  <a:pt x="529" y="415"/>
                </a:cubicBezTo>
                <a:cubicBezTo>
                  <a:pt x="526" y="415"/>
                  <a:pt x="525" y="412"/>
                  <a:pt x="525" y="409"/>
                </a:cubicBezTo>
                <a:cubicBezTo>
                  <a:pt x="525" y="381"/>
                  <a:pt x="525" y="381"/>
                  <a:pt x="525" y="381"/>
                </a:cubicBezTo>
                <a:cubicBezTo>
                  <a:pt x="525" y="378"/>
                  <a:pt x="526" y="375"/>
                  <a:pt x="529" y="375"/>
                </a:cubicBezTo>
                <a:cubicBezTo>
                  <a:pt x="546" y="375"/>
                  <a:pt x="546" y="375"/>
                  <a:pt x="546" y="375"/>
                </a:cubicBezTo>
                <a:cubicBezTo>
                  <a:pt x="549" y="375"/>
                  <a:pt x="551" y="378"/>
                  <a:pt x="551" y="381"/>
                </a:cubicBezTo>
                <a:cubicBezTo>
                  <a:pt x="551" y="409"/>
                  <a:pt x="551" y="409"/>
                  <a:pt x="551" y="409"/>
                </a:cubicBezTo>
                <a:close/>
                <a:moveTo>
                  <a:pt x="592" y="409"/>
                </a:moveTo>
                <a:cubicBezTo>
                  <a:pt x="592" y="412"/>
                  <a:pt x="590" y="415"/>
                  <a:pt x="587" y="415"/>
                </a:cubicBezTo>
                <a:cubicBezTo>
                  <a:pt x="570" y="415"/>
                  <a:pt x="570" y="415"/>
                  <a:pt x="570" y="415"/>
                </a:cubicBezTo>
                <a:cubicBezTo>
                  <a:pt x="569" y="415"/>
                  <a:pt x="566" y="412"/>
                  <a:pt x="566" y="409"/>
                </a:cubicBezTo>
                <a:cubicBezTo>
                  <a:pt x="566" y="381"/>
                  <a:pt x="566" y="381"/>
                  <a:pt x="566" y="381"/>
                </a:cubicBezTo>
                <a:cubicBezTo>
                  <a:pt x="566" y="378"/>
                  <a:pt x="569" y="375"/>
                  <a:pt x="570" y="375"/>
                </a:cubicBezTo>
                <a:cubicBezTo>
                  <a:pt x="587" y="375"/>
                  <a:pt x="587" y="375"/>
                  <a:pt x="587" y="375"/>
                </a:cubicBezTo>
                <a:cubicBezTo>
                  <a:pt x="590" y="375"/>
                  <a:pt x="592" y="378"/>
                  <a:pt x="592" y="381"/>
                </a:cubicBezTo>
                <a:cubicBezTo>
                  <a:pt x="592" y="409"/>
                  <a:pt x="592" y="409"/>
                  <a:pt x="592" y="409"/>
                </a:cubicBezTo>
                <a:close/>
                <a:moveTo>
                  <a:pt x="634" y="409"/>
                </a:moveTo>
                <a:cubicBezTo>
                  <a:pt x="634" y="412"/>
                  <a:pt x="633" y="415"/>
                  <a:pt x="630" y="415"/>
                </a:cubicBezTo>
                <a:cubicBezTo>
                  <a:pt x="613" y="415"/>
                  <a:pt x="613" y="415"/>
                  <a:pt x="613" y="415"/>
                </a:cubicBezTo>
                <a:cubicBezTo>
                  <a:pt x="610" y="415"/>
                  <a:pt x="609" y="412"/>
                  <a:pt x="609" y="409"/>
                </a:cubicBezTo>
                <a:cubicBezTo>
                  <a:pt x="609" y="381"/>
                  <a:pt x="609" y="381"/>
                  <a:pt x="609" y="381"/>
                </a:cubicBezTo>
                <a:cubicBezTo>
                  <a:pt x="609" y="378"/>
                  <a:pt x="610" y="375"/>
                  <a:pt x="613" y="375"/>
                </a:cubicBezTo>
                <a:cubicBezTo>
                  <a:pt x="630" y="375"/>
                  <a:pt x="630" y="375"/>
                  <a:pt x="630" y="375"/>
                </a:cubicBezTo>
                <a:cubicBezTo>
                  <a:pt x="633" y="375"/>
                  <a:pt x="634" y="378"/>
                  <a:pt x="634" y="381"/>
                </a:cubicBezTo>
                <a:cubicBezTo>
                  <a:pt x="634" y="409"/>
                  <a:pt x="634" y="409"/>
                  <a:pt x="634" y="409"/>
                </a:cubicBezTo>
                <a:close/>
                <a:moveTo>
                  <a:pt x="675" y="409"/>
                </a:moveTo>
                <a:cubicBezTo>
                  <a:pt x="675" y="412"/>
                  <a:pt x="674" y="415"/>
                  <a:pt x="671" y="415"/>
                </a:cubicBezTo>
                <a:cubicBezTo>
                  <a:pt x="654" y="415"/>
                  <a:pt x="654" y="415"/>
                  <a:pt x="654" y="415"/>
                </a:cubicBezTo>
                <a:cubicBezTo>
                  <a:pt x="653" y="415"/>
                  <a:pt x="650" y="412"/>
                  <a:pt x="650" y="409"/>
                </a:cubicBezTo>
                <a:cubicBezTo>
                  <a:pt x="650" y="381"/>
                  <a:pt x="650" y="381"/>
                  <a:pt x="650" y="381"/>
                </a:cubicBezTo>
                <a:cubicBezTo>
                  <a:pt x="650" y="378"/>
                  <a:pt x="653" y="375"/>
                  <a:pt x="654" y="375"/>
                </a:cubicBezTo>
                <a:cubicBezTo>
                  <a:pt x="671" y="375"/>
                  <a:pt x="671" y="375"/>
                  <a:pt x="671" y="375"/>
                </a:cubicBezTo>
                <a:cubicBezTo>
                  <a:pt x="674" y="375"/>
                  <a:pt x="675" y="378"/>
                  <a:pt x="675" y="381"/>
                </a:cubicBezTo>
                <a:cubicBezTo>
                  <a:pt x="675" y="409"/>
                  <a:pt x="675" y="409"/>
                  <a:pt x="675" y="409"/>
                </a:cubicBezTo>
                <a:close/>
                <a:moveTo>
                  <a:pt x="718" y="409"/>
                </a:moveTo>
                <a:cubicBezTo>
                  <a:pt x="718" y="412"/>
                  <a:pt x="715" y="415"/>
                  <a:pt x="714" y="415"/>
                </a:cubicBezTo>
                <a:cubicBezTo>
                  <a:pt x="697" y="415"/>
                  <a:pt x="697" y="415"/>
                  <a:pt x="697" y="415"/>
                </a:cubicBezTo>
                <a:cubicBezTo>
                  <a:pt x="694" y="415"/>
                  <a:pt x="692" y="412"/>
                  <a:pt x="692" y="409"/>
                </a:cubicBezTo>
                <a:cubicBezTo>
                  <a:pt x="692" y="381"/>
                  <a:pt x="692" y="381"/>
                  <a:pt x="692" y="381"/>
                </a:cubicBezTo>
                <a:cubicBezTo>
                  <a:pt x="692" y="378"/>
                  <a:pt x="694" y="375"/>
                  <a:pt x="697" y="375"/>
                </a:cubicBezTo>
                <a:cubicBezTo>
                  <a:pt x="714" y="375"/>
                  <a:pt x="714" y="375"/>
                  <a:pt x="714" y="375"/>
                </a:cubicBezTo>
                <a:cubicBezTo>
                  <a:pt x="715" y="375"/>
                  <a:pt x="718" y="378"/>
                  <a:pt x="718" y="381"/>
                </a:cubicBezTo>
                <a:cubicBezTo>
                  <a:pt x="718" y="409"/>
                  <a:pt x="718" y="409"/>
                  <a:pt x="718" y="409"/>
                </a:cubicBezTo>
                <a:close/>
                <a:moveTo>
                  <a:pt x="759" y="409"/>
                </a:moveTo>
                <a:cubicBezTo>
                  <a:pt x="759" y="412"/>
                  <a:pt x="758" y="415"/>
                  <a:pt x="755" y="415"/>
                </a:cubicBezTo>
                <a:cubicBezTo>
                  <a:pt x="738" y="415"/>
                  <a:pt x="738" y="415"/>
                  <a:pt x="738" y="415"/>
                </a:cubicBezTo>
                <a:cubicBezTo>
                  <a:pt x="736" y="415"/>
                  <a:pt x="734" y="412"/>
                  <a:pt x="734" y="409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78"/>
                  <a:pt x="736" y="375"/>
                  <a:pt x="738" y="375"/>
                </a:cubicBezTo>
                <a:cubicBezTo>
                  <a:pt x="755" y="375"/>
                  <a:pt x="755" y="375"/>
                  <a:pt x="755" y="375"/>
                </a:cubicBezTo>
                <a:cubicBezTo>
                  <a:pt x="758" y="375"/>
                  <a:pt x="759" y="378"/>
                  <a:pt x="759" y="381"/>
                </a:cubicBezTo>
                <a:cubicBezTo>
                  <a:pt x="759" y="409"/>
                  <a:pt x="759" y="409"/>
                  <a:pt x="759" y="409"/>
                </a:cubicBezTo>
                <a:close/>
                <a:moveTo>
                  <a:pt x="802" y="409"/>
                </a:moveTo>
                <a:cubicBezTo>
                  <a:pt x="802" y="412"/>
                  <a:pt x="799" y="415"/>
                  <a:pt x="797" y="415"/>
                </a:cubicBezTo>
                <a:cubicBezTo>
                  <a:pt x="780" y="415"/>
                  <a:pt x="780" y="415"/>
                  <a:pt x="780" y="415"/>
                </a:cubicBezTo>
                <a:cubicBezTo>
                  <a:pt x="778" y="415"/>
                  <a:pt x="776" y="412"/>
                  <a:pt x="776" y="409"/>
                </a:cubicBezTo>
                <a:cubicBezTo>
                  <a:pt x="776" y="381"/>
                  <a:pt x="776" y="381"/>
                  <a:pt x="776" y="381"/>
                </a:cubicBezTo>
                <a:cubicBezTo>
                  <a:pt x="776" y="378"/>
                  <a:pt x="778" y="375"/>
                  <a:pt x="780" y="375"/>
                </a:cubicBezTo>
                <a:cubicBezTo>
                  <a:pt x="797" y="375"/>
                  <a:pt x="797" y="375"/>
                  <a:pt x="797" y="375"/>
                </a:cubicBezTo>
                <a:cubicBezTo>
                  <a:pt x="799" y="375"/>
                  <a:pt x="802" y="378"/>
                  <a:pt x="802" y="381"/>
                </a:cubicBezTo>
                <a:cubicBezTo>
                  <a:pt x="802" y="409"/>
                  <a:pt x="802" y="409"/>
                  <a:pt x="802" y="409"/>
                </a:cubicBezTo>
                <a:close/>
                <a:moveTo>
                  <a:pt x="843" y="409"/>
                </a:moveTo>
                <a:cubicBezTo>
                  <a:pt x="843" y="412"/>
                  <a:pt x="841" y="415"/>
                  <a:pt x="838" y="415"/>
                </a:cubicBezTo>
                <a:cubicBezTo>
                  <a:pt x="821" y="415"/>
                  <a:pt x="821" y="415"/>
                  <a:pt x="821" y="415"/>
                </a:cubicBezTo>
                <a:cubicBezTo>
                  <a:pt x="820" y="415"/>
                  <a:pt x="817" y="412"/>
                  <a:pt x="817" y="409"/>
                </a:cubicBezTo>
                <a:cubicBezTo>
                  <a:pt x="817" y="381"/>
                  <a:pt x="817" y="381"/>
                  <a:pt x="817" y="381"/>
                </a:cubicBezTo>
                <a:cubicBezTo>
                  <a:pt x="817" y="378"/>
                  <a:pt x="820" y="375"/>
                  <a:pt x="821" y="375"/>
                </a:cubicBezTo>
                <a:cubicBezTo>
                  <a:pt x="838" y="375"/>
                  <a:pt x="838" y="375"/>
                  <a:pt x="838" y="375"/>
                </a:cubicBezTo>
                <a:cubicBezTo>
                  <a:pt x="841" y="375"/>
                  <a:pt x="843" y="378"/>
                  <a:pt x="843" y="381"/>
                </a:cubicBezTo>
                <a:cubicBezTo>
                  <a:pt x="843" y="409"/>
                  <a:pt x="843" y="409"/>
                  <a:pt x="843" y="409"/>
                </a:cubicBezTo>
                <a:close/>
                <a:moveTo>
                  <a:pt x="885" y="409"/>
                </a:moveTo>
                <a:cubicBezTo>
                  <a:pt x="885" y="412"/>
                  <a:pt x="882" y="415"/>
                  <a:pt x="881" y="415"/>
                </a:cubicBezTo>
                <a:cubicBezTo>
                  <a:pt x="864" y="415"/>
                  <a:pt x="864" y="415"/>
                  <a:pt x="864" y="415"/>
                </a:cubicBezTo>
                <a:cubicBezTo>
                  <a:pt x="861" y="415"/>
                  <a:pt x="860" y="412"/>
                  <a:pt x="860" y="409"/>
                </a:cubicBezTo>
                <a:cubicBezTo>
                  <a:pt x="860" y="381"/>
                  <a:pt x="860" y="381"/>
                  <a:pt x="860" y="381"/>
                </a:cubicBezTo>
                <a:cubicBezTo>
                  <a:pt x="860" y="378"/>
                  <a:pt x="861" y="375"/>
                  <a:pt x="864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2" y="375"/>
                  <a:pt x="885" y="378"/>
                  <a:pt x="885" y="381"/>
                </a:cubicBezTo>
                <a:cubicBezTo>
                  <a:pt x="885" y="409"/>
                  <a:pt x="885" y="409"/>
                  <a:pt x="885" y="409"/>
                </a:cubicBezTo>
                <a:close/>
                <a:moveTo>
                  <a:pt x="926" y="409"/>
                </a:moveTo>
                <a:cubicBezTo>
                  <a:pt x="926" y="412"/>
                  <a:pt x="925" y="415"/>
                  <a:pt x="922" y="415"/>
                </a:cubicBezTo>
                <a:cubicBezTo>
                  <a:pt x="905" y="415"/>
                  <a:pt x="905" y="415"/>
                  <a:pt x="905" y="415"/>
                </a:cubicBezTo>
                <a:cubicBezTo>
                  <a:pt x="902" y="415"/>
                  <a:pt x="901" y="412"/>
                  <a:pt x="901" y="409"/>
                </a:cubicBezTo>
                <a:cubicBezTo>
                  <a:pt x="901" y="381"/>
                  <a:pt x="901" y="381"/>
                  <a:pt x="901" y="381"/>
                </a:cubicBezTo>
                <a:cubicBezTo>
                  <a:pt x="901" y="378"/>
                  <a:pt x="902" y="375"/>
                  <a:pt x="905" y="375"/>
                </a:cubicBezTo>
                <a:cubicBezTo>
                  <a:pt x="922" y="375"/>
                  <a:pt x="922" y="375"/>
                  <a:pt x="922" y="375"/>
                </a:cubicBezTo>
                <a:cubicBezTo>
                  <a:pt x="925" y="375"/>
                  <a:pt x="926" y="378"/>
                  <a:pt x="926" y="381"/>
                </a:cubicBezTo>
                <a:cubicBezTo>
                  <a:pt x="926" y="409"/>
                  <a:pt x="926" y="409"/>
                  <a:pt x="926" y="409"/>
                </a:cubicBezTo>
                <a:close/>
                <a:moveTo>
                  <a:pt x="969" y="409"/>
                </a:moveTo>
                <a:cubicBezTo>
                  <a:pt x="969" y="412"/>
                  <a:pt x="966" y="415"/>
                  <a:pt x="965" y="415"/>
                </a:cubicBezTo>
                <a:cubicBezTo>
                  <a:pt x="948" y="415"/>
                  <a:pt x="948" y="415"/>
                  <a:pt x="948" y="415"/>
                </a:cubicBezTo>
                <a:cubicBezTo>
                  <a:pt x="945" y="415"/>
                  <a:pt x="944" y="412"/>
                  <a:pt x="944" y="409"/>
                </a:cubicBezTo>
                <a:cubicBezTo>
                  <a:pt x="944" y="381"/>
                  <a:pt x="944" y="381"/>
                  <a:pt x="944" y="381"/>
                </a:cubicBezTo>
                <a:cubicBezTo>
                  <a:pt x="944" y="378"/>
                  <a:pt x="945" y="375"/>
                  <a:pt x="948" y="375"/>
                </a:cubicBezTo>
                <a:cubicBezTo>
                  <a:pt x="965" y="375"/>
                  <a:pt x="965" y="375"/>
                  <a:pt x="965" y="375"/>
                </a:cubicBezTo>
                <a:cubicBezTo>
                  <a:pt x="966" y="375"/>
                  <a:pt x="969" y="378"/>
                  <a:pt x="969" y="381"/>
                </a:cubicBezTo>
                <a:cubicBezTo>
                  <a:pt x="969" y="409"/>
                  <a:pt x="969" y="409"/>
                  <a:pt x="969" y="409"/>
                </a:cubicBezTo>
                <a:close/>
                <a:moveTo>
                  <a:pt x="969" y="45"/>
                </a:moveTo>
                <a:cubicBezTo>
                  <a:pt x="969" y="48"/>
                  <a:pt x="966" y="51"/>
                  <a:pt x="965" y="51"/>
                </a:cubicBezTo>
                <a:cubicBezTo>
                  <a:pt x="948" y="51"/>
                  <a:pt x="948" y="51"/>
                  <a:pt x="948" y="51"/>
                </a:cubicBezTo>
                <a:cubicBezTo>
                  <a:pt x="945" y="51"/>
                  <a:pt x="944" y="48"/>
                  <a:pt x="944" y="45"/>
                </a:cubicBezTo>
                <a:cubicBezTo>
                  <a:pt x="944" y="16"/>
                  <a:pt x="944" y="16"/>
                  <a:pt x="944" y="16"/>
                </a:cubicBezTo>
                <a:cubicBezTo>
                  <a:pt x="944" y="14"/>
                  <a:pt x="945" y="11"/>
                  <a:pt x="948" y="11"/>
                </a:cubicBezTo>
                <a:cubicBezTo>
                  <a:pt x="965" y="11"/>
                  <a:pt x="965" y="11"/>
                  <a:pt x="965" y="11"/>
                </a:cubicBezTo>
                <a:cubicBezTo>
                  <a:pt x="966" y="11"/>
                  <a:pt x="969" y="14"/>
                  <a:pt x="969" y="16"/>
                </a:cubicBezTo>
                <a:cubicBezTo>
                  <a:pt x="969" y="45"/>
                  <a:pt x="969" y="45"/>
                  <a:pt x="969" y="45"/>
                </a:cubicBezTo>
                <a:close/>
                <a:moveTo>
                  <a:pt x="1010" y="409"/>
                </a:moveTo>
                <a:cubicBezTo>
                  <a:pt x="1010" y="412"/>
                  <a:pt x="1009" y="415"/>
                  <a:pt x="1006" y="415"/>
                </a:cubicBezTo>
                <a:cubicBezTo>
                  <a:pt x="989" y="415"/>
                  <a:pt x="989" y="415"/>
                  <a:pt x="989" y="415"/>
                </a:cubicBezTo>
                <a:cubicBezTo>
                  <a:pt x="986" y="415"/>
                  <a:pt x="985" y="412"/>
                  <a:pt x="985" y="409"/>
                </a:cubicBezTo>
                <a:cubicBezTo>
                  <a:pt x="985" y="381"/>
                  <a:pt x="985" y="381"/>
                  <a:pt x="985" y="381"/>
                </a:cubicBezTo>
                <a:cubicBezTo>
                  <a:pt x="985" y="378"/>
                  <a:pt x="986" y="375"/>
                  <a:pt x="989" y="375"/>
                </a:cubicBezTo>
                <a:cubicBezTo>
                  <a:pt x="1006" y="375"/>
                  <a:pt x="1006" y="375"/>
                  <a:pt x="1006" y="375"/>
                </a:cubicBezTo>
                <a:cubicBezTo>
                  <a:pt x="1009" y="375"/>
                  <a:pt x="1010" y="378"/>
                  <a:pt x="1010" y="381"/>
                </a:cubicBezTo>
                <a:cubicBezTo>
                  <a:pt x="1010" y="409"/>
                  <a:pt x="1010" y="409"/>
                  <a:pt x="1010" y="409"/>
                </a:cubicBezTo>
                <a:close/>
                <a:moveTo>
                  <a:pt x="1053" y="409"/>
                </a:moveTo>
                <a:cubicBezTo>
                  <a:pt x="1053" y="412"/>
                  <a:pt x="1050" y="415"/>
                  <a:pt x="1049" y="415"/>
                </a:cubicBezTo>
                <a:cubicBezTo>
                  <a:pt x="1032" y="415"/>
                  <a:pt x="1032" y="415"/>
                  <a:pt x="1032" y="415"/>
                </a:cubicBezTo>
                <a:cubicBezTo>
                  <a:pt x="1029" y="415"/>
                  <a:pt x="1027" y="412"/>
                  <a:pt x="1027" y="409"/>
                </a:cubicBezTo>
                <a:cubicBezTo>
                  <a:pt x="1027" y="381"/>
                  <a:pt x="1027" y="381"/>
                  <a:pt x="1027" y="381"/>
                </a:cubicBezTo>
                <a:cubicBezTo>
                  <a:pt x="1027" y="378"/>
                  <a:pt x="1029" y="375"/>
                  <a:pt x="1032" y="375"/>
                </a:cubicBezTo>
                <a:cubicBezTo>
                  <a:pt x="1049" y="375"/>
                  <a:pt x="1049" y="375"/>
                  <a:pt x="1049" y="375"/>
                </a:cubicBezTo>
                <a:cubicBezTo>
                  <a:pt x="1050" y="375"/>
                  <a:pt x="1053" y="378"/>
                  <a:pt x="1053" y="381"/>
                </a:cubicBezTo>
                <a:cubicBezTo>
                  <a:pt x="1053" y="409"/>
                  <a:pt x="1053" y="409"/>
                  <a:pt x="1053" y="409"/>
                </a:cubicBezTo>
                <a:close/>
                <a:moveTo>
                  <a:pt x="1094" y="409"/>
                </a:moveTo>
                <a:cubicBezTo>
                  <a:pt x="1094" y="412"/>
                  <a:pt x="1093" y="415"/>
                  <a:pt x="1090" y="415"/>
                </a:cubicBezTo>
                <a:cubicBezTo>
                  <a:pt x="1073" y="415"/>
                  <a:pt x="1073" y="415"/>
                  <a:pt x="1073" y="415"/>
                </a:cubicBezTo>
                <a:cubicBezTo>
                  <a:pt x="1070" y="415"/>
                  <a:pt x="1068" y="412"/>
                  <a:pt x="1068" y="409"/>
                </a:cubicBezTo>
                <a:cubicBezTo>
                  <a:pt x="1068" y="381"/>
                  <a:pt x="1068" y="381"/>
                  <a:pt x="1068" y="381"/>
                </a:cubicBezTo>
                <a:cubicBezTo>
                  <a:pt x="1068" y="378"/>
                  <a:pt x="1070" y="375"/>
                  <a:pt x="1073" y="375"/>
                </a:cubicBezTo>
                <a:cubicBezTo>
                  <a:pt x="1090" y="375"/>
                  <a:pt x="1090" y="375"/>
                  <a:pt x="1090" y="375"/>
                </a:cubicBezTo>
                <a:cubicBezTo>
                  <a:pt x="1093" y="375"/>
                  <a:pt x="1094" y="378"/>
                  <a:pt x="1094" y="381"/>
                </a:cubicBezTo>
                <a:cubicBezTo>
                  <a:pt x="1094" y="409"/>
                  <a:pt x="1094" y="409"/>
                  <a:pt x="1094" y="409"/>
                </a:cubicBezTo>
                <a:close/>
                <a:moveTo>
                  <a:pt x="1136" y="409"/>
                </a:moveTo>
                <a:cubicBezTo>
                  <a:pt x="1136" y="412"/>
                  <a:pt x="1134" y="415"/>
                  <a:pt x="1132" y="415"/>
                </a:cubicBezTo>
                <a:cubicBezTo>
                  <a:pt x="1115" y="415"/>
                  <a:pt x="1115" y="415"/>
                  <a:pt x="1115" y="415"/>
                </a:cubicBezTo>
                <a:cubicBezTo>
                  <a:pt x="1112" y="415"/>
                  <a:pt x="1110" y="412"/>
                  <a:pt x="1110" y="409"/>
                </a:cubicBezTo>
                <a:cubicBezTo>
                  <a:pt x="1110" y="381"/>
                  <a:pt x="1110" y="381"/>
                  <a:pt x="1110" y="381"/>
                </a:cubicBezTo>
                <a:cubicBezTo>
                  <a:pt x="1110" y="378"/>
                  <a:pt x="1112" y="375"/>
                  <a:pt x="1115" y="375"/>
                </a:cubicBezTo>
                <a:cubicBezTo>
                  <a:pt x="1132" y="375"/>
                  <a:pt x="1132" y="375"/>
                  <a:pt x="1132" y="375"/>
                </a:cubicBezTo>
                <a:cubicBezTo>
                  <a:pt x="1134" y="375"/>
                  <a:pt x="1136" y="378"/>
                  <a:pt x="1136" y="381"/>
                </a:cubicBezTo>
                <a:cubicBezTo>
                  <a:pt x="1136" y="409"/>
                  <a:pt x="1136" y="409"/>
                  <a:pt x="1136" y="409"/>
                </a:cubicBezTo>
                <a:close/>
                <a:moveTo>
                  <a:pt x="1178" y="409"/>
                </a:moveTo>
                <a:cubicBezTo>
                  <a:pt x="1178" y="412"/>
                  <a:pt x="1176" y="415"/>
                  <a:pt x="1173" y="415"/>
                </a:cubicBezTo>
                <a:cubicBezTo>
                  <a:pt x="1156" y="415"/>
                  <a:pt x="1156" y="415"/>
                  <a:pt x="1156" y="415"/>
                </a:cubicBezTo>
                <a:cubicBezTo>
                  <a:pt x="1153" y="415"/>
                  <a:pt x="1152" y="412"/>
                  <a:pt x="1152" y="409"/>
                </a:cubicBezTo>
                <a:cubicBezTo>
                  <a:pt x="1152" y="381"/>
                  <a:pt x="1152" y="381"/>
                  <a:pt x="1152" y="381"/>
                </a:cubicBezTo>
                <a:cubicBezTo>
                  <a:pt x="1152" y="378"/>
                  <a:pt x="1153" y="375"/>
                  <a:pt x="1156" y="375"/>
                </a:cubicBezTo>
                <a:cubicBezTo>
                  <a:pt x="1173" y="375"/>
                  <a:pt x="1173" y="375"/>
                  <a:pt x="1173" y="375"/>
                </a:cubicBezTo>
                <a:cubicBezTo>
                  <a:pt x="1176" y="375"/>
                  <a:pt x="1178" y="378"/>
                  <a:pt x="1178" y="381"/>
                </a:cubicBezTo>
                <a:cubicBezTo>
                  <a:pt x="1178" y="409"/>
                  <a:pt x="1178" y="409"/>
                  <a:pt x="1178" y="409"/>
                </a:cubicBezTo>
                <a:close/>
                <a:moveTo>
                  <a:pt x="1220" y="409"/>
                </a:moveTo>
                <a:cubicBezTo>
                  <a:pt x="1220" y="412"/>
                  <a:pt x="1217" y="415"/>
                  <a:pt x="1216" y="415"/>
                </a:cubicBezTo>
                <a:cubicBezTo>
                  <a:pt x="1197" y="415"/>
                  <a:pt x="1197" y="415"/>
                  <a:pt x="1197" y="415"/>
                </a:cubicBezTo>
                <a:cubicBezTo>
                  <a:pt x="1196" y="415"/>
                  <a:pt x="1193" y="412"/>
                  <a:pt x="1193" y="409"/>
                </a:cubicBezTo>
                <a:cubicBezTo>
                  <a:pt x="1193" y="381"/>
                  <a:pt x="1193" y="381"/>
                  <a:pt x="1193" y="381"/>
                </a:cubicBezTo>
                <a:cubicBezTo>
                  <a:pt x="1193" y="378"/>
                  <a:pt x="1196" y="375"/>
                  <a:pt x="1197" y="375"/>
                </a:cubicBezTo>
                <a:cubicBezTo>
                  <a:pt x="1216" y="375"/>
                  <a:pt x="1216" y="375"/>
                  <a:pt x="1216" y="375"/>
                </a:cubicBezTo>
                <a:cubicBezTo>
                  <a:pt x="1217" y="375"/>
                  <a:pt x="1220" y="378"/>
                  <a:pt x="1220" y="381"/>
                </a:cubicBezTo>
                <a:cubicBezTo>
                  <a:pt x="1220" y="409"/>
                  <a:pt x="1220" y="409"/>
                  <a:pt x="1220" y="409"/>
                </a:cubicBezTo>
                <a:close/>
                <a:moveTo>
                  <a:pt x="1261" y="409"/>
                </a:moveTo>
                <a:cubicBezTo>
                  <a:pt x="1261" y="412"/>
                  <a:pt x="1260" y="415"/>
                  <a:pt x="1257" y="415"/>
                </a:cubicBezTo>
                <a:cubicBezTo>
                  <a:pt x="1240" y="415"/>
                  <a:pt x="1240" y="415"/>
                  <a:pt x="1240" y="415"/>
                </a:cubicBezTo>
                <a:cubicBezTo>
                  <a:pt x="1237" y="415"/>
                  <a:pt x="1236" y="412"/>
                  <a:pt x="1236" y="409"/>
                </a:cubicBezTo>
                <a:cubicBezTo>
                  <a:pt x="1236" y="381"/>
                  <a:pt x="1236" y="381"/>
                  <a:pt x="1236" y="381"/>
                </a:cubicBezTo>
                <a:cubicBezTo>
                  <a:pt x="1236" y="378"/>
                  <a:pt x="1237" y="375"/>
                  <a:pt x="1240" y="375"/>
                </a:cubicBezTo>
                <a:cubicBezTo>
                  <a:pt x="1257" y="375"/>
                  <a:pt x="1257" y="375"/>
                  <a:pt x="1257" y="375"/>
                </a:cubicBezTo>
                <a:cubicBezTo>
                  <a:pt x="1260" y="375"/>
                  <a:pt x="1261" y="378"/>
                  <a:pt x="1261" y="381"/>
                </a:cubicBezTo>
                <a:cubicBezTo>
                  <a:pt x="1261" y="409"/>
                  <a:pt x="1261" y="409"/>
                  <a:pt x="1261" y="409"/>
                </a:cubicBezTo>
                <a:close/>
                <a:moveTo>
                  <a:pt x="1304" y="409"/>
                </a:moveTo>
                <a:cubicBezTo>
                  <a:pt x="1304" y="412"/>
                  <a:pt x="1301" y="415"/>
                  <a:pt x="1298" y="415"/>
                </a:cubicBezTo>
                <a:cubicBezTo>
                  <a:pt x="1281" y="415"/>
                  <a:pt x="1281" y="415"/>
                  <a:pt x="1281" y="415"/>
                </a:cubicBezTo>
                <a:cubicBezTo>
                  <a:pt x="1280" y="415"/>
                  <a:pt x="1277" y="412"/>
                  <a:pt x="1277" y="409"/>
                </a:cubicBezTo>
                <a:cubicBezTo>
                  <a:pt x="1277" y="381"/>
                  <a:pt x="1277" y="381"/>
                  <a:pt x="1277" y="381"/>
                </a:cubicBezTo>
                <a:cubicBezTo>
                  <a:pt x="1277" y="378"/>
                  <a:pt x="1280" y="375"/>
                  <a:pt x="1281" y="375"/>
                </a:cubicBezTo>
                <a:cubicBezTo>
                  <a:pt x="1298" y="375"/>
                  <a:pt x="1298" y="375"/>
                  <a:pt x="1298" y="375"/>
                </a:cubicBezTo>
                <a:cubicBezTo>
                  <a:pt x="1301" y="375"/>
                  <a:pt x="1304" y="378"/>
                  <a:pt x="1304" y="381"/>
                </a:cubicBezTo>
                <a:cubicBezTo>
                  <a:pt x="1304" y="409"/>
                  <a:pt x="1304" y="409"/>
                  <a:pt x="1304" y="409"/>
                </a:cubicBezTo>
                <a:close/>
                <a:moveTo>
                  <a:pt x="1345" y="409"/>
                </a:moveTo>
                <a:cubicBezTo>
                  <a:pt x="1345" y="412"/>
                  <a:pt x="1344" y="415"/>
                  <a:pt x="1341" y="415"/>
                </a:cubicBezTo>
                <a:cubicBezTo>
                  <a:pt x="1324" y="415"/>
                  <a:pt x="1324" y="415"/>
                  <a:pt x="1324" y="415"/>
                </a:cubicBezTo>
                <a:cubicBezTo>
                  <a:pt x="1321" y="415"/>
                  <a:pt x="1319" y="412"/>
                  <a:pt x="1319" y="409"/>
                </a:cubicBezTo>
                <a:cubicBezTo>
                  <a:pt x="1319" y="381"/>
                  <a:pt x="1319" y="381"/>
                  <a:pt x="1319" y="381"/>
                </a:cubicBezTo>
                <a:cubicBezTo>
                  <a:pt x="1319" y="378"/>
                  <a:pt x="1321" y="375"/>
                  <a:pt x="1324" y="375"/>
                </a:cubicBezTo>
                <a:cubicBezTo>
                  <a:pt x="1341" y="375"/>
                  <a:pt x="1341" y="375"/>
                  <a:pt x="1341" y="375"/>
                </a:cubicBezTo>
                <a:cubicBezTo>
                  <a:pt x="1344" y="375"/>
                  <a:pt x="1345" y="378"/>
                  <a:pt x="1345" y="381"/>
                </a:cubicBezTo>
                <a:cubicBezTo>
                  <a:pt x="1345" y="409"/>
                  <a:pt x="1345" y="409"/>
                  <a:pt x="1345" y="409"/>
                </a:cubicBezTo>
                <a:close/>
                <a:moveTo>
                  <a:pt x="1386" y="409"/>
                </a:moveTo>
                <a:cubicBezTo>
                  <a:pt x="1386" y="412"/>
                  <a:pt x="1385" y="415"/>
                  <a:pt x="1382" y="415"/>
                </a:cubicBezTo>
                <a:cubicBezTo>
                  <a:pt x="1365" y="415"/>
                  <a:pt x="1365" y="415"/>
                  <a:pt x="1365" y="415"/>
                </a:cubicBezTo>
                <a:cubicBezTo>
                  <a:pt x="1364" y="415"/>
                  <a:pt x="1361" y="412"/>
                  <a:pt x="1361" y="409"/>
                </a:cubicBezTo>
                <a:cubicBezTo>
                  <a:pt x="1361" y="381"/>
                  <a:pt x="1361" y="381"/>
                  <a:pt x="1361" y="381"/>
                </a:cubicBezTo>
                <a:cubicBezTo>
                  <a:pt x="1361" y="378"/>
                  <a:pt x="1364" y="375"/>
                  <a:pt x="1365" y="375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5" y="375"/>
                  <a:pt x="1386" y="378"/>
                  <a:pt x="1386" y="381"/>
                </a:cubicBezTo>
                <a:cubicBezTo>
                  <a:pt x="1386" y="409"/>
                  <a:pt x="1386" y="409"/>
                  <a:pt x="1386" y="409"/>
                </a:cubicBezTo>
                <a:close/>
                <a:moveTo>
                  <a:pt x="1429" y="409"/>
                </a:moveTo>
                <a:cubicBezTo>
                  <a:pt x="1429" y="412"/>
                  <a:pt x="1427" y="415"/>
                  <a:pt x="1425" y="415"/>
                </a:cubicBezTo>
                <a:cubicBezTo>
                  <a:pt x="1408" y="415"/>
                  <a:pt x="1408" y="415"/>
                  <a:pt x="1408" y="415"/>
                </a:cubicBezTo>
                <a:cubicBezTo>
                  <a:pt x="1405" y="415"/>
                  <a:pt x="1403" y="412"/>
                  <a:pt x="1403" y="409"/>
                </a:cubicBezTo>
                <a:cubicBezTo>
                  <a:pt x="1403" y="381"/>
                  <a:pt x="1403" y="381"/>
                  <a:pt x="1403" y="381"/>
                </a:cubicBezTo>
                <a:cubicBezTo>
                  <a:pt x="1403" y="378"/>
                  <a:pt x="1405" y="375"/>
                  <a:pt x="1408" y="375"/>
                </a:cubicBezTo>
                <a:cubicBezTo>
                  <a:pt x="1425" y="375"/>
                  <a:pt x="1425" y="375"/>
                  <a:pt x="1425" y="375"/>
                </a:cubicBezTo>
                <a:cubicBezTo>
                  <a:pt x="1427" y="375"/>
                  <a:pt x="1429" y="378"/>
                  <a:pt x="1429" y="381"/>
                </a:cubicBezTo>
                <a:cubicBezTo>
                  <a:pt x="1429" y="409"/>
                  <a:pt x="1429" y="409"/>
                  <a:pt x="1429" y="409"/>
                </a:cubicBezTo>
                <a:close/>
                <a:moveTo>
                  <a:pt x="1429" y="45"/>
                </a:moveTo>
                <a:cubicBezTo>
                  <a:pt x="1429" y="48"/>
                  <a:pt x="1427" y="51"/>
                  <a:pt x="1425" y="51"/>
                </a:cubicBezTo>
                <a:cubicBezTo>
                  <a:pt x="1408" y="51"/>
                  <a:pt x="1408" y="51"/>
                  <a:pt x="1408" y="51"/>
                </a:cubicBezTo>
                <a:cubicBezTo>
                  <a:pt x="1405" y="51"/>
                  <a:pt x="1403" y="48"/>
                  <a:pt x="1403" y="45"/>
                </a:cubicBezTo>
                <a:cubicBezTo>
                  <a:pt x="1403" y="16"/>
                  <a:pt x="1403" y="16"/>
                  <a:pt x="1403" y="16"/>
                </a:cubicBezTo>
                <a:cubicBezTo>
                  <a:pt x="1403" y="14"/>
                  <a:pt x="1405" y="11"/>
                  <a:pt x="1408" y="11"/>
                </a:cubicBezTo>
                <a:cubicBezTo>
                  <a:pt x="1425" y="11"/>
                  <a:pt x="1425" y="11"/>
                  <a:pt x="1425" y="11"/>
                </a:cubicBezTo>
                <a:cubicBezTo>
                  <a:pt x="1427" y="11"/>
                  <a:pt x="1429" y="14"/>
                  <a:pt x="1429" y="16"/>
                </a:cubicBezTo>
                <a:cubicBezTo>
                  <a:pt x="1429" y="45"/>
                  <a:pt x="1429" y="45"/>
                  <a:pt x="1429" y="45"/>
                </a:cubicBezTo>
                <a:close/>
                <a:moveTo>
                  <a:pt x="1470" y="409"/>
                </a:moveTo>
                <a:cubicBezTo>
                  <a:pt x="1470" y="412"/>
                  <a:pt x="1468" y="415"/>
                  <a:pt x="1466" y="415"/>
                </a:cubicBezTo>
                <a:cubicBezTo>
                  <a:pt x="1449" y="415"/>
                  <a:pt x="1449" y="415"/>
                  <a:pt x="1449" y="415"/>
                </a:cubicBezTo>
                <a:cubicBezTo>
                  <a:pt x="1447" y="415"/>
                  <a:pt x="1444" y="412"/>
                  <a:pt x="1444" y="409"/>
                </a:cubicBezTo>
                <a:cubicBezTo>
                  <a:pt x="1444" y="381"/>
                  <a:pt x="1444" y="381"/>
                  <a:pt x="1444" y="381"/>
                </a:cubicBezTo>
                <a:cubicBezTo>
                  <a:pt x="1444" y="378"/>
                  <a:pt x="1447" y="375"/>
                  <a:pt x="1449" y="375"/>
                </a:cubicBezTo>
                <a:cubicBezTo>
                  <a:pt x="1466" y="375"/>
                  <a:pt x="1466" y="375"/>
                  <a:pt x="1466" y="375"/>
                </a:cubicBezTo>
                <a:cubicBezTo>
                  <a:pt x="1468" y="375"/>
                  <a:pt x="1470" y="378"/>
                  <a:pt x="1470" y="381"/>
                </a:cubicBezTo>
                <a:cubicBezTo>
                  <a:pt x="1470" y="409"/>
                  <a:pt x="1470" y="409"/>
                  <a:pt x="1470" y="409"/>
                </a:cubicBezTo>
                <a:close/>
                <a:moveTo>
                  <a:pt x="1512" y="409"/>
                </a:moveTo>
                <a:cubicBezTo>
                  <a:pt x="1512" y="412"/>
                  <a:pt x="1511" y="415"/>
                  <a:pt x="1508" y="415"/>
                </a:cubicBezTo>
                <a:cubicBezTo>
                  <a:pt x="1491" y="415"/>
                  <a:pt x="1491" y="415"/>
                  <a:pt x="1491" y="415"/>
                </a:cubicBezTo>
                <a:cubicBezTo>
                  <a:pt x="1488" y="415"/>
                  <a:pt x="1487" y="412"/>
                  <a:pt x="1487" y="409"/>
                </a:cubicBezTo>
                <a:cubicBezTo>
                  <a:pt x="1487" y="381"/>
                  <a:pt x="1487" y="381"/>
                  <a:pt x="1487" y="381"/>
                </a:cubicBezTo>
                <a:cubicBezTo>
                  <a:pt x="1487" y="378"/>
                  <a:pt x="1488" y="375"/>
                  <a:pt x="1491" y="375"/>
                </a:cubicBezTo>
                <a:cubicBezTo>
                  <a:pt x="1508" y="375"/>
                  <a:pt x="1508" y="375"/>
                  <a:pt x="1508" y="375"/>
                </a:cubicBezTo>
                <a:cubicBezTo>
                  <a:pt x="1511" y="375"/>
                  <a:pt x="1512" y="378"/>
                  <a:pt x="1512" y="381"/>
                </a:cubicBezTo>
                <a:cubicBezTo>
                  <a:pt x="1512" y="409"/>
                  <a:pt x="1512" y="409"/>
                  <a:pt x="1512" y="409"/>
                </a:cubicBezTo>
                <a:close/>
                <a:moveTo>
                  <a:pt x="1553" y="409"/>
                </a:moveTo>
                <a:cubicBezTo>
                  <a:pt x="1553" y="412"/>
                  <a:pt x="1552" y="415"/>
                  <a:pt x="1549" y="415"/>
                </a:cubicBezTo>
                <a:cubicBezTo>
                  <a:pt x="1532" y="415"/>
                  <a:pt x="1532" y="415"/>
                  <a:pt x="1532" y="415"/>
                </a:cubicBezTo>
                <a:cubicBezTo>
                  <a:pt x="1531" y="415"/>
                  <a:pt x="1528" y="412"/>
                  <a:pt x="1528" y="409"/>
                </a:cubicBezTo>
                <a:cubicBezTo>
                  <a:pt x="1528" y="381"/>
                  <a:pt x="1528" y="381"/>
                  <a:pt x="1528" y="381"/>
                </a:cubicBezTo>
                <a:cubicBezTo>
                  <a:pt x="1528" y="378"/>
                  <a:pt x="1531" y="375"/>
                  <a:pt x="1532" y="375"/>
                </a:cubicBezTo>
                <a:cubicBezTo>
                  <a:pt x="1549" y="375"/>
                  <a:pt x="1549" y="375"/>
                  <a:pt x="1549" y="375"/>
                </a:cubicBezTo>
                <a:cubicBezTo>
                  <a:pt x="1552" y="375"/>
                  <a:pt x="1553" y="378"/>
                  <a:pt x="1553" y="381"/>
                </a:cubicBezTo>
                <a:cubicBezTo>
                  <a:pt x="1553" y="409"/>
                  <a:pt x="1553" y="409"/>
                  <a:pt x="1553" y="409"/>
                </a:cubicBezTo>
                <a:close/>
                <a:moveTo>
                  <a:pt x="1596" y="409"/>
                </a:moveTo>
                <a:cubicBezTo>
                  <a:pt x="1596" y="412"/>
                  <a:pt x="1593" y="415"/>
                  <a:pt x="1592" y="415"/>
                </a:cubicBezTo>
                <a:cubicBezTo>
                  <a:pt x="1575" y="415"/>
                  <a:pt x="1575" y="415"/>
                  <a:pt x="1575" y="415"/>
                </a:cubicBezTo>
                <a:cubicBezTo>
                  <a:pt x="1572" y="415"/>
                  <a:pt x="1570" y="412"/>
                  <a:pt x="1570" y="409"/>
                </a:cubicBezTo>
                <a:cubicBezTo>
                  <a:pt x="1570" y="381"/>
                  <a:pt x="1570" y="381"/>
                  <a:pt x="1570" y="381"/>
                </a:cubicBezTo>
                <a:cubicBezTo>
                  <a:pt x="1570" y="378"/>
                  <a:pt x="1572" y="375"/>
                  <a:pt x="1575" y="375"/>
                </a:cubicBezTo>
                <a:cubicBezTo>
                  <a:pt x="1592" y="375"/>
                  <a:pt x="1592" y="375"/>
                  <a:pt x="1592" y="375"/>
                </a:cubicBezTo>
                <a:cubicBezTo>
                  <a:pt x="1593" y="375"/>
                  <a:pt x="1596" y="378"/>
                  <a:pt x="1596" y="381"/>
                </a:cubicBezTo>
                <a:cubicBezTo>
                  <a:pt x="1596" y="409"/>
                  <a:pt x="1596" y="409"/>
                  <a:pt x="1596" y="409"/>
                </a:cubicBezTo>
                <a:close/>
                <a:moveTo>
                  <a:pt x="1637" y="409"/>
                </a:moveTo>
                <a:cubicBezTo>
                  <a:pt x="1637" y="412"/>
                  <a:pt x="1636" y="415"/>
                  <a:pt x="1633" y="415"/>
                </a:cubicBezTo>
                <a:cubicBezTo>
                  <a:pt x="1616" y="415"/>
                  <a:pt x="1616" y="415"/>
                  <a:pt x="1616" y="415"/>
                </a:cubicBezTo>
                <a:cubicBezTo>
                  <a:pt x="1614" y="415"/>
                  <a:pt x="1612" y="412"/>
                  <a:pt x="1612" y="409"/>
                </a:cubicBezTo>
                <a:cubicBezTo>
                  <a:pt x="1612" y="381"/>
                  <a:pt x="1612" y="381"/>
                  <a:pt x="1612" y="381"/>
                </a:cubicBezTo>
                <a:cubicBezTo>
                  <a:pt x="1612" y="378"/>
                  <a:pt x="1614" y="375"/>
                  <a:pt x="1616" y="375"/>
                </a:cubicBezTo>
                <a:cubicBezTo>
                  <a:pt x="1633" y="375"/>
                  <a:pt x="1633" y="375"/>
                  <a:pt x="1633" y="375"/>
                </a:cubicBezTo>
                <a:cubicBezTo>
                  <a:pt x="1636" y="375"/>
                  <a:pt x="1637" y="378"/>
                  <a:pt x="1637" y="381"/>
                </a:cubicBezTo>
                <a:cubicBezTo>
                  <a:pt x="1637" y="409"/>
                  <a:pt x="1637" y="409"/>
                  <a:pt x="1637" y="409"/>
                </a:cubicBezTo>
                <a:close/>
                <a:moveTo>
                  <a:pt x="1680" y="409"/>
                </a:moveTo>
                <a:cubicBezTo>
                  <a:pt x="1680" y="412"/>
                  <a:pt x="1677" y="415"/>
                  <a:pt x="1676" y="415"/>
                </a:cubicBezTo>
                <a:cubicBezTo>
                  <a:pt x="1658" y="415"/>
                  <a:pt x="1658" y="415"/>
                  <a:pt x="1658" y="415"/>
                </a:cubicBezTo>
                <a:cubicBezTo>
                  <a:pt x="1656" y="415"/>
                  <a:pt x="1654" y="412"/>
                  <a:pt x="1654" y="409"/>
                </a:cubicBezTo>
                <a:cubicBezTo>
                  <a:pt x="1654" y="381"/>
                  <a:pt x="1654" y="381"/>
                  <a:pt x="1654" y="381"/>
                </a:cubicBezTo>
                <a:cubicBezTo>
                  <a:pt x="1654" y="378"/>
                  <a:pt x="1656" y="375"/>
                  <a:pt x="1658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7" y="375"/>
                  <a:pt x="1680" y="378"/>
                  <a:pt x="1680" y="381"/>
                </a:cubicBezTo>
                <a:cubicBezTo>
                  <a:pt x="1680" y="409"/>
                  <a:pt x="1680" y="409"/>
                  <a:pt x="1680" y="409"/>
                </a:cubicBezTo>
                <a:close/>
                <a:moveTo>
                  <a:pt x="1721" y="409"/>
                </a:moveTo>
                <a:cubicBezTo>
                  <a:pt x="1721" y="412"/>
                  <a:pt x="1720" y="415"/>
                  <a:pt x="1717" y="415"/>
                </a:cubicBezTo>
                <a:cubicBezTo>
                  <a:pt x="1700" y="415"/>
                  <a:pt x="1700" y="415"/>
                  <a:pt x="1700" y="415"/>
                </a:cubicBezTo>
                <a:cubicBezTo>
                  <a:pt x="1698" y="415"/>
                  <a:pt x="1695" y="412"/>
                  <a:pt x="1695" y="409"/>
                </a:cubicBezTo>
                <a:cubicBezTo>
                  <a:pt x="1695" y="381"/>
                  <a:pt x="1695" y="381"/>
                  <a:pt x="1695" y="381"/>
                </a:cubicBezTo>
                <a:cubicBezTo>
                  <a:pt x="1695" y="378"/>
                  <a:pt x="1698" y="375"/>
                  <a:pt x="1700" y="375"/>
                </a:cubicBezTo>
                <a:cubicBezTo>
                  <a:pt x="1717" y="375"/>
                  <a:pt x="1717" y="375"/>
                  <a:pt x="1717" y="375"/>
                </a:cubicBezTo>
                <a:cubicBezTo>
                  <a:pt x="1720" y="375"/>
                  <a:pt x="1721" y="378"/>
                  <a:pt x="1721" y="381"/>
                </a:cubicBezTo>
                <a:cubicBezTo>
                  <a:pt x="1721" y="409"/>
                  <a:pt x="1721" y="409"/>
                  <a:pt x="1721" y="409"/>
                </a:cubicBezTo>
                <a:close/>
                <a:moveTo>
                  <a:pt x="1764" y="409"/>
                </a:moveTo>
                <a:cubicBezTo>
                  <a:pt x="1764" y="412"/>
                  <a:pt x="1761" y="415"/>
                  <a:pt x="1759" y="415"/>
                </a:cubicBezTo>
                <a:cubicBezTo>
                  <a:pt x="1742" y="415"/>
                  <a:pt x="1742" y="415"/>
                  <a:pt x="1742" y="415"/>
                </a:cubicBezTo>
                <a:cubicBezTo>
                  <a:pt x="1739" y="415"/>
                  <a:pt x="1738" y="412"/>
                  <a:pt x="1738" y="409"/>
                </a:cubicBezTo>
                <a:cubicBezTo>
                  <a:pt x="1738" y="381"/>
                  <a:pt x="1738" y="381"/>
                  <a:pt x="1738" y="381"/>
                </a:cubicBezTo>
                <a:cubicBezTo>
                  <a:pt x="1738" y="378"/>
                  <a:pt x="1739" y="375"/>
                  <a:pt x="1742" y="375"/>
                </a:cubicBezTo>
                <a:cubicBezTo>
                  <a:pt x="1759" y="375"/>
                  <a:pt x="1759" y="375"/>
                  <a:pt x="1759" y="375"/>
                </a:cubicBezTo>
                <a:cubicBezTo>
                  <a:pt x="1761" y="375"/>
                  <a:pt x="1764" y="378"/>
                  <a:pt x="1764" y="381"/>
                </a:cubicBezTo>
                <a:cubicBezTo>
                  <a:pt x="1764" y="409"/>
                  <a:pt x="1764" y="409"/>
                  <a:pt x="1764" y="409"/>
                </a:cubicBezTo>
                <a:close/>
                <a:moveTo>
                  <a:pt x="1805" y="409"/>
                </a:moveTo>
                <a:cubicBezTo>
                  <a:pt x="1805" y="412"/>
                  <a:pt x="1803" y="415"/>
                  <a:pt x="1800" y="415"/>
                </a:cubicBezTo>
                <a:cubicBezTo>
                  <a:pt x="1783" y="415"/>
                  <a:pt x="1783" y="415"/>
                  <a:pt x="1783" y="415"/>
                </a:cubicBezTo>
                <a:cubicBezTo>
                  <a:pt x="1781" y="415"/>
                  <a:pt x="1779" y="412"/>
                  <a:pt x="1779" y="409"/>
                </a:cubicBezTo>
                <a:cubicBezTo>
                  <a:pt x="1779" y="381"/>
                  <a:pt x="1779" y="381"/>
                  <a:pt x="1779" y="381"/>
                </a:cubicBezTo>
                <a:cubicBezTo>
                  <a:pt x="1779" y="378"/>
                  <a:pt x="1781" y="375"/>
                  <a:pt x="1783" y="375"/>
                </a:cubicBezTo>
                <a:cubicBezTo>
                  <a:pt x="1800" y="375"/>
                  <a:pt x="1800" y="375"/>
                  <a:pt x="1800" y="375"/>
                </a:cubicBezTo>
                <a:cubicBezTo>
                  <a:pt x="1803" y="375"/>
                  <a:pt x="1805" y="378"/>
                  <a:pt x="1805" y="381"/>
                </a:cubicBezTo>
                <a:cubicBezTo>
                  <a:pt x="1805" y="409"/>
                  <a:pt x="1805" y="409"/>
                  <a:pt x="1805" y="409"/>
                </a:cubicBezTo>
                <a:close/>
                <a:moveTo>
                  <a:pt x="1847" y="409"/>
                </a:moveTo>
                <a:cubicBezTo>
                  <a:pt x="1847" y="412"/>
                  <a:pt x="1844" y="415"/>
                  <a:pt x="1843" y="415"/>
                </a:cubicBezTo>
                <a:cubicBezTo>
                  <a:pt x="1826" y="415"/>
                  <a:pt x="1826" y="415"/>
                  <a:pt x="1826" y="415"/>
                </a:cubicBezTo>
                <a:cubicBezTo>
                  <a:pt x="1823" y="415"/>
                  <a:pt x="1822" y="412"/>
                  <a:pt x="1822" y="409"/>
                </a:cubicBezTo>
                <a:cubicBezTo>
                  <a:pt x="1822" y="381"/>
                  <a:pt x="1822" y="381"/>
                  <a:pt x="1822" y="381"/>
                </a:cubicBezTo>
                <a:cubicBezTo>
                  <a:pt x="1822" y="378"/>
                  <a:pt x="1823" y="375"/>
                  <a:pt x="1826" y="375"/>
                </a:cubicBezTo>
                <a:cubicBezTo>
                  <a:pt x="1843" y="375"/>
                  <a:pt x="1843" y="375"/>
                  <a:pt x="1843" y="375"/>
                </a:cubicBezTo>
                <a:cubicBezTo>
                  <a:pt x="1844" y="375"/>
                  <a:pt x="1847" y="378"/>
                  <a:pt x="1847" y="381"/>
                </a:cubicBezTo>
                <a:cubicBezTo>
                  <a:pt x="1847" y="409"/>
                  <a:pt x="1847" y="409"/>
                  <a:pt x="1847" y="409"/>
                </a:cubicBezTo>
                <a:close/>
                <a:moveTo>
                  <a:pt x="1888" y="409"/>
                </a:moveTo>
                <a:cubicBezTo>
                  <a:pt x="1888" y="412"/>
                  <a:pt x="1887" y="415"/>
                  <a:pt x="1884" y="415"/>
                </a:cubicBezTo>
                <a:cubicBezTo>
                  <a:pt x="1867" y="415"/>
                  <a:pt x="1867" y="415"/>
                  <a:pt x="1867" y="415"/>
                </a:cubicBezTo>
                <a:cubicBezTo>
                  <a:pt x="1864" y="415"/>
                  <a:pt x="1863" y="412"/>
                  <a:pt x="1863" y="409"/>
                </a:cubicBezTo>
                <a:cubicBezTo>
                  <a:pt x="1863" y="381"/>
                  <a:pt x="1863" y="381"/>
                  <a:pt x="1863" y="381"/>
                </a:cubicBezTo>
                <a:cubicBezTo>
                  <a:pt x="1863" y="378"/>
                  <a:pt x="1864" y="375"/>
                  <a:pt x="1867" y="375"/>
                </a:cubicBezTo>
                <a:cubicBezTo>
                  <a:pt x="1884" y="375"/>
                  <a:pt x="1884" y="375"/>
                  <a:pt x="1884" y="375"/>
                </a:cubicBezTo>
                <a:cubicBezTo>
                  <a:pt x="1887" y="375"/>
                  <a:pt x="1888" y="378"/>
                  <a:pt x="1888" y="381"/>
                </a:cubicBezTo>
                <a:cubicBezTo>
                  <a:pt x="1888" y="409"/>
                  <a:pt x="1888" y="409"/>
                  <a:pt x="1888" y="409"/>
                </a:cubicBezTo>
                <a:close/>
                <a:moveTo>
                  <a:pt x="1888" y="45"/>
                </a:moveTo>
                <a:cubicBezTo>
                  <a:pt x="1888" y="48"/>
                  <a:pt x="1887" y="51"/>
                  <a:pt x="1884" y="51"/>
                </a:cubicBezTo>
                <a:cubicBezTo>
                  <a:pt x="1867" y="51"/>
                  <a:pt x="1867" y="51"/>
                  <a:pt x="1867" y="51"/>
                </a:cubicBezTo>
                <a:cubicBezTo>
                  <a:pt x="1864" y="51"/>
                  <a:pt x="1863" y="48"/>
                  <a:pt x="1863" y="45"/>
                </a:cubicBezTo>
                <a:cubicBezTo>
                  <a:pt x="1863" y="16"/>
                  <a:pt x="1863" y="16"/>
                  <a:pt x="1863" y="16"/>
                </a:cubicBezTo>
                <a:cubicBezTo>
                  <a:pt x="1863" y="14"/>
                  <a:pt x="1864" y="11"/>
                  <a:pt x="1867" y="11"/>
                </a:cubicBezTo>
                <a:cubicBezTo>
                  <a:pt x="1884" y="11"/>
                  <a:pt x="1884" y="11"/>
                  <a:pt x="1884" y="11"/>
                </a:cubicBezTo>
                <a:cubicBezTo>
                  <a:pt x="1887" y="11"/>
                  <a:pt x="1888" y="14"/>
                  <a:pt x="1888" y="16"/>
                </a:cubicBezTo>
                <a:cubicBezTo>
                  <a:pt x="1888" y="45"/>
                  <a:pt x="1888" y="45"/>
                  <a:pt x="1888" y="45"/>
                </a:cubicBezTo>
                <a:close/>
                <a:moveTo>
                  <a:pt x="1931" y="409"/>
                </a:moveTo>
                <a:cubicBezTo>
                  <a:pt x="1931" y="412"/>
                  <a:pt x="1928" y="415"/>
                  <a:pt x="1927" y="415"/>
                </a:cubicBezTo>
                <a:cubicBezTo>
                  <a:pt x="1910" y="415"/>
                  <a:pt x="1910" y="415"/>
                  <a:pt x="1910" y="415"/>
                </a:cubicBezTo>
                <a:cubicBezTo>
                  <a:pt x="1907" y="415"/>
                  <a:pt x="1905" y="412"/>
                  <a:pt x="1905" y="409"/>
                </a:cubicBezTo>
                <a:cubicBezTo>
                  <a:pt x="1905" y="381"/>
                  <a:pt x="1905" y="381"/>
                  <a:pt x="1905" y="381"/>
                </a:cubicBezTo>
                <a:cubicBezTo>
                  <a:pt x="1905" y="378"/>
                  <a:pt x="1907" y="375"/>
                  <a:pt x="1910" y="375"/>
                </a:cubicBezTo>
                <a:cubicBezTo>
                  <a:pt x="1927" y="375"/>
                  <a:pt x="1927" y="375"/>
                  <a:pt x="1927" y="375"/>
                </a:cubicBezTo>
                <a:cubicBezTo>
                  <a:pt x="1928" y="375"/>
                  <a:pt x="1931" y="378"/>
                  <a:pt x="1931" y="381"/>
                </a:cubicBezTo>
                <a:cubicBezTo>
                  <a:pt x="1931" y="409"/>
                  <a:pt x="1931" y="409"/>
                  <a:pt x="1931" y="409"/>
                </a:cubicBezTo>
                <a:close/>
                <a:moveTo>
                  <a:pt x="1972" y="409"/>
                </a:moveTo>
                <a:cubicBezTo>
                  <a:pt x="1972" y="412"/>
                  <a:pt x="1971" y="415"/>
                  <a:pt x="1968" y="415"/>
                </a:cubicBezTo>
                <a:cubicBezTo>
                  <a:pt x="1951" y="415"/>
                  <a:pt x="1951" y="415"/>
                  <a:pt x="1951" y="415"/>
                </a:cubicBezTo>
                <a:cubicBezTo>
                  <a:pt x="1948" y="415"/>
                  <a:pt x="1946" y="412"/>
                  <a:pt x="1946" y="409"/>
                </a:cubicBezTo>
                <a:cubicBezTo>
                  <a:pt x="1946" y="381"/>
                  <a:pt x="1946" y="381"/>
                  <a:pt x="1946" y="381"/>
                </a:cubicBezTo>
                <a:cubicBezTo>
                  <a:pt x="1946" y="378"/>
                  <a:pt x="1948" y="375"/>
                  <a:pt x="1951" y="375"/>
                </a:cubicBezTo>
                <a:cubicBezTo>
                  <a:pt x="1968" y="375"/>
                  <a:pt x="1968" y="375"/>
                  <a:pt x="1968" y="375"/>
                </a:cubicBezTo>
                <a:cubicBezTo>
                  <a:pt x="1971" y="375"/>
                  <a:pt x="1972" y="378"/>
                  <a:pt x="1972" y="381"/>
                </a:cubicBezTo>
                <a:cubicBezTo>
                  <a:pt x="1972" y="409"/>
                  <a:pt x="1972" y="409"/>
                  <a:pt x="1972" y="409"/>
                </a:cubicBezTo>
                <a:close/>
                <a:moveTo>
                  <a:pt x="2015" y="409"/>
                </a:moveTo>
                <a:cubicBezTo>
                  <a:pt x="2015" y="412"/>
                  <a:pt x="2012" y="415"/>
                  <a:pt x="2010" y="415"/>
                </a:cubicBezTo>
                <a:cubicBezTo>
                  <a:pt x="1993" y="415"/>
                  <a:pt x="1993" y="415"/>
                  <a:pt x="1993" y="415"/>
                </a:cubicBezTo>
                <a:cubicBezTo>
                  <a:pt x="1990" y="415"/>
                  <a:pt x="1988" y="412"/>
                  <a:pt x="1988" y="409"/>
                </a:cubicBezTo>
                <a:cubicBezTo>
                  <a:pt x="1988" y="381"/>
                  <a:pt x="1988" y="381"/>
                  <a:pt x="1988" y="381"/>
                </a:cubicBezTo>
                <a:cubicBezTo>
                  <a:pt x="1988" y="378"/>
                  <a:pt x="1990" y="375"/>
                  <a:pt x="1993" y="375"/>
                </a:cubicBezTo>
                <a:cubicBezTo>
                  <a:pt x="2010" y="375"/>
                  <a:pt x="2010" y="375"/>
                  <a:pt x="2010" y="375"/>
                </a:cubicBezTo>
                <a:cubicBezTo>
                  <a:pt x="2012" y="375"/>
                  <a:pt x="2015" y="378"/>
                  <a:pt x="2015" y="381"/>
                </a:cubicBezTo>
                <a:cubicBezTo>
                  <a:pt x="2015" y="409"/>
                  <a:pt x="2015" y="409"/>
                  <a:pt x="2015" y="409"/>
                </a:cubicBezTo>
                <a:close/>
                <a:moveTo>
                  <a:pt x="2056" y="409"/>
                </a:moveTo>
                <a:cubicBezTo>
                  <a:pt x="2056" y="412"/>
                  <a:pt x="2054" y="415"/>
                  <a:pt x="2051" y="415"/>
                </a:cubicBezTo>
                <a:cubicBezTo>
                  <a:pt x="2034" y="415"/>
                  <a:pt x="2034" y="415"/>
                  <a:pt x="2034" y="415"/>
                </a:cubicBezTo>
                <a:cubicBezTo>
                  <a:pt x="2032" y="415"/>
                  <a:pt x="2030" y="412"/>
                  <a:pt x="2030" y="409"/>
                </a:cubicBezTo>
                <a:cubicBezTo>
                  <a:pt x="2030" y="381"/>
                  <a:pt x="2030" y="381"/>
                  <a:pt x="2030" y="381"/>
                </a:cubicBezTo>
                <a:cubicBezTo>
                  <a:pt x="2030" y="378"/>
                  <a:pt x="2032" y="375"/>
                  <a:pt x="2034" y="375"/>
                </a:cubicBezTo>
                <a:cubicBezTo>
                  <a:pt x="2051" y="375"/>
                  <a:pt x="2051" y="375"/>
                  <a:pt x="2051" y="375"/>
                </a:cubicBezTo>
                <a:cubicBezTo>
                  <a:pt x="2054" y="375"/>
                  <a:pt x="2056" y="378"/>
                  <a:pt x="2056" y="381"/>
                </a:cubicBezTo>
                <a:cubicBezTo>
                  <a:pt x="2056" y="409"/>
                  <a:pt x="2056" y="409"/>
                  <a:pt x="2056" y="409"/>
                </a:cubicBezTo>
                <a:close/>
                <a:moveTo>
                  <a:pt x="2098" y="409"/>
                </a:moveTo>
                <a:cubicBezTo>
                  <a:pt x="2098" y="412"/>
                  <a:pt x="2096" y="415"/>
                  <a:pt x="2094" y="415"/>
                </a:cubicBezTo>
                <a:cubicBezTo>
                  <a:pt x="2076" y="415"/>
                  <a:pt x="2076" y="415"/>
                  <a:pt x="2076" y="415"/>
                </a:cubicBezTo>
                <a:cubicBezTo>
                  <a:pt x="2074" y="415"/>
                  <a:pt x="2071" y="412"/>
                  <a:pt x="2071" y="409"/>
                </a:cubicBezTo>
                <a:cubicBezTo>
                  <a:pt x="2071" y="381"/>
                  <a:pt x="2071" y="381"/>
                  <a:pt x="2071" y="381"/>
                </a:cubicBezTo>
                <a:cubicBezTo>
                  <a:pt x="2071" y="378"/>
                  <a:pt x="2074" y="375"/>
                  <a:pt x="2076" y="375"/>
                </a:cubicBezTo>
                <a:cubicBezTo>
                  <a:pt x="2094" y="375"/>
                  <a:pt x="2094" y="375"/>
                  <a:pt x="2094" y="375"/>
                </a:cubicBezTo>
                <a:cubicBezTo>
                  <a:pt x="2096" y="375"/>
                  <a:pt x="2098" y="378"/>
                  <a:pt x="2098" y="381"/>
                </a:cubicBezTo>
                <a:cubicBezTo>
                  <a:pt x="2098" y="409"/>
                  <a:pt x="2098" y="409"/>
                  <a:pt x="2098" y="409"/>
                </a:cubicBezTo>
                <a:close/>
                <a:moveTo>
                  <a:pt x="2140" y="409"/>
                </a:moveTo>
                <a:cubicBezTo>
                  <a:pt x="2140" y="412"/>
                  <a:pt x="2138" y="415"/>
                  <a:pt x="2135" y="415"/>
                </a:cubicBezTo>
                <a:cubicBezTo>
                  <a:pt x="2118" y="415"/>
                  <a:pt x="2118" y="415"/>
                  <a:pt x="2118" y="415"/>
                </a:cubicBezTo>
                <a:cubicBezTo>
                  <a:pt x="2115" y="415"/>
                  <a:pt x="2114" y="412"/>
                  <a:pt x="2114" y="409"/>
                </a:cubicBezTo>
                <a:cubicBezTo>
                  <a:pt x="2114" y="381"/>
                  <a:pt x="2114" y="381"/>
                  <a:pt x="2114" y="381"/>
                </a:cubicBezTo>
                <a:cubicBezTo>
                  <a:pt x="2114" y="378"/>
                  <a:pt x="2115" y="375"/>
                  <a:pt x="2118" y="375"/>
                </a:cubicBezTo>
                <a:cubicBezTo>
                  <a:pt x="2135" y="375"/>
                  <a:pt x="2135" y="375"/>
                  <a:pt x="2135" y="375"/>
                </a:cubicBezTo>
                <a:cubicBezTo>
                  <a:pt x="2138" y="375"/>
                  <a:pt x="2140" y="378"/>
                  <a:pt x="2140" y="381"/>
                </a:cubicBezTo>
                <a:cubicBezTo>
                  <a:pt x="2140" y="409"/>
                  <a:pt x="2140" y="409"/>
                  <a:pt x="2140" y="409"/>
                </a:cubicBezTo>
                <a:close/>
                <a:moveTo>
                  <a:pt x="2182" y="409"/>
                </a:moveTo>
                <a:cubicBezTo>
                  <a:pt x="2182" y="412"/>
                  <a:pt x="2179" y="415"/>
                  <a:pt x="2176" y="415"/>
                </a:cubicBezTo>
                <a:cubicBezTo>
                  <a:pt x="2159" y="415"/>
                  <a:pt x="2159" y="415"/>
                  <a:pt x="2159" y="415"/>
                </a:cubicBezTo>
                <a:cubicBezTo>
                  <a:pt x="2158" y="415"/>
                  <a:pt x="2155" y="412"/>
                  <a:pt x="2155" y="409"/>
                </a:cubicBezTo>
                <a:cubicBezTo>
                  <a:pt x="2155" y="381"/>
                  <a:pt x="2155" y="381"/>
                  <a:pt x="2155" y="381"/>
                </a:cubicBezTo>
                <a:cubicBezTo>
                  <a:pt x="2155" y="378"/>
                  <a:pt x="2158" y="375"/>
                  <a:pt x="2159" y="375"/>
                </a:cubicBezTo>
                <a:cubicBezTo>
                  <a:pt x="2176" y="375"/>
                  <a:pt x="2176" y="375"/>
                  <a:pt x="2176" y="375"/>
                </a:cubicBezTo>
                <a:cubicBezTo>
                  <a:pt x="2179" y="375"/>
                  <a:pt x="2182" y="378"/>
                  <a:pt x="2182" y="381"/>
                </a:cubicBezTo>
                <a:cubicBezTo>
                  <a:pt x="2182" y="409"/>
                  <a:pt x="2182" y="409"/>
                  <a:pt x="2182" y="409"/>
                </a:cubicBezTo>
                <a:close/>
                <a:moveTo>
                  <a:pt x="2223" y="409"/>
                </a:moveTo>
                <a:cubicBezTo>
                  <a:pt x="2223" y="412"/>
                  <a:pt x="2222" y="415"/>
                  <a:pt x="2219" y="415"/>
                </a:cubicBezTo>
                <a:cubicBezTo>
                  <a:pt x="2202" y="415"/>
                  <a:pt x="2202" y="415"/>
                  <a:pt x="2202" y="415"/>
                </a:cubicBezTo>
                <a:cubicBezTo>
                  <a:pt x="2199" y="415"/>
                  <a:pt x="2198" y="412"/>
                  <a:pt x="2198" y="409"/>
                </a:cubicBezTo>
                <a:cubicBezTo>
                  <a:pt x="2198" y="381"/>
                  <a:pt x="2198" y="381"/>
                  <a:pt x="2198" y="381"/>
                </a:cubicBezTo>
                <a:cubicBezTo>
                  <a:pt x="2198" y="378"/>
                  <a:pt x="2199" y="375"/>
                  <a:pt x="2202" y="375"/>
                </a:cubicBezTo>
                <a:cubicBezTo>
                  <a:pt x="2219" y="375"/>
                  <a:pt x="2219" y="375"/>
                  <a:pt x="2219" y="375"/>
                </a:cubicBezTo>
                <a:cubicBezTo>
                  <a:pt x="2222" y="375"/>
                  <a:pt x="2223" y="378"/>
                  <a:pt x="2223" y="381"/>
                </a:cubicBezTo>
                <a:cubicBezTo>
                  <a:pt x="2223" y="409"/>
                  <a:pt x="2223" y="409"/>
                  <a:pt x="2223" y="409"/>
                </a:cubicBezTo>
                <a:close/>
                <a:moveTo>
                  <a:pt x="2264" y="409"/>
                </a:moveTo>
                <a:cubicBezTo>
                  <a:pt x="2264" y="412"/>
                  <a:pt x="2263" y="415"/>
                  <a:pt x="2260" y="415"/>
                </a:cubicBezTo>
                <a:cubicBezTo>
                  <a:pt x="2243" y="415"/>
                  <a:pt x="2243" y="415"/>
                  <a:pt x="2243" y="415"/>
                </a:cubicBezTo>
                <a:cubicBezTo>
                  <a:pt x="2242" y="415"/>
                  <a:pt x="2239" y="412"/>
                  <a:pt x="2239" y="409"/>
                </a:cubicBezTo>
                <a:cubicBezTo>
                  <a:pt x="2239" y="381"/>
                  <a:pt x="2239" y="381"/>
                  <a:pt x="2239" y="381"/>
                </a:cubicBezTo>
                <a:cubicBezTo>
                  <a:pt x="2239" y="378"/>
                  <a:pt x="2242" y="375"/>
                  <a:pt x="2243" y="375"/>
                </a:cubicBezTo>
                <a:cubicBezTo>
                  <a:pt x="2260" y="375"/>
                  <a:pt x="2260" y="375"/>
                  <a:pt x="2260" y="375"/>
                </a:cubicBezTo>
                <a:cubicBezTo>
                  <a:pt x="2263" y="375"/>
                  <a:pt x="2264" y="378"/>
                  <a:pt x="2264" y="381"/>
                </a:cubicBezTo>
                <a:cubicBezTo>
                  <a:pt x="2264" y="409"/>
                  <a:pt x="2264" y="409"/>
                  <a:pt x="2264" y="409"/>
                </a:cubicBezTo>
                <a:close/>
                <a:moveTo>
                  <a:pt x="2307" y="409"/>
                </a:moveTo>
                <a:cubicBezTo>
                  <a:pt x="2307" y="412"/>
                  <a:pt x="2305" y="415"/>
                  <a:pt x="2303" y="415"/>
                </a:cubicBezTo>
                <a:cubicBezTo>
                  <a:pt x="2286" y="415"/>
                  <a:pt x="2286" y="415"/>
                  <a:pt x="2286" y="415"/>
                </a:cubicBezTo>
                <a:cubicBezTo>
                  <a:pt x="2283" y="415"/>
                  <a:pt x="2281" y="412"/>
                  <a:pt x="2281" y="409"/>
                </a:cubicBezTo>
                <a:cubicBezTo>
                  <a:pt x="2281" y="381"/>
                  <a:pt x="2281" y="381"/>
                  <a:pt x="2281" y="381"/>
                </a:cubicBezTo>
                <a:cubicBezTo>
                  <a:pt x="2281" y="378"/>
                  <a:pt x="2283" y="375"/>
                  <a:pt x="2286" y="375"/>
                </a:cubicBezTo>
                <a:cubicBezTo>
                  <a:pt x="2303" y="375"/>
                  <a:pt x="2303" y="375"/>
                  <a:pt x="2303" y="375"/>
                </a:cubicBezTo>
                <a:cubicBezTo>
                  <a:pt x="2305" y="375"/>
                  <a:pt x="2307" y="378"/>
                  <a:pt x="2307" y="381"/>
                </a:cubicBezTo>
                <a:cubicBezTo>
                  <a:pt x="2307" y="409"/>
                  <a:pt x="2307" y="409"/>
                  <a:pt x="2307" y="409"/>
                </a:cubicBezTo>
                <a:close/>
                <a:moveTo>
                  <a:pt x="2348" y="409"/>
                </a:moveTo>
                <a:cubicBezTo>
                  <a:pt x="2348" y="412"/>
                  <a:pt x="2346" y="415"/>
                  <a:pt x="2344" y="415"/>
                </a:cubicBezTo>
                <a:cubicBezTo>
                  <a:pt x="2327" y="415"/>
                  <a:pt x="2327" y="415"/>
                  <a:pt x="2327" y="415"/>
                </a:cubicBezTo>
                <a:cubicBezTo>
                  <a:pt x="2325" y="415"/>
                  <a:pt x="2322" y="412"/>
                  <a:pt x="2322" y="409"/>
                </a:cubicBezTo>
                <a:cubicBezTo>
                  <a:pt x="2322" y="381"/>
                  <a:pt x="2322" y="381"/>
                  <a:pt x="2322" y="381"/>
                </a:cubicBezTo>
                <a:cubicBezTo>
                  <a:pt x="2322" y="378"/>
                  <a:pt x="2325" y="375"/>
                  <a:pt x="2327" y="375"/>
                </a:cubicBezTo>
                <a:cubicBezTo>
                  <a:pt x="2344" y="375"/>
                  <a:pt x="2344" y="375"/>
                  <a:pt x="2344" y="375"/>
                </a:cubicBezTo>
                <a:cubicBezTo>
                  <a:pt x="2346" y="375"/>
                  <a:pt x="2348" y="378"/>
                  <a:pt x="2348" y="381"/>
                </a:cubicBezTo>
                <a:cubicBezTo>
                  <a:pt x="2348" y="409"/>
                  <a:pt x="2348" y="409"/>
                  <a:pt x="2348" y="409"/>
                </a:cubicBezTo>
                <a:close/>
                <a:moveTo>
                  <a:pt x="2348" y="45"/>
                </a:moveTo>
                <a:cubicBezTo>
                  <a:pt x="2348" y="48"/>
                  <a:pt x="2346" y="51"/>
                  <a:pt x="2344" y="51"/>
                </a:cubicBezTo>
                <a:cubicBezTo>
                  <a:pt x="2327" y="51"/>
                  <a:pt x="2327" y="51"/>
                  <a:pt x="2327" y="51"/>
                </a:cubicBezTo>
                <a:cubicBezTo>
                  <a:pt x="2325" y="51"/>
                  <a:pt x="2322" y="48"/>
                  <a:pt x="2322" y="45"/>
                </a:cubicBezTo>
                <a:cubicBezTo>
                  <a:pt x="2322" y="16"/>
                  <a:pt x="2322" y="16"/>
                  <a:pt x="2322" y="16"/>
                </a:cubicBezTo>
                <a:cubicBezTo>
                  <a:pt x="2322" y="14"/>
                  <a:pt x="2325" y="11"/>
                  <a:pt x="2327" y="11"/>
                </a:cubicBezTo>
                <a:cubicBezTo>
                  <a:pt x="2344" y="11"/>
                  <a:pt x="2344" y="11"/>
                  <a:pt x="2344" y="11"/>
                </a:cubicBezTo>
                <a:cubicBezTo>
                  <a:pt x="2346" y="11"/>
                  <a:pt x="2348" y="14"/>
                  <a:pt x="2348" y="16"/>
                </a:cubicBezTo>
                <a:cubicBezTo>
                  <a:pt x="2348" y="45"/>
                  <a:pt x="2348" y="45"/>
                  <a:pt x="2348" y="45"/>
                </a:cubicBezTo>
                <a:close/>
                <a:moveTo>
                  <a:pt x="2391" y="409"/>
                </a:moveTo>
                <a:cubicBezTo>
                  <a:pt x="2391" y="412"/>
                  <a:pt x="2389" y="415"/>
                  <a:pt x="2386" y="415"/>
                </a:cubicBezTo>
                <a:cubicBezTo>
                  <a:pt x="2369" y="415"/>
                  <a:pt x="2369" y="415"/>
                  <a:pt x="2369" y="415"/>
                </a:cubicBezTo>
                <a:cubicBezTo>
                  <a:pt x="2366" y="415"/>
                  <a:pt x="2365" y="412"/>
                  <a:pt x="2365" y="409"/>
                </a:cubicBezTo>
                <a:cubicBezTo>
                  <a:pt x="2365" y="381"/>
                  <a:pt x="2365" y="381"/>
                  <a:pt x="2365" y="381"/>
                </a:cubicBezTo>
                <a:cubicBezTo>
                  <a:pt x="2365" y="378"/>
                  <a:pt x="2366" y="375"/>
                  <a:pt x="2369" y="375"/>
                </a:cubicBezTo>
                <a:cubicBezTo>
                  <a:pt x="2386" y="375"/>
                  <a:pt x="2386" y="375"/>
                  <a:pt x="2386" y="375"/>
                </a:cubicBezTo>
                <a:cubicBezTo>
                  <a:pt x="2389" y="375"/>
                  <a:pt x="2391" y="378"/>
                  <a:pt x="2391" y="381"/>
                </a:cubicBezTo>
                <a:cubicBezTo>
                  <a:pt x="2391" y="409"/>
                  <a:pt x="2391" y="409"/>
                  <a:pt x="2391" y="409"/>
                </a:cubicBezTo>
                <a:close/>
                <a:moveTo>
                  <a:pt x="2391" y="45"/>
                </a:moveTo>
                <a:cubicBezTo>
                  <a:pt x="2391" y="48"/>
                  <a:pt x="2389" y="51"/>
                  <a:pt x="2386" y="51"/>
                </a:cubicBezTo>
                <a:cubicBezTo>
                  <a:pt x="2369" y="51"/>
                  <a:pt x="2369" y="51"/>
                  <a:pt x="2369" y="51"/>
                </a:cubicBezTo>
                <a:cubicBezTo>
                  <a:pt x="2366" y="51"/>
                  <a:pt x="2365" y="48"/>
                  <a:pt x="2365" y="45"/>
                </a:cubicBezTo>
                <a:cubicBezTo>
                  <a:pt x="2365" y="16"/>
                  <a:pt x="2365" y="16"/>
                  <a:pt x="2365" y="16"/>
                </a:cubicBezTo>
                <a:cubicBezTo>
                  <a:pt x="2365" y="14"/>
                  <a:pt x="2366" y="11"/>
                  <a:pt x="2369" y="11"/>
                </a:cubicBezTo>
                <a:cubicBezTo>
                  <a:pt x="2386" y="11"/>
                  <a:pt x="2386" y="11"/>
                  <a:pt x="2386" y="11"/>
                </a:cubicBezTo>
                <a:cubicBezTo>
                  <a:pt x="2389" y="11"/>
                  <a:pt x="2391" y="14"/>
                  <a:pt x="2391" y="16"/>
                </a:cubicBezTo>
                <a:cubicBezTo>
                  <a:pt x="2391" y="45"/>
                  <a:pt x="2391" y="45"/>
                  <a:pt x="2391" y="45"/>
                </a:cubicBezTo>
                <a:close/>
                <a:moveTo>
                  <a:pt x="2432" y="409"/>
                </a:moveTo>
                <a:cubicBezTo>
                  <a:pt x="2432" y="412"/>
                  <a:pt x="2430" y="415"/>
                  <a:pt x="2427" y="415"/>
                </a:cubicBezTo>
                <a:cubicBezTo>
                  <a:pt x="2410" y="415"/>
                  <a:pt x="2410" y="415"/>
                  <a:pt x="2410" y="415"/>
                </a:cubicBezTo>
                <a:cubicBezTo>
                  <a:pt x="2409" y="415"/>
                  <a:pt x="2406" y="412"/>
                  <a:pt x="2406" y="409"/>
                </a:cubicBezTo>
                <a:cubicBezTo>
                  <a:pt x="2406" y="381"/>
                  <a:pt x="2406" y="381"/>
                  <a:pt x="2406" y="381"/>
                </a:cubicBezTo>
                <a:cubicBezTo>
                  <a:pt x="2406" y="378"/>
                  <a:pt x="2409" y="375"/>
                  <a:pt x="2410" y="375"/>
                </a:cubicBezTo>
                <a:cubicBezTo>
                  <a:pt x="2427" y="375"/>
                  <a:pt x="2427" y="375"/>
                  <a:pt x="2427" y="375"/>
                </a:cubicBezTo>
                <a:cubicBezTo>
                  <a:pt x="2430" y="375"/>
                  <a:pt x="2432" y="378"/>
                  <a:pt x="2432" y="381"/>
                </a:cubicBezTo>
                <a:cubicBezTo>
                  <a:pt x="2432" y="409"/>
                  <a:pt x="2432" y="409"/>
                  <a:pt x="2432" y="409"/>
                </a:cubicBezTo>
                <a:close/>
                <a:moveTo>
                  <a:pt x="2474" y="409"/>
                </a:moveTo>
                <a:cubicBezTo>
                  <a:pt x="2474" y="412"/>
                  <a:pt x="2473" y="415"/>
                  <a:pt x="2470" y="415"/>
                </a:cubicBezTo>
                <a:cubicBezTo>
                  <a:pt x="2453" y="415"/>
                  <a:pt x="2453" y="415"/>
                  <a:pt x="2453" y="415"/>
                </a:cubicBezTo>
                <a:cubicBezTo>
                  <a:pt x="2450" y="415"/>
                  <a:pt x="2449" y="412"/>
                  <a:pt x="2449" y="409"/>
                </a:cubicBezTo>
                <a:cubicBezTo>
                  <a:pt x="2449" y="381"/>
                  <a:pt x="2449" y="381"/>
                  <a:pt x="2449" y="381"/>
                </a:cubicBezTo>
                <a:cubicBezTo>
                  <a:pt x="2449" y="378"/>
                  <a:pt x="2450" y="375"/>
                  <a:pt x="2453" y="375"/>
                </a:cubicBezTo>
                <a:cubicBezTo>
                  <a:pt x="2470" y="375"/>
                  <a:pt x="2470" y="375"/>
                  <a:pt x="2470" y="375"/>
                </a:cubicBezTo>
                <a:cubicBezTo>
                  <a:pt x="2473" y="375"/>
                  <a:pt x="2474" y="378"/>
                  <a:pt x="2474" y="381"/>
                </a:cubicBezTo>
                <a:cubicBezTo>
                  <a:pt x="2474" y="409"/>
                  <a:pt x="2474" y="409"/>
                  <a:pt x="2474" y="409"/>
                </a:cubicBezTo>
                <a:close/>
                <a:moveTo>
                  <a:pt x="2515" y="409"/>
                </a:moveTo>
                <a:cubicBezTo>
                  <a:pt x="2515" y="412"/>
                  <a:pt x="2514" y="415"/>
                  <a:pt x="2511" y="415"/>
                </a:cubicBezTo>
                <a:cubicBezTo>
                  <a:pt x="2494" y="415"/>
                  <a:pt x="2494" y="415"/>
                  <a:pt x="2494" y="415"/>
                </a:cubicBezTo>
                <a:cubicBezTo>
                  <a:pt x="2493" y="415"/>
                  <a:pt x="2490" y="412"/>
                  <a:pt x="2490" y="409"/>
                </a:cubicBezTo>
                <a:cubicBezTo>
                  <a:pt x="2490" y="381"/>
                  <a:pt x="2490" y="381"/>
                  <a:pt x="2490" y="381"/>
                </a:cubicBezTo>
                <a:cubicBezTo>
                  <a:pt x="2490" y="378"/>
                  <a:pt x="2493" y="375"/>
                  <a:pt x="2494" y="375"/>
                </a:cubicBezTo>
                <a:cubicBezTo>
                  <a:pt x="2511" y="375"/>
                  <a:pt x="2511" y="375"/>
                  <a:pt x="2511" y="375"/>
                </a:cubicBezTo>
                <a:cubicBezTo>
                  <a:pt x="2514" y="375"/>
                  <a:pt x="2515" y="378"/>
                  <a:pt x="2515" y="381"/>
                </a:cubicBezTo>
                <a:cubicBezTo>
                  <a:pt x="2515" y="409"/>
                  <a:pt x="2515" y="409"/>
                  <a:pt x="2515" y="409"/>
                </a:cubicBezTo>
                <a:close/>
                <a:moveTo>
                  <a:pt x="2558" y="409"/>
                </a:moveTo>
                <a:cubicBezTo>
                  <a:pt x="2558" y="412"/>
                  <a:pt x="2555" y="415"/>
                  <a:pt x="2554" y="415"/>
                </a:cubicBezTo>
                <a:cubicBezTo>
                  <a:pt x="2537" y="415"/>
                  <a:pt x="2537" y="415"/>
                  <a:pt x="2537" y="415"/>
                </a:cubicBezTo>
                <a:cubicBezTo>
                  <a:pt x="2534" y="415"/>
                  <a:pt x="2532" y="412"/>
                  <a:pt x="2532" y="409"/>
                </a:cubicBezTo>
                <a:cubicBezTo>
                  <a:pt x="2532" y="381"/>
                  <a:pt x="2532" y="381"/>
                  <a:pt x="2532" y="381"/>
                </a:cubicBezTo>
                <a:cubicBezTo>
                  <a:pt x="2532" y="378"/>
                  <a:pt x="2534" y="375"/>
                  <a:pt x="2537" y="375"/>
                </a:cubicBezTo>
                <a:cubicBezTo>
                  <a:pt x="2554" y="375"/>
                  <a:pt x="2554" y="375"/>
                  <a:pt x="2554" y="375"/>
                </a:cubicBezTo>
                <a:cubicBezTo>
                  <a:pt x="2555" y="375"/>
                  <a:pt x="2558" y="378"/>
                  <a:pt x="2558" y="381"/>
                </a:cubicBezTo>
                <a:cubicBezTo>
                  <a:pt x="2558" y="409"/>
                  <a:pt x="2558" y="409"/>
                  <a:pt x="2558" y="409"/>
                </a:cubicBezTo>
                <a:close/>
                <a:moveTo>
                  <a:pt x="2599" y="409"/>
                </a:moveTo>
                <a:cubicBezTo>
                  <a:pt x="2599" y="412"/>
                  <a:pt x="2598" y="415"/>
                  <a:pt x="2595" y="415"/>
                </a:cubicBezTo>
                <a:cubicBezTo>
                  <a:pt x="2578" y="415"/>
                  <a:pt x="2578" y="415"/>
                  <a:pt x="2578" y="415"/>
                </a:cubicBezTo>
                <a:cubicBezTo>
                  <a:pt x="2576" y="415"/>
                  <a:pt x="2574" y="412"/>
                  <a:pt x="2574" y="409"/>
                </a:cubicBezTo>
                <a:cubicBezTo>
                  <a:pt x="2574" y="381"/>
                  <a:pt x="2574" y="381"/>
                  <a:pt x="2574" y="381"/>
                </a:cubicBezTo>
                <a:cubicBezTo>
                  <a:pt x="2574" y="378"/>
                  <a:pt x="2576" y="375"/>
                  <a:pt x="2578" y="375"/>
                </a:cubicBezTo>
                <a:cubicBezTo>
                  <a:pt x="2595" y="375"/>
                  <a:pt x="2595" y="375"/>
                  <a:pt x="2595" y="375"/>
                </a:cubicBezTo>
                <a:cubicBezTo>
                  <a:pt x="2598" y="375"/>
                  <a:pt x="2599" y="378"/>
                  <a:pt x="2599" y="381"/>
                </a:cubicBezTo>
                <a:cubicBezTo>
                  <a:pt x="2599" y="409"/>
                  <a:pt x="2599" y="409"/>
                  <a:pt x="2599" y="409"/>
                </a:cubicBezTo>
                <a:close/>
                <a:moveTo>
                  <a:pt x="2642" y="409"/>
                </a:moveTo>
                <a:cubicBezTo>
                  <a:pt x="2642" y="412"/>
                  <a:pt x="2639" y="415"/>
                  <a:pt x="2637" y="415"/>
                </a:cubicBezTo>
                <a:cubicBezTo>
                  <a:pt x="2620" y="415"/>
                  <a:pt x="2620" y="415"/>
                  <a:pt x="2620" y="415"/>
                </a:cubicBezTo>
                <a:cubicBezTo>
                  <a:pt x="2618" y="415"/>
                  <a:pt x="2616" y="412"/>
                  <a:pt x="2616" y="409"/>
                </a:cubicBezTo>
                <a:cubicBezTo>
                  <a:pt x="2616" y="381"/>
                  <a:pt x="2616" y="381"/>
                  <a:pt x="2616" y="381"/>
                </a:cubicBezTo>
                <a:cubicBezTo>
                  <a:pt x="2616" y="378"/>
                  <a:pt x="2618" y="375"/>
                  <a:pt x="2620" y="375"/>
                </a:cubicBezTo>
                <a:cubicBezTo>
                  <a:pt x="2637" y="375"/>
                  <a:pt x="2637" y="375"/>
                  <a:pt x="2637" y="375"/>
                </a:cubicBezTo>
                <a:cubicBezTo>
                  <a:pt x="2639" y="375"/>
                  <a:pt x="2642" y="378"/>
                  <a:pt x="2642" y="381"/>
                </a:cubicBezTo>
                <a:cubicBezTo>
                  <a:pt x="2642" y="409"/>
                  <a:pt x="2642" y="409"/>
                  <a:pt x="2642" y="409"/>
                </a:cubicBezTo>
                <a:close/>
                <a:moveTo>
                  <a:pt x="2683" y="409"/>
                </a:moveTo>
                <a:cubicBezTo>
                  <a:pt x="2683" y="412"/>
                  <a:pt x="2681" y="415"/>
                  <a:pt x="2678" y="415"/>
                </a:cubicBezTo>
                <a:cubicBezTo>
                  <a:pt x="2661" y="415"/>
                  <a:pt x="2661" y="415"/>
                  <a:pt x="2661" y="415"/>
                </a:cubicBezTo>
                <a:cubicBezTo>
                  <a:pt x="2660" y="415"/>
                  <a:pt x="2657" y="412"/>
                  <a:pt x="2657" y="409"/>
                </a:cubicBezTo>
                <a:cubicBezTo>
                  <a:pt x="2657" y="381"/>
                  <a:pt x="2657" y="381"/>
                  <a:pt x="2657" y="381"/>
                </a:cubicBezTo>
                <a:cubicBezTo>
                  <a:pt x="2657" y="378"/>
                  <a:pt x="2660" y="375"/>
                  <a:pt x="2661" y="375"/>
                </a:cubicBezTo>
                <a:cubicBezTo>
                  <a:pt x="2678" y="375"/>
                  <a:pt x="2678" y="375"/>
                  <a:pt x="2678" y="375"/>
                </a:cubicBezTo>
                <a:cubicBezTo>
                  <a:pt x="2681" y="375"/>
                  <a:pt x="2683" y="378"/>
                  <a:pt x="2683" y="381"/>
                </a:cubicBezTo>
                <a:cubicBezTo>
                  <a:pt x="2683" y="409"/>
                  <a:pt x="2683" y="409"/>
                  <a:pt x="2683" y="409"/>
                </a:cubicBezTo>
                <a:close/>
                <a:moveTo>
                  <a:pt x="2725" y="409"/>
                </a:moveTo>
                <a:cubicBezTo>
                  <a:pt x="2725" y="412"/>
                  <a:pt x="2722" y="415"/>
                  <a:pt x="2721" y="415"/>
                </a:cubicBezTo>
                <a:cubicBezTo>
                  <a:pt x="2704" y="415"/>
                  <a:pt x="2704" y="415"/>
                  <a:pt x="2704" y="415"/>
                </a:cubicBezTo>
                <a:cubicBezTo>
                  <a:pt x="2701" y="415"/>
                  <a:pt x="2700" y="412"/>
                  <a:pt x="2700" y="409"/>
                </a:cubicBezTo>
                <a:cubicBezTo>
                  <a:pt x="2700" y="381"/>
                  <a:pt x="2700" y="381"/>
                  <a:pt x="2700" y="381"/>
                </a:cubicBezTo>
                <a:cubicBezTo>
                  <a:pt x="2700" y="378"/>
                  <a:pt x="2701" y="375"/>
                  <a:pt x="2704" y="375"/>
                </a:cubicBezTo>
                <a:cubicBezTo>
                  <a:pt x="2721" y="375"/>
                  <a:pt x="2721" y="375"/>
                  <a:pt x="2721" y="375"/>
                </a:cubicBezTo>
                <a:cubicBezTo>
                  <a:pt x="2722" y="375"/>
                  <a:pt x="2725" y="378"/>
                  <a:pt x="2725" y="381"/>
                </a:cubicBezTo>
                <a:cubicBezTo>
                  <a:pt x="2725" y="409"/>
                  <a:pt x="2725" y="409"/>
                  <a:pt x="2725" y="409"/>
                </a:cubicBezTo>
                <a:close/>
                <a:moveTo>
                  <a:pt x="2766" y="409"/>
                </a:moveTo>
                <a:cubicBezTo>
                  <a:pt x="2766" y="412"/>
                  <a:pt x="2765" y="415"/>
                  <a:pt x="2762" y="415"/>
                </a:cubicBezTo>
                <a:cubicBezTo>
                  <a:pt x="2745" y="415"/>
                  <a:pt x="2745" y="415"/>
                  <a:pt x="2745" y="415"/>
                </a:cubicBezTo>
                <a:cubicBezTo>
                  <a:pt x="2742" y="415"/>
                  <a:pt x="2741" y="412"/>
                  <a:pt x="2741" y="409"/>
                </a:cubicBezTo>
                <a:cubicBezTo>
                  <a:pt x="2741" y="381"/>
                  <a:pt x="2741" y="381"/>
                  <a:pt x="2741" y="381"/>
                </a:cubicBezTo>
                <a:cubicBezTo>
                  <a:pt x="2741" y="378"/>
                  <a:pt x="2742" y="375"/>
                  <a:pt x="2745" y="375"/>
                </a:cubicBezTo>
                <a:cubicBezTo>
                  <a:pt x="2762" y="375"/>
                  <a:pt x="2762" y="375"/>
                  <a:pt x="2762" y="375"/>
                </a:cubicBezTo>
                <a:cubicBezTo>
                  <a:pt x="2765" y="375"/>
                  <a:pt x="2766" y="378"/>
                  <a:pt x="2766" y="381"/>
                </a:cubicBezTo>
                <a:cubicBezTo>
                  <a:pt x="2766" y="409"/>
                  <a:pt x="2766" y="409"/>
                  <a:pt x="2766" y="409"/>
                </a:cubicBezTo>
                <a:close/>
                <a:moveTo>
                  <a:pt x="2809" y="409"/>
                </a:moveTo>
                <a:cubicBezTo>
                  <a:pt x="2809" y="412"/>
                  <a:pt x="2806" y="415"/>
                  <a:pt x="2805" y="415"/>
                </a:cubicBezTo>
                <a:cubicBezTo>
                  <a:pt x="2788" y="415"/>
                  <a:pt x="2788" y="415"/>
                  <a:pt x="2788" y="415"/>
                </a:cubicBezTo>
                <a:cubicBezTo>
                  <a:pt x="2785" y="415"/>
                  <a:pt x="2784" y="412"/>
                  <a:pt x="2784" y="409"/>
                </a:cubicBezTo>
                <a:cubicBezTo>
                  <a:pt x="2784" y="381"/>
                  <a:pt x="2784" y="381"/>
                  <a:pt x="2784" y="381"/>
                </a:cubicBezTo>
                <a:cubicBezTo>
                  <a:pt x="2784" y="378"/>
                  <a:pt x="2785" y="375"/>
                  <a:pt x="2788" y="375"/>
                </a:cubicBezTo>
                <a:cubicBezTo>
                  <a:pt x="2805" y="375"/>
                  <a:pt x="2805" y="375"/>
                  <a:pt x="2805" y="375"/>
                </a:cubicBezTo>
                <a:cubicBezTo>
                  <a:pt x="2806" y="375"/>
                  <a:pt x="2809" y="378"/>
                  <a:pt x="2809" y="381"/>
                </a:cubicBezTo>
                <a:cubicBezTo>
                  <a:pt x="2809" y="409"/>
                  <a:pt x="2809" y="409"/>
                  <a:pt x="2809" y="409"/>
                </a:cubicBezTo>
                <a:close/>
                <a:moveTo>
                  <a:pt x="2809" y="45"/>
                </a:moveTo>
                <a:cubicBezTo>
                  <a:pt x="2809" y="48"/>
                  <a:pt x="2806" y="51"/>
                  <a:pt x="2805" y="51"/>
                </a:cubicBezTo>
                <a:cubicBezTo>
                  <a:pt x="2788" y="51"/>
                  <a:pt x="2788" y="51"/>
                  <a:pt x="2788" y="51"/>
                </a:cubicBezTo>
                <a:cubicBezTo>
                  <a:pt x="2785" y="51"/>
                  <a:pt x="2784" y="48"/>
                  <a:pt x="2784" y="45"/>
                </a:cubicBezTo>
                <a:cubicBezTo>
                  <a:pt x="2784" y="16"/>
                  <a:pt x="2784" y="16"/>
                  <a:pt x="2784" y="16"/>
                </a:cubicBezTo>
                <a:cubicBezTo>
                  <a:pt x="2784" y="14"/>
                  <a:pt x="2785" y="11"/>
                  <a:pt x="2788" y="11"/>
                </a:cubicBezTo>
                <a:cubicBezTo>
                  <a:pt x="2805" y="11"/>
                  <a:pt x="2805" y="11"/>
                  <a:pt x="2805" y="11"/>
                </a:cubicBezTo>
                <a:cubicBezTo>
                  <a:pt x="2806" y="11"/>
                  <a:pt x="2809" y="14"/>
                  <a:pt x="2809" y="16"/>
                </a:cubicBezTo>
                <a:cubicBezTo>
                  <a:pt x="2809" y="45"/>
                  <a:pt x="2809" y="45"/>
                  <a:pt x="2809" y="45"/>
                </a:cubicBezTo>
                <a:close/>
                <a:moveTo>
                  <a:pt x="2850" y="409"/>
                </a:moveTo>
                <a:cubicBezTo>
                  <a:pt x="2850" y="412"/>
                  <a:pt x="2849" y="415"/>
                  <a:pt x="2846" y="415"/>
                </a:cubicBezTo>
                <a:cubicBezTo>
                  <a:pt x="2829" y="415"/>
                  <a:pt x="2829" y="415"/>
                  <a:pt x="2829" y="415"/>
                </a:cubicBezTo>
                <a:cubicBezTo>
                  <a:pt x="2826" y="415"/>
                  <a:pt x="2825" y="412"/>
                  <a:pt x="2825" y="409"/>
                </a:cubicBezTo>
                <a:cubicBezTo>
                  <a:pt x="2825" y="381"/>
                  <a:pt x="2825" y="381"/>
                  <a:pt x="2825" y="381"/>
                </a:cubicBezTo>
                <a:cubicBezTo>
                  <a:pt x="2825" y="378"/>
                  <a:pt x="2826" y="375"/>
                  <a:pt x="2829" y="375"/>
                </a:cubicBezTo>
                <a:cubicBezTo>
                  <a:pt x="2846" y="375"/>
                  <a:pt x="2846" y="375"/>
                  <a:pt x="2846" y="375"/>
                </a:cubicBezTo>
                <a:cubicBezTo>
                  <a:pt x="2849" y="375"/>
                  <a:pt x="2850" y="378"/>
                  <a:pt x="2850" y="381"/>
                </a:cubicBezTo>
                <a:cubicBezTo>
                  <a:pt x="2850" y="409"/>
                  <a:pt x="2850" y="409"/>
                  <a:pt x="2850" y="409"/>
                </a:cubicBezTo>
                <a:close/>
                <a:moveTo>
                  <a:pt x="2850" y="45"/>
                </a:moveTo>
                <a:cubicBezTo>
                  <a:pt x="2850" y="48"/>
                  <a:pt x="2849" y="51"/>
                  <a:pt x="2846" y="51"/>
                </a:cubicBezTo>
                <a:cubicBezTo>
                  <a:pt x="2829" y="51"/>
                  <a:pt x="2829" y="51"/>
                  <a:pt x="2829" y="51"/>
                </a:cubicBezTo>
                <a:cubicBezTo>
                  <a:pt x="2826" y="51"/>
                  <a:pt x="2825" y="48"/>
                  <a:pt x="2825" y="45"/>
                </a:cubicBezTo>
                <a:cubicBezTo>
                  <a:pt x="2825" y="16"/>
                  <a:pt x="2825" y="16"/>
                  <a:pt x="2825" y="16"/>
                </a:cubicBezTo>
                <a:cubicBezTo>
                  <a:pt x="2825" y="14"/>
                  <a:pt x="2826" y="11"/>
                  <a:pt x="2829" y="11"/>
                </a:cubicBezTo>
                <a:cubicBezTo>
                  <a:pt x="2846" y="11"/>
                  <a:pt x="2846" y="11"/>
                  <a:pt x="2846" y="11"/>
                </a:cubicBezTo>
                <a:cubicBezTo>
                  <a:pt x="2849" y="11"/>
                  <a:pt x="2850" y="14"/>
                  <a:pt x="2850" y="16"/>
                </a:cubicBezTo>
                <a:cubicBezTo>
                  <a:pt x="2850" y="45"/>
                  <a:pt x="2850" y="45"/>
                  <a:pt x="2850" y="45"/>
                </a:cubicBezTo>
                <a:close/>
                <a:moveTo>
                  <a:pt x="2893" y="409"/>
                </a:moveTo>
                <a:cubicBezTo>
                  <a:pt x="2893" y="412"/>
                  <a:pt x="2890" y="415"/>
                  <a:pt x="2889" y="415"/>
                </a:cubicBezTo>
                <a:cubicBezTo>
                  <a:pt x="2872" y="415"/>
                  <a:pt x="2872" y="415"/>
                  <a:pt x="2872" y="415"/>
                </a:cubicBezTo>
                <a:cubicBezTo>
                  <a:pt x="2869" y="415"/>
                  <a:pt x="2867" y="412"/>
                  <a:pt x="2867" y="409"/>
                </a:cubicBezTo>
                <a:cubicBezTo>
                  <a:pt x="2867" y="381"/>
                  <a:pt x="2867" y="381"/>
                  <a:pt x="2867" y="381"/>
                </a:cubicBezTo>
                <a:cubicBezTo>
                  <a:pt x="2867" y="378"/>
                  <a:pt x="2869" y="375"/>
                  <a:pt x="2872" y="375"/>
                </a:cubicBezTo>
                <a:cubicBezTo>
                  <a:pt x="2889" y="375"/>
                  <a:pt x="2889" y="375"/>
                  <a:pt x="2889" y="375"/>
                </a:cubicBezTo>
                <a:cubicBezTo>
                  <a:pt x="2890" y="375"/>
                  <a:pt x="2893" y="378"/>
                  <a:pt x="2893" y="381"/>
                </a:cubicBezTo>
                <a:cubicBezTo>
                  <a:pt x="2893" y="409"/>
                  <a:pt x="2893" y="409"/>
                  <a:pt x="2893" y="409"/>
                </a:cubicBezTo>
                <a:close/>
                <a:moveTo>
                  <a:pt x="2934" y="409"/>
                </a:moveTo>
                <a:cubicBezTo>
                  <a:pt x="2934" y="412"/>
                  <a:pt x="2932" y="415"/>
                  <a:pt x="2930" y="415"/>
                </a:cubicBezTo>
                <a:cubicBezTo>
                  <a:pt x="2913" y="415"/>
                  <a:pt x="2913" y="415"/>
                  <a:pt x="2913" y="415"/>
                </a:cubicBezTo>
                <a:cubicBezTo>
                  <a:pt x="2910" y="415"/>
                  <a:pt x="2908" y="412"/>
                  <a:pt x="2908" y="409"/>
                </a:cubicBezTo>
                <a:cubicBezTo>
                  <a:pt x="2908" y="381"/>
                  <a:pt x="2908" y="381"/>
                  <a:pt x="2908" y="381"/>
                </a:cubicBezTo>
                <a:cubicBezTo>
                  <a:pt x="2908" y="378"/>
                  <a:pt x="2910" y="375"/>
                  <a:pt x="2913" y="375"/>
                </a:cubicBezTo>
                <a:cubicBezTo>
                  <a:pt x="2930" y="375"/>
                  <a:pt x="2930" y="375"/>
                  <a:pt x="2930" y="375"/>
                </a:cubicBezTo>
                <a:cubicBezTo>
                  <a:pt x="2932" y="375"/>
                  <a:pt x="2934" y="378"/>
                  <a:pt x="2934" y="381"/>
                </a:cubicBezTo>
                <a:cubicBezTo>
                  <a:pt x="2934" y="409"/>
                  <a:pt x="2934" y="409"/>
                  <a:pt x="2934" y="409"/>
                </a:cubicBezTo>
                <a:close/>
                <a:moveTo>
                  <a:pt x="2976" y="409"/>
                </a:moveTo>
                <a:cubicBezTo>
                  <a:pt x="2976" y="412"/>
                  <a:pt x="2974" y="415"/>
                  <a:pt x="2972" y="415"/>
                </a:cubicBezTo>
                <a:cubicBezTo>
                  <a:pt x="2955" y="415"/>
                  <a:pt x="2955" y="415"/>
                  <a:pt x="2955" y="415"/>
                </a:cubicBezTo>
                <a:cubicBezTo>
                  <a:pt x="2952" y="415"/>
                  <a:pt x="2949" y="412"/>
                  <a:pt x="2949" y="409"/>
                </a:cubicBezTo>
                <a:cubicBezTo>
                  <a:pt x="2949" y="381"/>
                  <a:pt x="2949" y="381"/>
                  <a:pt x="2949" y="381"/>
                </a:cubicBezTo>
                <a:cubicBezTo>
                  <a:pt x="2949" y="378"/>
                  <a:pt x="2952" y="375"/>
                  <a:pt x="2955" y="375"/>
                </a:cubicBezTo>
                <a:cubicBezTo>
                  <a:pt x="2972" y="375"/>
                  <a:pt x="2972" y="375"/>
                  <a:pt x="2972" y="375"/>
                </a:cubicBezTo>
                <a:cubicBezTo>
                  <a:pt x="2974" y="375"/>
                  <a:pt x="2976" y="378"/>
                  <a:pt x="2976" y="381"/>
                </a:cubicBezTo>
                <a:cubicBezTo>
                  <a:pt x="2976" y="409"/>
                  <a:pt x="2976" y="409"/>
                  <a:pt x="2976" y="409"/>
                </a:cubicBezTo>
                <a:close/>
                <a:moveTo>
                  <a:pt x="3018" y="409"/>
                </a:moveTo>
                <a:cubicBezTo>
                  <a:pt x="3018" y="412"/>
                  <a:pt x="3016" y="415"/>
                  <a:pt x="3013" y="415"/>
                </a:cubicBezTo>
                <a:cubicBezTo>
                  <a:pt x="2996" y="415"/>
                  <a:pt x="2996" y="415"/>
                  <a:pt x="2996" y="415"/>
                </a:cubicBezTo>
                <a:cubicBezTo>
                  <a:pt x="2993" y="415"/>
                  <a:pt x="2992" y="412"/>
                  <a:pt x="2992" y="409"/>
                </a:cubicBezTo>
                <a:cubicBezTo>
                  <a:pt x="2992" y="381"/>
                  <a:pt x="2992" y="381"/>
                  <a:pt x="2992" y="381"/>
                </a:cubicBezTo>
                <a:cubicBezTo>
                  <a:pt x="2992" y="378"/>
                  <a:pt x="2993" y="375"/>
                  <a:pt x="2996" y="375"/>
                </a:cubicBezTo>
                <a:cubicBezTo>
                  <a:pt x="3013" y="375"/>
                  <a:pt x="3013" y="375"/>
                  <a:pt x="3013" y="375"/>
                </a:cubicBezTo>
                <a:cubicBezTo>
                  <a:pt x="3016" y="375"/>
                  <a:pt x="3018" y="378"/>
                  <a:pt x="3018" y="381"/>
                </a:cubicBezTo>
                <a:cubicBezTo>
                  <a:pt x="3018" y="409"/>
                  <a:pt x="3018" y="409"/>
                  <a:pt x="3018" y="409"/>
                </a:cubicBezTo>
                <a:close/>
                <a:moveTo>
                  <a:pt x="3060" y="409"/>
                </a:moveTo>
                <a:cubicBezTo>
                  <a:pt x="3060" y="412"/>
                  <a:pt x="3057" y="415"/>
                  <a:pt x="3056" y="415"/>
                </a:cubicBezTo>
                <a:cubicBezTo>
                  <a:pt x="3037" y="415"/>
                  <a:pt x="3037" y="415"/>
                  <a:pt x="3037" y="415"/>
                </a:cubicBezTo>
                <a:cubicBezTo>
                  <a:pt x="3036" y="415"/>
                  <a:pt x="3033" y="412"/>
                  <a:pt x="3033" y="409"/>
                </a:cubicBezTo>
                <a:cubicBezTo>
                  <a:pt x="3033" y="381"/>
                  <a:pt x="3033" y="381"/>
                  <a:pt x="3033" y="381"/>
                </a:cubicBezTo>
                <a:cubicBezTo>
                  <a:pt x="3033" y="378"/>
                  <a:pt x="3036" y="375"/>
                  <a:pt x="3037" y="375"/>
                </a:cubicBezTo>
                <a:cubicBezTo>
                  <a:pt x="3056" y="375"/>
                  <a:pt x="3056" y="375"/>
                  <a:pt x="3056" y="375"/>
                </a:cubicBezTo>
                <a:cubicBezTo>
                  <a:pt x="3057" y="375"/>
                  <a:pt x="3060" y="378"/>
                  <a:pt x="3060" y="381"/>
                </a:cubicBezTo>
                <a:cubicBezTo>
                  <a:pt x="3060" y="409"/>
                  <a:pt x="3060" y="409"/>
                  <a:pt x="3060" y="409"/>
                </a:cubicBezTo>
                <a:close/>
                <a:moveTo>
                  <a:pt x="3101" y="409"/>
                </a:moveTo>
                <a:cubicBezTo>
                  <a:pt x="3101" y="412"/>
                  <a:pt x="3100" y="415"/>
                  <a:pt x="3097" y="415"/>
                </a:cubicBezTo>
                <a:cubicBezTo>
                  <a:pt x="3080" y="415"/>
                  <a:pt x="3080" y="415"/>
                  <a:pt x="3080" y="415"/>
                </a:cubicBezTo>
                <a:cubicBezTo>
                  <a:pt x="3077" y="415"/>
                  <a:pt x="3076" y="412"/>
                  <a:pt x="3076" y="409"/>
                </a:cubicBezTo>
                <a:cubicBezTo>
                  <a:pt x="3076" y="381"/>
                  <a:pt x="3076" y="381"/>
                  <a:pt x="3076" y="381"/>
                </a:cubicBezTo>
                <a:cubicBezTo>
                  <a:pt x="3076" y="378"/>
                  <a:pt x="3077" y="375"/>
                  <a:pt x="3080" y="375"/>
                </a:cubicBezTo>
                <a:cubicBezTo>
                  <a:pt x="3097" y="375"/>
                  <a:pt x="3097" y="375"/>
                  <a:pt x="3097" y="375"/>
                </a:cubicBezTo>
                <a:cubicBezTo>
                  <a:pt x="3100" y="375"/>
                  <a:pt x="3101" y="378"/>
                  <a:pt x="3101" y="381"/>
                </a:cubicBezTo>
                <a:cubicBezTo>
                  <a:pt x="3101" y="409"/>
                  <a:pt x="3101" y="409"/>
                  <a:pt x="3101" y="409"/>
                </a:cubicBezTo>
                <a:close/>
                <a:moveTo>
                  <a:pt x="3144" y="409"/>
                </a:moveTo>
                <a:cubicBezTo>
                  <a:pt x="3144" y="412"/>
                  <a:pt x="3141" y="415"/>
                  <a:pt x="3138" y="415"/>
                </a:cubicBezTo>
                <a:cubicBezTo>
                  <a:pt x="3121" y="415"/>
                  <a:pt x="3121" y="415"/>
                  <a:pt x="3121" y="415"/>
                </a:cubicBezTo>
                <a:cubicBezTo>
                  <a:pt x="3120" y="415"/>
                  <a:pt x="3117" y="412"/>
                  <a:pt x="3117" y="409"/>
                </a:cubicBezTo>
                <a:cubicBezTo>
                  <a:pt x="3117" y="381"/>
                  <a:pt x="3117" y="381"/>
                  <a:pt x="3117" y="381"/>
                </a:cubicBezTo>
                <a:cubicBezTo>
                  <a:pt x="3117" y="378"/>
                  <a:pt x="3120" y="375"/>
                  <a:pt x="3121" y="375"/>
                </a:cubicBezTo>
                <a:cubicBezTo>
                  <a:pt x="3138" y="375"/>
                  <a:pt x="3138" y="375"/>
                  <a:pt x="3138" y="375"/>
                </a:cubicBezTo>
                <a:cubicBezTo>
                  <a:pt x="3141" y="375"/>
                  <a:pt x="3144" y="378"/>
                  <a:pt x="3144" y="381"/>
                </a:cubicBezTo>
                <a:cubicBezTo>
                  <a:pt x="3144" y="409"/>
                  <a:pt x="3144" y="409"/>
                  <a:pt x="3144" y="409"/>
                </a:cubicBezTo>
                <a:close/>
                <a:moveTo>
                  <a:pt x="3185" y="409"/>
                </a:moveTo>
                <a:cubicBezTo>
                  <a:pt x="3185" y="412"/>
                  <a:pt x="3184" y="415"/>
                  <a:pt x="3181" y="415"/>
                </a:cubicBezTo>
                <a:cubicBezTo>
                  <a:pt x="3164" y="415"/>
                  <a:pt x="3164" y="415"/>
                  <a:pt x="3164" y="415"/>
                </a:cubicBezTo>
                <a:cubicBezTo>
                  <a:pt x="3161" y="415"/>
                  <a:pt x="3159" y="412"/>
                  <a:pt x="3159" y="409"/>
                </a:cubicBezTo>
                <a:cubicBezTo>
                  <a:pt x="3159" y="381"/>
                  <a:pt x="3159" y="381"/>
                  <a:pt x="3159" y="381"/>
                </a:cubicBezTo>
                <a:cubicBezTo>
                  <a:pt x="3159" y="378"/>
                  <a:pt x="3161" y="375"/>
                  <a:pt x="3164" y="375"/>
                </a:cubicBezTo>
                <a:cubicBezTo>
                  <a:pt x="3181" y="375"/>
                  <a:pt x="3181" y="375"/>
                  <a:pt x="3181" y="375"/>
                </a:cubicBezTo>
                <a:cubicBezTo>
                  <a:pt x="3184" y="375"/>
                  <a:pt x="3185" y="378"/>
                  <a:pt x="3185" y="381"/>
                </a:cubicBezTo>
                <a:cubicBezTo>
                  <a:pt x="3185" y="409"/>
                  <a:pt x="3185" y="409"/>
                  <a:pt x="3185" y="409"/>
                </a:cubicBezTo>
                <a:close/>
                <a:moveTo>
                  <a:pt x="3226" y="409"/>
                </a:moveTo>
                <a:cubicBezTo>
                  <a:pt x="3226" y="412"/>
                  <a:pt x="3225" y="415"/>
                  <a:pt x="3222" y="415"/>
                </a:cubicBezTo>
                <a:cubicBezTo>
                  <a:pt x="3205" y="415"/>
                  <a:pt x="3205" y="415"/>
                  <a:pt x="3205" y="415"/>
                </a:cubicBezTo>
                <a:cubicBezTo>
                  <a:pt x="3204" y="415"/>
                  <a:pt x="3201" y="412"/>
                  <a:pt x="3201" y="409"/>
                </a:cubicBezTo>
                <a:cubicBezTo>
                  <a:pt x="3201" y="381"/>
                  <a:pt x="3201" y="381"/>
                  <a:pt x="3201" y="381"/>
                </a:cubicBezTo>
                <a:cubicBezTo>
                  <a:pt x="3201" y="378"/>
                  <a:pt x="3204" y="375"/>
                  <a:pt x="3205" y="375"/>
                </a:cubicBezTo>
                <a:cubicBezTo>
                  <a:pt x="3222" y="375"/>
                  <a:pt x="3222" y="375"/>
                  <a:pt x="3222" y="375"/>
                </a:cubicBezTo>
                <a:cubicBezTo>
                  <a:pt x="3225" y="375"/>
                  <a:pt x="3226" y="378"/>
                  <a:pt x="3226" y="381"/>
                </a:cubicBezTo>
                <a:cubicBezTo>
                  <a:pt x="3226" y="409"/>
                  <a:pt x="3226" y="409"/>
                  <a:pt x="3226" y="409"/>
                </a:cubicBezTo>
                <a:close/>
                <a:moveTo>
                  <a:pt x="3269" y="409"/>
                </a:moveTo>
                <a:cubicBezTo>
                  <a:pt x="3269" y="412"/>
                  <a:pt x="3267" y="415"/>
                  <a:pt x="3264" y="415"/>
                </a:cubicBezTo>
                <a:cubicBezTo>
                  <a:pt x="3247" y="415"/>
                  <a:pt x="3247" y="415"/>
                  <a:pt x="3247" y="415"/>
                </a:cubicBezTo>
                <a:cubicBezTo>
                  <a:pt x="3245" y="415"/>
                  <a:pt x="3243" y="412"/>
                  <a:pt x="3243" y="409"/>
                </a:cubicBezTo>
                <a:cubicBezTo>
                  <a:pt x="3243" y="381"/>
                  <a:pt x="3243" y="381"/>
                  <a:pt x="3243" y="381"/>
                </a:cubicBezTo>
                <a:cubicBezTo>
                  <a:pt x="3243" y="378"/>
                  <a:pt x="3245" y="375"/>
                  <a:pt x="3247" y="375"/>
                </a:cubicBezTo>
                <a:cubicBezTo>
                  <a:pt x="3264" y="375"/>
                  <a:pt x="3264" y="375"/>
                  <a:pt x="3264" y="375"/>
                </a:cubicBezTo>
                <a:cubicBezTo>
                  <a:pt x="3267" y="375"/>
                  <a:pt x="3269" y="378"/>
                  <a:pt x="3269" y="381"/>
                </a:cubicBezTo>
                <a:cubicBezTo>
                  <a:pt x="3269" y="409"/>
                  <a:pt x="3269" y="409"/>
                  <a:pt x="3269" y="409"/>
                </a:cubicBezTo>
                <a:close/>
                <a:moveTo>
                  <a:pt x="3269" y="45"/>
                </a:moveTo>
                <a:cubicBezTo>
                  <a:pt x="3269" y="48"/>
                  <a:pt x="3267" y="51"/>
                  <a:pt x="3264" y="51"/>
                </a:cubicBezTo>
                <a:cubicBezTo>
                  <a:pt x="3247" y="51"/>
                  <a:pt x="3247" y="51"/>
                  <a:pt x="3247" y="51"/>
                </a:cubicBezTo>
                <a:cubicBezTo>
                  <a:pt x="3245" y="51"/>
                  <a:pt x="3243" y="48"/>
                  <a:pt x="3243" y="45"/>
                </a:cubicBezTo>
                <a:cubicBezTo>
                  <a:pt x="3243" y="16"/>
                  <a:pt x="3243" y="16"/>
                  <a:pt x="3243" y="16"/>
                </a:cubicBezTo>
                <a:cubicBezTo>
                  <a:pt x="3243" y="14"/>
                  <a:pt x="3245" y="11"/>
                  <a:pt x="3247" y="11"/>
                </a:cubicBezTo>
                <a:cubicBezTo>
                  <a:pt x="3264" y="11"/>
                  <a:pt x="3264" y="11"/>
                  <a:pt x="3264" y="11"/>
                </a:cubicBezTo>
                <a:cubicBezTo>
                  <a:pt x="3267" y="11"/>
                  <a:pt x="3269" y="14"/>
                  <a:pt x="3269" y="16"/>
                </a:cubicBezTo>
                <a:cubicBezTo>
                  <a:pt x="3269" y="45"/>
                  <a:pt x="3269" y="45"/>
                  <a:pt x="3269" y="45"/>
                </a:cubicBezTo>
                <a:close/>
                <a:moveTo>
                  <a:pt x="3310" y="409"/>
                </a:moveTo>
                <a:cubicBezTo>
                  <a:pt x="3310" y="412"/>
                  <a:pt x="3308" y="415"/>
                  <a:pt x="3306" y="415"/>
                </a:cubicBezTo>
                <a:cubicBezTo>
                  <a:pt x="3289" y="415"/>
                  <a:pt x="3289" y="415"/>
                  <a:pt x="3289" y="415"/>
                </a:cubicBezTo>
                <a:cubicBezTo>
                  <a:pt x="3287" y="415"/>
                  <a:pt x="3284" y="412"/>
                  <a:pt x="3284" y="409"/>
                </a:cubicBezTo>
                <a:cubicBezTo>
                  <a:pt x="3284" y="381"/>
                  <a:pt x="3284" y="381"/>
                  <a:pt x="3284" y="381"/>
                </a:cubicBezTo>
                <a:cubicBezTo>
                  <a:pt x="3284" y="378"/>
                  <a:pt x="3287" y="375"/>
                  <a:pt x="3289" y="375"/>
                </a:cubicBezTo>
                <a:cubicBezTo>
                  <a:pt x="3306" y="375"/>
                  <a:pt x="3306" y="375"/>
                  <a:pt x="3306" y="375"/>
                </a:cubicBezTo>
                <a:cubicBezTo>
                  <a:pt x="3308" y="375"/>
                  <a:pt x="3310" y="378"/>
                  <a:pt x="3310" y="381"/>
                </a:cubicBezTo>
                <a:cubicBezTo>
                  <a:pt x="3310" y="409"/>
                  <a:pt x="3310" y="409"/>
                  <a:pt x="3310" y="409"/>
                </a:cubicBezTo>
                <a:close/>
                <a:moveTo>
                  <a:pt x="3310" y="45"/>
                </a:moveTo>
                <a:cubicBezTo>
                  <a:pt x="3310" y="48"/>
                  <a:pt x="3308" y="51"/>
                  <a:pt x="3306" y="51"/>
                </a:cubicBezTo>
                <a:cubicBezTo>
                  <a:pt x="3289" y="51"/>
                  <a:pt x="3289" y="51"/>
                  <a:pt x="3289" y="51"/>
                </a:cubicBezTo>
                <a:cubicBezTo>
                  <a:pt x="3287" y="51"/>
                  <a:pt x="3284" y="48"/>
                  <a:pt x="3284" y="45"/>
                </a:cubicBezTo>
                <a:cubicBezTo>
                  <a:pt x="3284" y="16"/>
                  <a:pt x="3284" y="16"/>
                  <a:pt x="3284" y="16"/>
                </a:cubicBezTo>
                <a:cubicBezTo>
                  <a:pt x="3284" y="14"/>
                  <a:pt x="3287" y="11"/>
                  <a:pt x="3289" y="11"/>
                </a:cubicBezTo>
                <a:cubicBezTo>
                  <a:pt x="3306" y="11"/>
                  <a:pt x="3306" y="11"/>
                  <a:pt x="3306" y="11"/>
                </a:cubicBezTo>
                <a:cubicBezTo>
                  <a:pt x="3308" y="11"/>
                  <a:pt x="3310" y="14"/>
                  <a:pt x="3310" y="16"/>
                </a:cubicBezTo>
                <a:cubicBezTo>
                  <a:pt x="3310" y="45"/>
                  <a:pt x="3310" y="45"/>
                  <a:pt x="3310" y="45"/>
                </a:cubicBezTo>
                <a:close/>
                <a:moveTo>
                  <a:pt x="3352" y="409"/>
                </a:moveTo>
                <a:cubicBezTo>
                  <a:pt x="3352" y="412"/>
                  <a:pt x="3351" y="415"/>
                  <a:pt x="3348" y="415"/>
                </a:cubicBezTo>
                <a:cubicBezTo>
                  <a:pt x="3331" y="415"/>
                  <a:pt x="3331" y="415"/>
                  <a:pt x="3331" y="415"/>
                </a:cubicBezTo>
                <a:cubicBezTo>
                  <a:pt x="3328" y="415"/>
                  <a:pt x="3327" y="412"/>
                  <a:pt x="3327" y="409"/>
                </a:cubicBezTo>
                <a:cubicBezTo>
                  <a:pt x="3327" y="381"/>
                  <a:pt x="3327" y="381"/>
                  <a:pt x="3327" y="381"/>
                </a:cubicBezTo>
                <a:cubicBezTo>
                  <a:pt x="3327" y="378"/>
                  <a:pt x="3328" y="375"/>
                  <a:pt x="3331" y="375"/>
                </a:cubicBezTo>
                <a:cubicBezTo>
                  <a:pt x="3348" y="375"/>
                  <a:pt x="3348" y="375"/>
                  <a:pt x="3348" y="375"/>
                </a:cubicBezTo>
                <a:cubicBezTo>
                  <a:pt x="3351" y="375"/>
                  <a:pt x="3352" y="378"/>
                  <a:pt x="3352" y="381"/>
                </a:cubicBezTo>
                <a:cubicBezTo>
                  <a:pt x="3352" y="409"/>
                  <a:pt x="3352" y="409"/>
                  <a:pt x="3352" y="409"/>
                </a:cubicBezTo>
                <a:close/>
                <a:moveTo>
                  <a:pt x="3393" y="409"/>
                </a:moveTo>
                <a:cubicBezTo>
                  <a:pt x="3393" y="412"/>
                  <a:pt x="3392" y="415"/>
                  <a:pt x="3389" y="415"/>
                </a:cubicBezTo>
                <a:cubicBezTo>
                  <a:pt x="3372" y="415"/>
                  <a:pt x="3372" y="415"/>
                  <a:pt x="3372" y="415"/>
                </a:cubicBezTo>
                <a:cubicBezTo>
                  <a:pt x="3371" y="415"/>
                  <a:pt x="3368" y="412"/>
                  <a:pt x="3368" y="409"/>
                </a:cubicBezTo>
                <a:cubicBezTo>
                  <a:pt x="3368" y="381"/>
                  <a:pt x="3368" y="381"/>
                  <a:pt x="3368" y="381"/>
                </a:cubicBezTo>
                <a:cubicBezTo>
                  <a:pt x="3368" y="378"/>
                  <a:pt x="3371" y="375"/>
                  <a:pt x="3372" y="375"/>
                </a:cubicBezTo>
                <a:cubicBezTo>
                  <a:pt x="3389" y="375"/>
                  <a:pt x="3389" y="375"/>
                  <a:pt x="3389" y="375"/>
                </a:cubicBezTo>
                <a:cubicBezTo>
                  <a:pt x="3392" y="375"/>
                  <a:pt x="3393" y="378"/>
                  <a:pt x="3393" y="381"/>
                </a:cubicBezTo>
                <a:cubicBezTo>
                  <a:pt x="3393" y="409"/>
                  <a:pt x="3393" y="409"/>
                  <a:pt x="3393" y="409"/>
                </a:cubicBezTo>
                <a:close/>
                <a:moveTo>
                  <a:pt x="3436" y="409"/>
                </a:moveTo>
                <a:cubicBezTo>
                  <a:pt x="3436" y="412"/>
                  <a:pt x="3433" y="415"/>
                  <a:pt x="3432" y="415"/>
                </a:cubicBezTo>
                <a:cubicBezTo>
                  <a:pt x="3415" y="415"/>
                  <a:pt x="3415" y="415"/>
                  <a:pt x="3415" y="415"/>
                </a:cubicBezTo>
                <a:cubicBezTo>
                  <a:pt x="3412" y="415"/>
                  <a:pt x="3410" y="412"/>
                  <a:pt x="3410" y="409"/>
                </a:cubicBezTo>
                <a:cubicBezTo>
                  <a:pt x="3410" y="381"/>
                  <a:pt x="3410" y="381"/>
                  <a:pt x="3410" y="381"/>
                </a:cubicBezTo>
                <a:cubicBezTo>
                  <a:pt x="3410" y="378"/>
                  <a:pt x="3412" y="375"/>
                  <a:pt x="3415" y="375"/>
                </a:cubicBezTo>
                <a:cubicBezTo>
                  <a:pt x="3432" y="375"/>
                  <a:pt x="3432" y="375"/>
                  <a:pt x="3432" y="375"/>
                </a:cubicBezTo>
                <a:cubicBezTo>
                  <a:pt x="3433" y="375"/>
                  <a:pt x="3436" y="378"/>
                  <a:pt x="3436" y="381"/>
                </a:cubicBezTo>
                <a:cubicBezTo>
                  <a:pt x="3436" y="409"/>
                  <a:pt x="3436" y="409"/>
                  <a:pt x="3436" y="409"/>
                </a:cubicBezTo>
                <a:close/>
                <a:moveTo>
                  <a:pt x="3477" y="409"/>
                </a:moveTo>
                <a:cubicBezTo>
                  <a:pt x="3477" y="412"/>
                  <a:pt x="3476" y="415"/>
                  <a:pt x="3473" y="415"/>
                </a:cubicBezTo>
                <a:cubicBezTo>
                  <a:pt x="3456" y="415"/>
                  <a:pt x="3456" y="415"/>
                  <a:pt x="3456" y="415"/>
                </a:cubicBezTo>
                <a:cubicBezTo>
                  <a:pt x="3454" y="415"/>
                  <a:pt x="3452" y="412"/>
                  <a:pt x="3452" y="409"/>
                </a:cubicBezTo>
                <a:cubicBezTo>
                  <a:pt x="3452" y="381"/>
                  <a:pt x="3452" y="381"/>
                  <a:pt x="3452" y="381"/>
                </a:cubicBezTo>
                <a:cubicBezTo>
                  <a:pt x="3452" y="378"/>
                  <a:pt x="3454" y="375"/>
                  <a:pt x="3456" y="375"/>
                </a:cubicBezTo>
                <a:cubicBezTo>
                  <a:pt x="3473" y="375"/>
                  <a:pt x="3473" y="375"/>
                  <a:pt x="3473" y="375"/>
                </a:cubicBezTo>
                <a:cubicBezTo>
                  <a:pt x="3476" y="375"/>
                  <a:pt x="3477" y="378"/>
                  <a:pt x="3477" y="381"/>
                </a:cubicBezTo>
                <a:cubicBezTo>
                  <a:pt x="3477" y="409"/>
                  <a:pt x="3477" y="409"/>
                  <a:pt x="3477" y="409"/>
                </a:cubicBezTo>
                <a:close/>
                <a:moveTo>
                  <a:pt x="3520" y="409"/>
                </a:moveTo>
                <a:cubicBezTo>
                  <a:pt x="3520" y="412"/>
                  <a:pt x="3517" y="415"/>
                  <a:pt x="3516" y="415"/>
                </a:cubicBezTo>
                <a:cubicBezTo>
                  <a:pt x="3499" y="415"/>
                  <a:pt x="3499" y="415"/>
                  <a:pt x="3499" y="415"/>
                </a:cubicBezTo>
                <a:cubicBezTo>
                  <a:pt x="3496" y="415"/>
                  <a:pt x="3494" y="412"/>
                  <a:pt x="3494" y="409"/>
                </a:cubicBezTo>
                <a:cubicBezTo>
                  <a:pt x="3494" y="381"/>
                  <a:pt x="3494" y="381"/>
                  <a:pt x="3494" y="381"/>
                </a:cubicBezTo>
                <a:cubicBezTo>
                  <a:pt x="3494" y="378"/>
                  <a:pt x="3496" y="375"/>
                  <a:pt x="3499" y="375"/>
                </a:cubicBezTo>
                <a:cubicBezTo>
                  <a:pt x="3516" y="375"/>
                  <a:pt x="3516" y="375"/>
                  <a:pt x="3516" y="375"/>
                </a:cubicBezTo>
                <a:cubicBezTo>
                  <a:pt x="3517" y="375"/>
                  <a:pt x="3520" y="378"/>
                  <a:pt x="3520" y="381"/>
                </a:cubicBezTo>
                <a:cubicBezTo>
                  <a:pt x="3520" y="409"/>
                  <a:pt x="3520" y="409"/>
                  <a:pt x="3520" y="409"/>
                </a:cubicBezTo>
                <a:close/>
                <a:moveTo>
                  <a:pt x="3561" y="409"/>
                </a:moveTo>
                <a:cubicBezTo>
                  <a:pt x="3561" y="412"/>
                  <a:pt x="3560" y="415"/>
                  <a:pt x="3557" y="415"/>
                </a:cubicBezTo>
                <a:cubicBezTo>
                  <a:pt x="3540" y="415"/>
                  <a:pt x="3540" y="415"/>
                  <a:pt x="3540" y="415"/>
                </a:cubicBezTo>
                <a:cubicBezTo>
                  <a:pt x="3538" y="415"/>
                  <a:pt x="3535" y="412"/>
                  <a:pt x="3535" y="409"/>
                </a:cubicBezTo>
                <a:cubicBezTo>
                  <a:pt x="3535" y="381"/>
                  <a:pt x="3535" y="381"/>
                  <a:pt x="3535" y="381"/>
                </a:cubicBezTo>
                <a:cubicBezTo>
                  <a:pt x="3535" y="378"/>
                  <a:pt x="3538" y="375"/>
                  <a:pt x="3540" y="375"/>
                </a:cubicBezTo>
                <a:cubicBezTo>
                  <a:pt x="3557" y="375"/>
                  <a:pt x="3557" y="375"/>
                  <a:pt x="3557" y="375"/>
                </a:cubicBezTo>
                <a:cubicBezTo>
                  <a:pt x="3560" y="375"/>
                  <a:pt x="3561" y="378"/>
                  <a:pt x="3561" y="381"/>
                </a:cubicBezTo>
                <a:cubicBezTo>
                  <a:pt x="3561" y="409"/>
                  <a:pt x="3561" y="409"/>
                  <a:pt x="3561" y="409"/>
                </a:cubicBezTo>
                <a:close/>
                <a:moveTo>
                  <a:pt x="3604" y="409"/>
                </a:moveTo>
                <a:cubicBezTo>
                  <a:pt x="3604" y="412"/>
                  <a:pt x="3601" y="415"/>
                  <a:pt x="3599" y="415"/>
                </a:cubicBezTo>
                <a:cubicBezTo>
                  <a:pt x="3582" y="415"/>
                  <a:pt x="3582" y="415"/>
                  <a:pt x="3582" y="415"/>
                </a:cubicBezTo>
                <a:cubicBezTo>
                  <a:pt x="3579" y="415"/>
                  <a:pt x="3578" y="412"/>
                  <a:pt x="3578" y="409"/>
                </a:cubicBezTo>
                <a:cubicBezTo>
                  <a:pt x="3578" y="381"/>
                  <a:pt x="3578" y="381"/>
                  <a:pt x="3578" y="381"/>
                </a:cubicBezTo>
                <a:cubicBezTo>
                  <a:pt x="3578" y="378"/>
                  <a:pt x="3579" y="375"/>
                  <a:pt x="3582" y="375"/>
                </a:cubicBezTo>
                <a:cubicBezTo>
                  <a:pt x="3599" y="375"/>
                  <a:pt x="3599" y="375"/>
                  <a:pt x="3599" y="375"/>
                </a:cubicBezTo>
                <a:cubicBezTo>
                  <a:pt x="3601" y="375"/>
                  <a:pt x="3604" y="378"/>
                  <a:pt x="3604" y="381"/>
                </a:cubicBezTo>
                <a:cubicBezTo>
                  <a:pt x="3604" y="409"/>
                  <a:pt x="3604" y="409"/>
                  <a:pt x="3604" y="409"/>
                </a:cubicBezTo>
                <a:close/>
                <a:moveTo>
                  <a:pt x="3645" y="409"/>
                </a:moveTo>
                <a:cubicBezTo>
                  <a:pt x="3645" y="412"/>
                  <a:pt x="3643" y="415"/>
                  <a:pt x="3640" y="415"/>
                </a:cubicBezTo>
                <a:cubicBezTo>
                  <a:pt x="3623" y="415"/>
                  <a:pt x="3623" y="415"/>
                  <a:pt x="3623" y="415"/>
                </a:cubicBezTo>
                <a:cubicBezTo>
                  <a:pt x="3621" y="415"/>
                  <a:pt x="3619" y="412"/>
                  <a:pt x="3619" y="409"/>
                </a:cubicBezTo>
                <a:cubicBezTo>
                  <a:pt x="3619" y="381"/>
                  <a:pt x="3619" y="381"/>
                  <a:pt x="3619" y="381"/>
                </a:cubicBezTo>
                <a:cubicBezTo>
                  <a:pt x="3619" y="378"/>
                  <a:pt x="3621" y="375"/>
                  <a:pt x="3623" y="375"/>
                </a:cubicBezTo>
                <a:cubicBezTo>
                  <a:pt x="3640" y="375"/>
                  <a:pt x="3640" y="375"/>
                  <a:pt x="3640" y="375"/>
                </a:cubicBezTo>
                <a:cubicBezTo>
                  <a:pt x="3643" y="375"/>
                  <a:pt x="3645" y="378"/>
                  <a:pt x="3645" y="381"/>
                </a:cubicBezTo>
                <a:cubicBezTo>
                  <a:pt x="3645" y="409"/>
                  <a:pt x="3645" y="409"/>
                  <a:pt x="3645" y="409"/>
                </a:cubicBezTo>
                <a:close/>
                <a:moveTo>
                  <a:pt x="3687" y="409"/>
                </a:moveTo>
                <a:cubicBezTo>
                  <a:pt x="3687" y="412"/>
                  <a:pt x="3684" y="415"/>
                  <a:pt x="3683" y="415"/>
                </a:cubicBezTo>
                <a:cubicBezTo>
                  <a:pt x="3666" y="415"/>
                  <a:pt x="3666" y="415"/>
                  <a:pt x="3666" y="415"/>
                </a:cubicBezTo>
                <a:cubicBezTo>
                  <a:pt x="3663" y="415"/>
                  <a:pt x="3662" y="412"/>
                  <a:pt x="3662" y="409"/>
                </a:cubicBezTo>
                <a:cubicBezTo>
                  <a:pt x="3662" y="381"/>
                  <a:pt x="3662" y="381"/>
                  <a:pt x="3662" y="381"/>
                </a:cubicBezTo>
                <a:cubicBezTo>
                  <a:pt x="3662" y="378"/>
                  <a:pt x="3663" y="375"/>
                  <a:pt x="3666" y="375"/>
                </a:cubicBezTo>
                <a:cubicBezTo>
                  <a:pt x="3683" y="375"/>
                  <a:pt x="3683" y="375"/>
                  <a:pt x="3683" y="375"/>
                </a:cubicBezTo>
                <a:cubicBezTo>
                  <a:pt x="3684" y="375"/>
                  <a:pt x="3687" y="378"/>
                  <a:pt x="3687" y="381"/>
                </a:cubicBezTo>
                <a:cubicBezTo>
                  <a:pt x="3687" y="409"/>
                  <a:pt x="3687" y="409"/>
                  <a:pt x="3687" y="409"/>
                </a:cubicBezTo>
                <a:close/>
                <a:moveTo>
                  <a:pt x="3728" y="409"/>
                </a:moveTo>
                <a:cubicBezTo>
                  <a:pt x="3728" y="412"/>
                  <a:pt x="3727" y="415"/>
                  <a:pt x="3724" y="415"/>
                </a:cubicBezTo>
                <a:cubicBezTo>
                  <a:pt x="3707" y="415"/>
                  <a:pt x="3707" y="415"/>
                  <a:pt x="3707" y="415"/>
                </a:cubicBezTo>
                <a:cubicBezTo>
                  <a:pt x="3704" y="415"/>
                  <a:pt x="3703" y="412"/>
                  <a:pt x="3703" y="409"/>
                </a:cubicBezTo>
                <a:cubicBezTo>
                  <a:pt x="3703" y="381"/>
                  <a:pt x="3703" y="381"/>
                  <a:pt x="3703" y="381"/>
                </a:cubicBezTo>
                <a:cubicBezTo>
                  <a:pt x="3703" y="378"/>
                  <a:pt x="3704" y="375"/>
                  <a:pt x="3707" y="375"/>
                </a:cubicBezTo>
                <a:cubicBezTo>
                  <a:pt x="3724" y="375"/>
                  <a:pt x="3724" y="375"/>
                  <a:pt x="3724" y="375"/>
                </a:cubicBezTo>
                <a:cubicBezTo>
                  <a:pt x="3727" y="375"/>
                  <a:pt x="3728" y="378"/>
                  <a:pt x="3728" y="381"/>
                </a:cubicBezTo>
                <a:cubicBezTo>
                  <a:pt x="3728" y="409"/>
                  <a:pt x="3728" y="409"/>
                  <a:pt x="3728" y="409"/>
                </a:cubicBezTo>
                <a:close/>
                <a:moveTo>
                  <a:pt x="3771" y="409"/>
                </a:moveTo>
                <a:cubicBezTo>
                  <a:pt x="3771" y="412"/>
                  <a:pt x="3768" y="415"/>
                  <a:pt x="3767" y="415"/>
                </a:cubicBezTo>
                <a:cubicBezTo>
                  <a:pt x="3750" y="415"/>
                  <a:pt x="3750" y="415"/>
                  <a:pt x="3750" y="415"/>
                </a:cubicBezTo>
                <a:cubicBezTo>
                  <a:pt x="3747" y="415"/>
                  <a:pt x="3745" y="412"/>
                  <a:pt x="3745" y="409"/>
                </a:cubicBezTo>
                <a:cubicBezTo>
                  <a:pt x="3745" y="381"/>
                  <a:pt x="3745" y="381"/>
                  <a:pt x="3745" y="381"/>
                </a:cubicBezTo>
                <a:cubicBezTo>
                  <a:pt x="3745" y="378"/>
                  <a:pt x="3747" y="375"/>
                  <a:pt x="3750" y="375"/>
                </a:cubicBezTo>
                <a:cubicBezTo>
                  <a:pt x="3767" y="375"/>
                  <a:pt x="3767" y="375"/>
                  <a:pt x="3767" y="375"/>
                </a:cubicBezTo>
                <a:cubicBezTo>
                  <a:pt x="3768" y="375"/>
                  <a:pt x="3771" y="378"/>
                  <a:pt x="3771" y="381"/>
                </a:cubicBezTo>
                <a:cubicBezTo>
                  <a:pt x="3771" y="409"/>
                  <a:pt x="3771" y="409"/>
                  <a:pt x="3771" y="409"/>
                </a:cubicBezTo>
                <a:close/>
                <a:moveTo>
                  <a:pt x="3771" y="45"/>
                </a:moveTo>
                <a:cubicBezTo>
                  <a:pt x="3771" y="48"/>
                  <a:pt x="3768" y="51"/>
                  <a:pt x="3767" y="51"/>
                </a:cubicBezTo>
                <a:cubicBezTo>
                  <a:pt x="3750" y="51"/>
                  <a:pt x="3750" y="51"/>
                  <a:pt x="3750" y="51"/>
                </a:cubicBezTo>
                <a:cubicBezTo>
                  <a:pt x="3747" y="51"/>
                  <a:pt x="3745" y="48"/>
                  <a:pt x="3745" y="45"/>
                </a:cubicBezTo>
                <a:cubicBezTo>
                  <a:pt x="3745" y="16"/>
                  <a:pt x="3745" y="16"/>
                  <a:pt x="3745" y="16"/>
                </a:cubicBezTo>
                <a:cubicBezTo>
                  <a:pt x="3745" y="14"/>
                  <a:pt x="3747" y="11"/>
                  <a:pt x="3750" y="11"/>
                </a:cubicBezTo>
                <a:cubicBezTo>
                  <a:pt x="3767" y="11"/>
                  <a:pt x="3767" y="11"/>
                  <a:pt x="3767" y="11"/>
                </a:cubicBezTo>
                <a:cubicBezTo>
                  <a:pt x="3768" y="11"/>
                  <a:pt x="3771" y="14"/>
                  <a:pt x="3771" y="16"/>
                </a:cubicBezTo>
                <a:cubicBezTo>
                  <a:pt x="3771" y="45"/>
                  <a:pt x="3771" y="45"/>
                  <a:pt x="3771" y="45"/>
                </a:cubicBez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5" y="3426858"/>
            <a:ext cx="1000675" cy="913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m para fortran progr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5" y="3426581"/>
            <a:ext cx="962162" cy="91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Resultado de imagem para arpa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0" y="3426581"/>
            <a:ext cx="983452" cy="914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Resultado de imagem para segunda guerra mundi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16809" y="3428560"/>
            <a:ext cx="934967" cy="914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6" name="Picture 12" descr="Resultado de imagem para emai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55" y="3404743"/>
            <a:ext cx="991080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28" y="3421397"/>
            <a:ext cx="941807" cy="919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40" name="Picture 16" descr="Resultado de imagem para windows 9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21" y="3428560"/>
            <a:ext cx="995455" cy="912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42" name="Picture 18" descr="Resultado de imagem para php as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3421397"/>
            <a:ext cx="985010" cy="91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44" name="Picture 20" descr="Imagem relacionad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60" y="3427551"/>
            <a:ext cx="1712492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57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 animBg="1"/>
      <p:bldP spid="15" grpId="0"/>
      <p:bldP spid="16" grpId="0" animBg="1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MWA</a:t>
            </a:r>
            <a:endParaRPr lang="en-US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2" y="1150225"/>
            <a:ext cx="8358996" cy="49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82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320" y="2552012"/>
            <a:ext cx="8229600" cy="1143001"/>
          </a:xfrm>
        </p:spPr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ficará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21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ngular +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50" y="4408098"/>
            <a:ext cx="3394500" cy="19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para cima 2"/>
          <p:cNvSpPr/>
          <p:nvPr/>
        </p:nvSpPr>
        <p:spPr>
          <a:xfrm>
            <a:off x="4373592" y="3865244"/>
            <a:ext cx="247803" cy="432477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76" name="Picture 4" descr="Resultado de imagem para .net core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84" y="2391591"/>
            <a:ext cx="1363275" cy="136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53" y="436417"/>
            <a:ext cx="1348084" cy="10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cima 7"/>
          <p:cNvSpPr/>
          <p:nvPr/>
        </p:nvSpPr>
        <p:spPr>
          <a:xfrm>
            <a:off x="4353975" y="1762048"/>
            <a:ext cx="247803" cy="432477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759417" y="1738360"/>
            <a:ext cx="243904" cy="4688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4768043" y="3847082"/>
            <a:ext cx="243904" cy="4688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148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457200" y="1311215"/>
            <a:ext cx="8315864" cy="4727275"/>
          </a:xfrm>
        </p:spPr>
        <p:txBody>
          <a:bodyPr>
            <a:noAutofit/>
          </a:bodyPr>
          <a:lstStyle/>
          <a:p>
            <a:pPr algn="l"/>
            <a:r>
              <a:rPr lang="pt-BR" sz="1600" b="1" dirty="0" smtClean="0">
                <a:solidFill>
                  <a:schemeClr val="tx1"/>
                </a:solidFill>
              </a:rPr>
              <a:t>API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é um conjunto de rotinas e padrões de programação para acesso a um aplicativo de software ou plataforma baseado na Web. A sigla API refere-se ao termo em inglês "</a:t>
            </a:r>
            <a:r>
              <a:rPr lang="pt-BR" sz="1600" dirty="0" err="1">
                <a:solidFill>
                  <a:schemeClr val="tx1"/>
                </a:solidFill>
              </a:rPr>
              <a:t>Application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Programming</a:t>
            </a:r>
            <a:r>
              <a:rPr lang="pt-BR" sz="1600" dirty="0">
                <a:solidFill>
                  <a:schemeClr val="tx1"/>
                </a:solidFill>
              </a:rPr>
              <a:t> Interface</a:t>
            </a:r>
            <a:r>
              <a:rPr lang="pt-BR" sz="1600" dirty="0" smtClean="0">
                <a:solidFill>
                  <a:schemeClr val="tx1"/>
                </a:solidFill>
              </a:rPr>
              <a:t>". Uma </a:t>
            </a:r>
            <a:r>
              <a:rPr lang="pt-BR" sz="1600" dirty="0">
                <a:solidFill>
                  <a:schemeClr val="tx1"/>
                </a:solidFill>
              </a:rPr>
              <a:t>API é criada quando uma empresa de software tem a intenção de que outros criadores de software desenvolvam produtos associados ao seu </a:t>
            </a:r>
            <a:r>
              <a:rPr lang="pt-BR" sz="1600" dirty="0" smtClean="0">
                <a:solidFill>
                  <a:schemeClr val="tx1"/>
                </a:solidFill>
              </a:rPr>
              <a:t>serviço, ou deseja reaproveitar o software em diversos dispositivos. </a:t>
            </a:r>
            <a:r>
              <a:rPr lang="pt-BR" sz="1600" dirty="0">
                <a:solidFill>
                  <a:schemeClr val="tx1"/>
                </a:solidFill>
              </a:rPr>
              <a:t>O Google </a:t>
            </a:r>
            <a:r>
              <a:rPr lang="pt-BR" sz="1600" dirty="0" err="1">
                <a:solidFill>
                  <a:schemeClr val="tx1"/>
                </a:solidFill>
              </a:rPr>
              <a:t>Maps</a:t>
            </a:r>
            <a:r>
              <a:rPr lang="pt-BR" sz="1600" dirty="0">
                <a:solidFill>
                  <a:schemeClr val="tx1"/>
                </a:solidFill>
              </a:rPr>
              <a:t> é um dos grandes exemplos na área de </a:t>
            </a:r>
            <a:r>
              <a:rPr lang="pt-BR" sz="1600" dirty="0" err="1">
                <a:solidFill>
                  <a:schemeClr val="tx1"/>
                </a:solidFill>
              </a:rPr>
              <a:t>APIs</a:t>
            </a:r>
            <a:r>
              <a:rPr lang="pt-BR" sz="1600" dirty="0">
                <a:solidFill>
                  <a:schemeClr val="tx1"/>
                </a:solidFill>
              </a:rPr>
              <a:t>. Por meio de seu código original, muitos outros sites e aplicações utilizam os dados do Google </a:t>
            </a:r>
            <a:r>
              <a:rPr lang="pt-BR" sz="1600" dirty="0" err="1">
                <a:solidFill>
                  <a:schemeClr val="tx1"/>
                </a:solidFill>
              </a:rPr>
              <a:t>Maps</a:t>
            </a:r>
            <a:r>
              <a:rPr lang="pt-BR" sz="1600" dirty="0">
                <a:solidFill>
                  <a:schemeClr val="tx1"/>
                </a:solidFill>
              </a:rPr>
              <a:t> adaptando-o da melhor forma a fim de utilizar esse serviço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/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/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b="1" dirty="0">
                <a:solidFill>
                  <a:schemeClr val="tx1"/>
                </a:solidFill>
              </a:rPr>
              <a:t>REST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smtClean="0">
                <a:solidFill>
                  <a:schemeClr val="tx1"/>
                </a:solidFill>
              </a:rPr>
              <a:t>significa </a:t>
            </a:r>
            <a:r>
              <a:rPr lang="pt-BR" sz="1600" dirty="0" err="1" smtClean="0">
                <a:solidFill>
                  <a:schemeClr val="tx1"/>
                </a:solidFill>
              </a:rPr>
              <a:t>Representational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State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</a:rPr>
              <a:t>Transfer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smtClean="0">
                <a:solidFill>
                  <a:schemeClr val="tx1"/>
                </a:solidFill>
              </a:rPr>
              <a:t>e </a:t>
            </a:r>
            <a:r>
              <a:rPr lang="pt-BR" sz="1600" dirty="0">
                <a:solidFill>
                  <a:schemeClr val="tx1"/>
                </a:solidFill>
              </a:rPr>
              <a:t>não é uma tecnologia, uma biblioteca, e nem tampouco uma arquitetura, mas sim um modelo a ser utilizado para se projetar arquiteturas de software distribuído, baseadas em comunicação via rede.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54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Verbos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74" y="2099125"/>
            <a:ext cx="6890252" cy="293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13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Verbos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11342"/>
            <a:ext cx="7677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1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079" y="2638276"/>
            <a:ext cx="8229600" cy="1143001"/>
          </a:xfrm>
        </p:spPr>
        <p:txBody>
          <a:bodyPr>
            <a:normAutofit/>
          </a:bodyPr>
          <a:lstStyle/>
          <a:p>
            <a:r>
              <a:rPr lang="en-US" sz="5400" i="1" dirty="0" err="1" smtClean="0"/>
              <a:t>Mão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na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massa</a:t>
            </a:r>
            <a:r>
              <a:rPr lang="en-US" sz="5400" i="1" dirty="0" smtClean="0"/>
              <a:t>!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08054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213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Tema do Office</vt:lpstr>
      <vt:lpstr>Breve linha do tempo</vt:lpstr>
      <vt:lpstr>MWA</vt:lpstr>
      <vt:lpstr>Como ficará nossa aplicação ?</vt:lpstr>
      <vt:lpstr>Apresentação do PowerPoint</vt:lpstr>
      <vt:lpstr>API REST</vt:lpstr>
      <vt:lpstr>Verbos HTTP</vt:lpstr>
      <vt:lpstr>Verbos HTTP</vt:lpstr>
      <vt:lpstr>Mão na massa!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Samuel Sherrer</cp:lastModifiedBy>
  <cp:revision>134</cp:revision>
  <dcterms:modified xsi:type="dcterms:W3CDTF">2019-03-31T21:27:07Z</dcterms:modified>
</cp:coreProperties>
</file>