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504000" y="1326600"/>
            <a:ext cx="9071640" cy="156816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504000" y="3044160"/>
            <a:ext cx="907164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
        <p:nvSpPr>
          <p:cNvPr id="30"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Arial"/>
            </a:endParaRPr>
          </a:p>
        </p:txBody>
      </p:sp>
      <p:sp>
        <p:nvSpPr>
          <p:cNvPr id="31"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Arial"/>
            </a:endParaRPr>
          </a:p>
        </p:txBody>
      </p:sp>
      <p:sp>
        <p:nvSpPr>
          <p:cNvPr id="32" name="PlaceHolder 4"/>
          <p:cNvSpPr>
            <a:spLocks noGrp="1"/>
          </p:cNvSpPr>
          <p:nvPr>
            <p:ph type="body"/>
          </p:nvPr>
        </p:nvSpPr>
        <p:spPr>
          <a:xfrm>
            <a:off x="504000" y="3044160"/>
            <a:ext cx="4426920" cy="1568160"/>
          </a:xfrm>
          <a:prstGeom prst="rect">
            <a:avLst/>
          </a:prstGeom>
        </p:spPr>
        <p:txBody>
          <a:bodyPr lIns="0" rIns="0" tIns="0" bIns="0">
            <a:normAutofit/>
          </a:bodyPr>
          <a:p>
            <a:endParaRPr b="0" lang="en-US" sz="3200" spc="-1" strike="noStrike">
              <a:latin typeface="Arial"/>
            </a:endParaRPr>
          </a:p>
        </p:txBody>
      </p:sp>
      <p:sp>
        <p:nvSpPr>
          <p:cNvPr id="33" name="PlaceHolder 5"/>
          <p:cNvSpPr>
            <a:spLocks noGrp="1"/>
          </p:cNvSpPr>
          <p:nvPr>
            <p:ph type="body"/>
          </p:nvPr>
        </p:nvSpPr>
        <p:spPr>
          <a:xfrm>
            <a:off x="5152680" y="30441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
        <p:nvSpPr>
          <p:cNvPr id="35" name="PlaceHolder 2"/>
          <p:cNvSpPr>
            <a:spLocks noGrp="1"/>
          </p:cNvSpPr>
          <p:nvPr>
            <p:ph type="body"/>
          </p:nvPr>
        </p:nvSpPr>
        <p:spPr>
          <a:xfrm>
            <a:off x="504000" y="1326600"/>
            <a:ext cx="2920680" cy="1568160"/>
          </a:xfrm>
          <a:prstGeom prst="rect">
            <a:avLst/>
          </a:prstGeom>
        </p:spPr>
        <p:txBody>
          <a:bodyPr lIns="0" rIns="0" tIns="0" bIns="0">
            <a:normAutofit/>
          </a:bodyPr>
          <a:p>
            <a:endParaRPr b="0" lang="en-US" sz="3200" spc="-1" strike="noStrike">
              <a:latin typeface="Arial"/>
            </a:endParaRPr>
          </a:p>
        </p:txBody>
      </p:sp>
      <p:sp>
        <p:nvSpPr>
          <p:cNvPr id="36" name="PlaceHolder 3"/>
          <p:cNvSpPr>
            <a:spLocks noGrp="1"/>
          </p:cNvSpPr>
          <p:nvPr>
            <p:ph type="body"/>
          </p:nvPr>
        </p:nvSpPr>
        <p:spPr>
          <a:xfrm>
            <a:off x="3571200" y="1326600"/>
            <a:ext cx="2920680" cy="1568160"/>
          </a:xfrm>
          <a:prstGeom prst="rect">
            <a:avLst/>
          </a:prstGeom>
        </p:spPr>
        <p:txBody>
          <a:bodyPr lIns="0" rIns="0" tIns="0" bIns="0">
            <a:normAutofit/>
          </a:bodyPr>
          <a:p>
            <a:endParaRPr b="0" lang="en-US" sz="3200" spc="-1" strike="noStrike">
              <a:latin typeface="Arial"/>
            </a:endParaRPr>
          </a:p>
        </p:txBody>
      </p:sp>
      <p:sp>
        <p:nvSpPr>
          <p:cNvPr id="37" name="PlaceHolder 4"/>
          <p:cNvSpPr>
            <a:spLocks noGrp="1"/>
          </p:cNvSpPr>
          <p:nvPr>
            <p:ph type="body"/>
          </p:nvPr>
        </p:nvSpPr>
        <p:spPr>
          <a:xfrm>
            <a:off x="6638040" y="1326600"/>
            <a:ext cx="2920680" cy="1568160"/>
          </a:xfrm>
          <a:prstGeom prst="rect">
            <a:avLst/>
          </a:prstGeom>
        </p:spPr>
        <p:txBody>
          <a:bodyPr lIns="0" rIns="0" tIns="0" bIns="0">
            <a:normAutofit/>
          </a:bodyPr>
          <a:p>
            <a:endParaRPr b="0" lang="en-US" sz="3200" spc="-1" strike="noStrike">
              <a:latin typeface="Arial"/>
            </a:endParaRPr>
          </a:p>
        </p:txBody>
      </p:sp>
      <p:sp>
        <p:nvSpPr>
          <p:cNvPr id="38" name="PlaceHolder 5"/>
          <p:cNvSpPr>
            <a:spLocks noGrp="1"/>
          </p:cNvSpPr>
          <p:nvPr>
            <p:ph type="body"/>
          </p:nvPr>
        </p:nvSpPr>
        <p:spPr>
          <a:xfrm>
            <a:off x="504000" y="3044160"/>
            <a:ext cx="2920680" cy="1568160"/>
          </a:xfrm>
          <a:prstGeom prst="rect">
            <a:avLst/>
          </a:prstGeom>
        </p:spPr>
        <p:txBody>
          <a:bodyPr lIns="0" rIns="0" tIns="0" bIns="0">
            <a:normAutofit/>
          </a:bodyPr>
          <a:p>
            <a:endParaRPr b="0" lang="en-US" sz="3200" spc="-1" strike="noStrike">
              <a:latin typeface="Arial"/>
            </a:endParaRPr>
          </a:p>
        </p:txBody>
      </p:sp>
      <p:sp>
        <p:nvSpPr>
          <p:cNvPr id="39" name="PlaceHolder 6"/>
          <p:cNvSpPr>
            <a:spLocks noGrp="1"/>
          </p:cNvSpPr>
          <p:nvPr>
            <p:ph type="body"/>
          </p:nvPr>
        </p:nvSpPr>
        <p:spPr>
          <a:xfrm>
            <a:off x="3571200" y="3044160"/>
            <a:ext cx="2920680" cy="1568160"/>
          </a:xfrm>
          <a:prstGeom prst="rect">
            <a:avLst/>
          </a:prstGeom>
        </p:spPr>
        <p:txBody>
          <a:bodyPr lIns="0" rIns="0" tIns="0" bIns="0">
            <a:normAutofit/>
          </a:bodyPr>
          <a:p>
            <a:endParaRPr b="0" lang="en-US" sz="3200" spc="-1" strike="noStrike">
              <a:latin typeface="Arial"/>
            </a:endParaRPr>
          </a:p>
        </p:txBody>
      </p:sp>
      <p:sp>
        <p:nvSpPr>
          <p:cNvPr id="40" name="PlaceHolder 7"/>
          <p:cNvSpPr>
            <a:spLocks noGrp="1"/>
          </p:cNvSpPr>
          <p:nvPr>
            <p:ph type="body"/>
          </p:nvPr>
        </p:nvSpPr>
        <p:spPr>
          <a:xfrm>
            <a:off x="6638040" y="3044160"/>
            <a:ext cx="292068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
        <p:nvSpPr>
          <p:cNvPr id="6" name="PlaceHolder 2"/>
          <p:cNvSpPr>
            <a:spLocks noGrp="1"/>
          </p:cNvSpPr>
          <p:nvPr>
            <p:ph type="subTitle"/>
          </p:nvPr>
        </p:nvSpPr>
        <p:spPr>
          <a:xfrm>
            <a:off x="504000" y="1326600"/>
            <a:ext cx="9071640" cy="3288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
        <p:nvSpPr>
          <p:cNvPr id="8" name="PlaceHolder 2"/>
          <p:cNvSpPr>
            <a:spLocks noGrp="1"/>
          </p:cNvSpPr>
          <p:nvPr>
            <p:ph type="body"/>
          </p:nvPr>
        </p:nvSpPr>
        <p:spPr>
          <a:xfrm>
            <a:off x="504000" y="1326600"/>
            <a:ext cx="9071640" cy="3288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
        <p:nvSpPr>
          <p:cNvPr id="10" name="PlaceHolder 2"/>
          <p:cNvSpPr>
            <a:spLocks noGrp="1"/>
          </p:cNvSpPr>
          <p:nvPr>
            <p:ph type="body"/>
          </p:nvPr>
        </p:nvSpPr>
        <p:spPr>
          <a:xfrm>
            <a:off x="504000" y="1326600"/>
            <a:ext cx="4426920" cy="3288240"/>
          </a:xfrm>
          <a:prstGeom prst="rect">
            <a:avLst/>
          </a:prstGeom>
        </p:spPr>
        <p:txBody>
          <a:bodyPr lIns="0" rIns="0" tIns="0" bIns="0">
            <a:normAutofit/>
          </a:bodyPr>
          <a:p>
            <a:endParaRPr b="0" lang="en-US" sz="3200" spc="-1" strike="noStrike">
              <a:latin typeface="Arial"/>
            </a:endParaRPr>
          </a:p>
        </p:txBody>
      </p:sp>
      <p:sp>
        <p:nvSpPr>
          <p:cNvPr id="11" name="PlaceHolder 3"/>
          <p:cNvSpPr>
            <a:spLocks noGrp="1"/>
          </p:cNvSpPr>
          <p:nvPr>
            <p:ph type="body"/>
          </p:nvPr>
        </p:nvSpPr>
        <p:spPr>
          <a:xfrm>
            <a:off x="5152680" y="1326600"/>
            <a:ext cx="4426920" cy="3288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164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
        <p:nvSpPr>
          <p:cNvPr id="15"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Arial"/>
            </a:endParaRPr>
          </a:p>
        </p:txBody>
      </p:sp>
      <p:sp>
        <p:nvSpPr>
          <p:cNvPr id="16" name="PlaceHolder 3"/>
          <p:cNvSpPr>
            <a:spLocks noGrp="1"/>
          </p:cNvSpPr>
          <p:nvPr>
            <p:ph type="body"/>
          </p:nvPr>
        </p:nvSpPr>
        <p:spPr>
          <a:xfrm>
            <a:off x="5152680" y="1326600"/>
            <a:ext cx="4426920" cy="3288240"/>
          </a:xfrm>
          <a:prstGeom prst="rect">
            <a:avLst/>
          </a:prstGeom>
        </p:spPr>
        <p:txBody>
          <a:bodyPr lIns="0" rIns="0" tIns="0" bIns="0">
            <a:normAutofit/>
          </a:bodyPr>
          <a:p>
            <a:endParaRPr b="0" lang="en-US" sz="3200" spc="-1" strike="noStrike">
              <a:latin typeface="Arial"/>
            </a:endParaRPr>
          </a:p>
        </p:txBody>
      </p:sp>
      <p:sp>
        <p:nvSpPr>
          <p:cNvPr id="17" name="PlaceHolder 4"/>
          <p:cNvSpPr>
            <a:spLocks noGrp="1"/>
          </p:cNvSpPr>
          <p:nvPr>
            <p:ph type="body"/>
          </p:nvPr>
        </p:nvSpPr>
        <p:spPr>
          <a:xfrm>
            <a:off x="504000" y="30441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
        <p:nvSpPr>
          <p:cNvPr id="19" name="PlaceHolder 2"/>
          <p:cNvSpPr>
            <a:spLocks noGrp="1"/>
          </p:cNvSpPr>
          <p:nvPr>
            <p:ph type="body"/>
          </p:nvPr>
        </p:nvSpPr>
        <p:spPr>
          <a:xfrm>
            <a:off x="504000" y="1326600"/>
            <a:ext cx="4426920" cy="3288240"/>
          </a:xfrm>
          <a:prstGeom prst="rect">
            <a:avLst/>
          </a:prstGeom>
        </p:spPr>
        <p:txBody>
          <a:bodyPr lIns="0" rIns="0" tIns="0" bIns="0">
            <a:normAutofit/>
          </a:bodyPr>
          <a:p>
            <a:endParaRPr b="0" lang="en-US" sz="3200" spc="-1" strike="noStrike">
              <a:latin typeface="Arial"/>
            </a:endParaRPr>
          </a:p>
        </p:txBody>
      </p:sp>
      <p:sp>
        <p:nvSpPr>
          <p:cNvPr id="20"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Arial"/>
            </a:endParaRPr>
          </a:p>
        </p:txBody>
      </p:sp>
      <p:sp>
        <p:nvSpPr>
          <p:cNvPr id="21" name="PlaceHolder 4"/>
          <p:cNvSpPr>
            <a:spLocks noGrp="1"/>
          </p:cNvSpPr>
          <p:nvPr>
            <p:ph type="body"/>
          </p:nvPr>
        </p:nvSpPr>
        <p:spPr>
          <a:xfrm>
            <a:off x="5152680" y="30441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
        <p:nvSpPr>
          <p:cNvPr id="23"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Arial"/>
            </a:endParaRPr>
          </a:p>
        </p:txBody>
      </p:sp>
      <p:sp>
        <p:nvSpPr>
          <p:cNvPr id="24"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Arial"/>
            </a:endParaRPr>
          </a:p>
        </p:txBody>
      </p:sp>
      <p:sp>
        <p:nvSpPr>
          <p:cNvPr id="25" name="PlaceHolder 4"/>
          <p:cNvSpPr>
            <a:spLocks noGrp="1"/>
          </p:cNvSpPr>
          <p:nvPr>
            <p:ph type="body"/>
          </p:nvPr>
        </p:nvSpPr>
        <p:spPr>
          <a:xfrm>
            <a:off x="504000" y="3044160"/>
            <a:ext cx="9071640" cy="156816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504000" y="1326600"/>
            <a:ext cx="9071640" cy="3288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
        <p:nvSpPr>
          <p:cNvPr id="2" name="PlaceHolder 3"/>
          <p:cNvSpPr>
            <a:spLocks noGrp="1"/>
          </p:cNvSpPr>
          <p:nvPr>
            <p:ph type="dt"/>
          </p:nvPr>
        </p:nvSpPr>
        <p:spPr>
          <a:xfrm>
            <a:off x="504000" y="5165280"/>
            <a:ext cx="2348280" cy="390600"/>
          </a:xfrm>
          <a:prstGeom prst="rect">
            <a:avLst/>
          </a:prstGeom>
        </p:spPr>
        <p:txBody>
          <a:bodyPr lIns="0" rIns="0" tIns="0" bIns="0">
            <a:noAutofit/>
          </a:bodyPr>
          <a:p>
            <a:r>
              <a:rPr b="0" lang="en-US" sz="1400" spc="-1" strike="noStrike">
                <a:latin typeface="Times New Roman"/>
              </a:rPr>
              <a:t>&lt;date/time&gt;</a:t>
            </a:r>
            <a:endParaRPr b="0" lang="en-US" sz="1400" spc="-1" strike="noStrike">
              <a:latin typeface="Times New Roman"/>
            </a:endParaRPr>
          </a:p>
        </p:txBody>
      </p:sp>
      <p:sp>
        <p:nvSpPr>
          <p:cNvPr id="3" name="PlaceHolder 4"/>
          <p:cNvSpPr>
            <a:spLocks noGrp="1"/>
          </p:cNvSpPr>
          <p:nvPr>
            <p:ph type="ftr"/>
          </p:nvPr>
        </p:nvSpPr>
        <p:spPr>
          <a:xfrm>
            <a:off x="3447360" y="5165280"/>
            <a:ext cx="3195000" cy="390600"/>
          </a:xfrm>
          <a:prstGeom prst="rect">
            <a:avLst/>
          </a:prstGeom>
        </p:spPr>
        <p:txBody>
          <a:bodyPr lIns="0" rIns="0" tIns="0" bIns="0">
            <a:noAutofit/>
          </a:bodyPr>
          <a:p>
            <a:pPr algn="ctr"/>
            <a:r>
              <a:rPr b="0" lang="en-US" sz="1400" spc="-1" strike="noStrike">
                <a:latin typeface="Times New Roman"/>
              </a:rPr>
              <a:t>&lt;footer&gt;</a:t>
            </a:r>
            <a:endParaRPr b="0" lang="en-US" sz="1400" spc="-1" strike="noStrike">
              <a:latin typeface="Times New Roman"/>
            </a:endParaRPr>
          </a:p>
        </p:txBody>
      </p:sp>
      <p:sp>
        <p:nvSpPr>
          <p:cNvPr id="4" name="PlaceHolder 5"/>
          <p:cNvSpPr>
            <a:spLocks noGrp="1"/>
          </p:cNvSpPr>
          <p:nvPr>
            <p:ph type="sldNum"/>
          </p:nvPr>
        </p:nvSpPr>
        <p:spPr>
          <a:xfrm>
            <a:off x="7227360" y="5165280"/>
            <a:ext cx="2348280" cy="390600"/>
          </a:xfrm>
          <a:prstGeom prst="rect">
            <a:avLst/>
          </a:prstGeom>
        </p:spPr>
        <p:txBody>
          <a:bodyPr lIns="0" rIns="0" tIns="0" bIns="0">
            <a:noAutofit/>
          </a:bodyPr>
          <a:p>
            <a:pPr algn="r"/>
            <a:fld id="{27A73D7D-C092-46E4-96E3-F863126325EE}"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TextShape 1"/>
          <p:cNvSpPr txBox="1"/>
          <p:nvPr/>
        </p:nvSpPr>
        <p:spPr>
          <a:xfrm>
            <a:off x="504000" y="226080"/>
            <a:ext cx="9071640" cy="946440"/>
          </a:xfrm>
          <a:prstGeom prst="rect">
            <a:avLst/>
          </a:prstGeom>
          <a:noFill/>
          <a:ln w="0">
            <a:noFill/>
          </a:ln>
        </p:spPr>
        <p:txBody>
          <a:bodyPr lIns="0" rIns="0" tIns="0" bIns="0" anchor="ctr">
            <a:noAutofit/>
          </a:bodyPr>
          <a:p>
            <a:pPr algn="ctr"/>
            <a:r>
              <a:rPr b="0" lang="en-US" sz="4400" spc="-1" strike="noStrike">
                <a:latin typeface="Arial"/>
              </a:rPr>
              <a:t>Test</a:t>
            </a:r>
            <a:endParaRPr b="0" lang="en-US" sz="4400" spc="-1" strike="noStrike">
              <a:latin typeface="Arial"/>
            </a:endParaRPr>
          </a:p>
        </p:txBody>
      </p:sp>
      <p:sp>
        <p:nvSpPr>
          <p:cNvPr id="42" name="TextShape 2"/>
          <p:cNvSpPr txBox="1"/>
          <p:nvPr/>
        </p:nvSpPr>
        <p:spPr>
          <a:xfrm>
            <a:off x="504000" y="1326600"/>
            <a:ext cx="9071640" cy="3288240"/>
          </a:xfrm>
          <a:prstGeom prst="rect">
            <a:avLst/>
          </a:prstGeom>
          <a:noFill/>
          <a:ln w="0">
            <a:noFill/>
          </a:ln>
        </p:spPr>
        <p:txBody>
          <a:bodyPr lIns="0" rIns="0" tIns="0" bIns="0" anchor="ctr">
            <a:noAutofit/>
          </a:bodyPr>
          <a:p>
            <a:pPr algn="ct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TextShape 1"/>
          <p:cNvSpPr txBox="1"/>
          <p:nvPr/>
        </p:nvSpPr>
        <p:spPr>
          <a:xfrm>
            <a:off x="504000" y="226080"/>
            <a:ext cx="9071640" cy="94644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44" name="TextShape 2"/>
          <p:cNvSpPr txBox="1"/>
          <p:nvPr/>
        </p:nvSpPr>
        <p:spPr>
          <a:xfrm>
            <a:off x="504000" y="1326600"/>
            <a:ext cx="9071640" cy="3288240"/>
          </a:xfrm>
          <a:prstGeom prst="rect">
            <a:avLst/>
          </a:prstGeom>
          <a:noFill/>
          <a:ln w="0">
            <a:noFill/>
          </a:ln>
        </p:spPr>
        <p:txBody>
          <a:bodyPr lIns="0" rIns="0" tIns="0" bIns="0">
            <a:normAutofit fontScale="2000"/>
          </a:bodyPr>
          <a:p>
            <a:r>
              <a:rPr b="0" lang="en-US" sz="3200" spc="-1" strike="noStrike">
                <a:latin typeface="Arial"/>
              </a:rPr>
              <a:t>Lorem ipsum dolor sit amet, consectetur adipiscing elit, sed do eiusmod tempor incididunt ut labore et dolore magna aliqua. Consequat ac felis donec et odio pellentesque. Eu facilisis sed odio morbi. Lorem donec massa sapien faucibus. Mi proin sed libero enim sed faucibus turpis in. Tempor commodo ullamcorper a lacus vestibulum sed arcu. Blandit turpis cursus in hac. Semper eget duis at tellus at urna condimentum mattis pellentesque. Gravida dictum fusce ut placerat. Id faucibus nisl tincidunt eget nullam non nisi est. Turpis in eu mi bibendum neque egestas congue quisque. Eget duis at tellus at urna. Et netus et malesuada fames. Rhoncus est pellentesque elit ullamcorper dignissim cras tincidunt lobortis. Justo donec enim diam vulputate ut pharetra sit. Tristique senectus et netus et malesuada. Commodo odio aenean sed adipiscing. Sit amet nulla facilisi morbi tempus iaculis urna. Blandit turpis cursus in hac. In fermentum posuere urna nec tincidunt praesent.</a:t>
            </a:r>
            <a:endParaRPr b="0" lang="en-US" sz="3200" spc="-1" strike="noStrike">
              <a:latin typeface="Arial"/>
            </a:endParaRPr>
          </a:p>
          <a:p>
            <a:endParaRPr b="0" lang="en-US" sz="3200" spc="-1" strike="noStrike">
              <a:latin typeface="Arial"/>
            </a:endParaRPr>
          </a:p>
          <a:p>
            <a:r>
              <a:rPr b="0" lang="en-US" sz="3200" spc="-1" strike="noStrike">
                <a:latin typeface="Arial"/>
              </a:rPr>
              <a:t>Senectus et netus et malesuada fames. Fringilla phasellus faucibus scelerisque eleifend donec pretium vulputate. Viverra orci sagittis eu volutpat odio facilisis mauris sit. Semper eget duis at tellus at urna. Urna duis convallis convallis tellus id. Erat pellentesque adipiscing commodo elit at imperdiet dui. Ullamcorper dignissim cras tincidunt lobortis feugiat vivamus at augue. Nunc sed id semper risus in hendrerit. Tempor orci dapibus ultrices in iaculis nunc sed augue lacus. Ipsum dolor sit amet consectetur adipiscing. Eget sit amet tellus cras adipiscing enim. Lacinia quis vel eros donec ac odio. At varius vel pharetra vel. Dapibus ultrices in iaculis nunc sed. Ultrices gravida dictum fusce ut placerat orci nulla pellentesque. Risus sed vulputate odio ut enim blandit volutpat maecenas volutpat. Condimentum lacinia quis vel eros donec ac. Orci eu lobortis elementum nibh tellus molestie nunc non blandit. Proin sed libero enim sed.</a:t>
            </a:r>
            <a:endParaRPr b="0" lang="en-US" sz="3200" spc="-1" strike="noStrike">
              <a:latin typeface="Arial"/>
            </a:endParaRPr>
          </a:p>
          <a:p>
            <a:endParaRPr b="0" lang="en-US" sz="3200" spc="-1" strike="noStrike">
              <a:latin typeface="Arial"/>
            </a:endParaRPr>
          </a:p>
          <a:p>
            <a:r>
              <a:rPr b="0" lang="en-US" sz="3200" spc="-1" strike="noStrike">
                <a:latin typeface="Arial"/>
              </a:rPr>
              <a:t>Dui ut ornare lectus sit amet. Habitant morbi tristique senectus et netus. Sollicitudin aliquam ultrices sagittis orci a. Non consectetur a erat nam. Mollis nunc sed id semper risus in hendrerit gravida rutrum. Eleifend donec pretium vulputate sapien nec sagittis. Nibh praesent tristique magna sit amet purus gravida. Integer feugiat scelerisque varius morbi enim nunc faucibus. Eget nunc lobortis mattis aliquam faucibus purus in. Ipsum dolor sit amet consectetur adipiscing elit. Eget mi proin sed libero enim sed faucibus turpis in. Sed euismod nisi porta lorem mollis aliquam ut porttitor leo. Fermentum leo vel orci porta non pulvinar neque laoreet.</a:t>
            </a:r>
            <a:endParaRPr b="0" lang="en-US" sz="3200" spc="-1" strike="noStrike">
              <a:latin typeface="Arial"/>
            </a:endParaRPr>
          </a:p>
          <a:p>
            <a:endParaRPr b="0" lang="en-US" sz="3200" spc="-1" strike="noStrike">
              <a:latin typeface="Arial"/>
            </a:endParaRPr>
          </a:p>
          <a:p>
            <a:r>
              <a:rPr b="0" lang="en-US" sz="3200" spc="-1" strike="noStrike">
                <a:latin typeface="Arial"/>
              </a:rPr>
              <a:t>Elit ullamcorper dignissim cras tincidunt lobortis feugiat. Porta non pulvinar neque laoreet suspendisse. Id donec ultrices tincidunt arcu non sodales neque. A cras semper auctor neque vitae tempus quam pellentesque nec. Posuere lorem ipsum dolor sit amet consectetur adipiscing elit duis. Amet justo donec enim diam. Nisi porta lorem mollis aliquam ut. Arcu non odio euismod lacinia at quis risus. Sapien nec sagittis aliquam malesuada bibendum arcu. Blandit turpis cursus in hac habitasse platea dictumst. Proin sed libero enim sed faucibus. Mattis rhoncus urna neque viverra justo nec ultrices dui. Tellus rutrum tellus pellentesque eu tincidunt tortor. Dictum sit amet justo donec enim diam vulputate ut. Faucibus purus in massa tempor nec feugiat nisl pretium fusce. Neque ornare aenean euismod elementum nisi quis eleifend. Tristique magna sit amet purus. Mattis vulputate enim nulla aliquet porttitor lacus. Sit amet commodo nulla facilisi nullam vehicula ipsum a. Ornare arcu odio ut sem nulla pharetra diam sit amet.</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LibreOffice/7.0.0.3$Windows_X86_64 LibreOffice_project/8061b3e9204bef6b321a21033174034a5e2ea88e</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2023-07-13T02:47:24Z</dcterms:created>
  <dc:creator/>
  <dc:description/>
  <dc:language>en-US</dc:language>
  <cp:lastModifiedBy/>
  <dcterms:modified xsi:type="dcterms:W3CDTF">2023-07-13T02:47:47Z</dcterms:modified>
  <cp:revision>2</cp:revision>
  <dc:subject/>
  <dc:title/>
</cp:coreProperties>
</file>