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8776"/>
    <a:srgbClr val="BED2B7"/>
    <a:srgbClr val="504099"/>
    <a:srgbClr val="974EC3"/>
    <a:srgbClr val="FF9494"/>
    <a:srgbClr val="1E1E1E"/>
    <a:srgbClr val="FE7BE5"/>
    <a:srgbClr val="FFFFFF"/>
    <a:srgbClr val="FFE3E0"/>
    <a:srgbClr val="FF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25/08/2023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369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25/08/2023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15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25/08/2023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227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25/08/2023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049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25/08/2023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175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25/08/2023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16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25/08/2023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941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25/08/2023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402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25/08/2023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78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25/08/2023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078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DF61-4FBB-4B3C-ABFE-8DDAD2B075F9}" type="datetimeFigureOut">
              <a:rPr lang="en-PH" smtClean="0"/>
              <a:t>25/08/2023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083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EDF61-4FBB-4B3C-ABFE-8DDAD2B075F9}" type="datetimeFigureOut">
              <a:rPr lang="en-PH" smtClean="0"/>
              <a:t>25/08/2023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888C5-FDC4-4085-BDD0-C7FB82B12CA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480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16931" y="254622"/>
            <a:ext cx="161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9494"/>
                </a:solidFill>
              </a:rPr>
              <a:t>Forest</a:t>
            </a:r>
          </a:p>
        </p:txBody>
      </p:sp>
      <p:cxnSp>
        <p:nvCxnSpPr>
          <p:cNvPr id="11" name="Straight Connector 10"/>
          <p:cNvCxnSpPr>
            <a:stCxn id="9" idx="2"/>
            <a:endCxn id="7" idx="0"/>
          </p:cNvCxnSpPr>
          <p:nvPr/>
        </p:nvCxnSpPr>
        <p:spPr>
          <a:xfrm>
            <a:off x="5979695" y="1718828"/>
            <a:ext cx="0" cy="633346"/>
          </a:xfrm>
          <a:prstGeom prst="line">
            <a:avLst/>
          </a:prstGeom>
          <a:ln w="76200">
            <a:solidFill>
              <a:srgbClr val="FF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61347" y="2719137"/>
            <a:ext cx="1624264" cy="0"/>
          </a:xfrm>
          <a:prstGeom prst="line">
            <a:avLst/>
          </a:prstGeom>
          <a:ln w="76200">
            <a:solidFill>
              <a:srgbClr val="FF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20427" y="2719137"/>
            <a:ext cx="1624264" cy="0"/>
          </a:xfrm>
          <a:prstGeom prst="line">
            <a:avLst/>
          </a:prstGeom>
          <a:ln w="76200">
            <a:solidFill>
              <a:srgbClr val="FF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858125" y="2368523"/>
            <a:ext cx="2081464" cy="733926"/>
          </a:xfrm>
          <a:prstGeom prst="rect">
            <a:avLst/>
          </a:prstGeom>
          <a:solidFill>
            <a:srgbClr val="FF9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E3E0"/>
                </a:solidFill>
              </a:rPr>
              <a:t>Projects</a:t>
            </a:r>
            <a:endParaRPr lang="en-PH" dirty="0">
              <a:solidFill>
                <a:srgbClr val="FFE3E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38963" y="2352174"/>
            <a:ext cx="2081464" cy="733926"/>
          </a:xfrm>
          <a:prstGeom prst="rect">
            <a:avLst/>
          </a:prstGeom>
          <a:solidFill>
            <a:srgbClr val="FF9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E3E0"/>
                </a:solidFill>
              </a:rPr>
              <a:t>Visit Us</a:t>
            </a:r>
            <a:endParaRPr lang="en-PH" dirty="0">
              <a:solidFill>
                <a:srgbClr val="FFE3E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38963" y="984902"/>
            <a:ext cx="2081464" cy="733926"/>
          </a:xfrm>
          <a:prstGeom prst="rect">
            <a:avLst/>
          </a:prstGeom>
          <a:solidFill>
            <a:srgbClr val="FF9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E3E0"/>
                </a:solidFill>
              </a:rPr>
              <a:t>HOME</a:t>
            </a:r>
            <a:endParaRPr lang="en-PH" dirty="0">
              <a:solidFill>
                <a:srgbClr val="FFE3E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3086745" y="2946094"/>
            <a:ext cx="0" cy="633346"/>
          </a:xfrm>
          <a:prstGeom prst="line">
            <a:avLst/>
          </a:prstGeom>
          <a:ln w="76200">
            <a:solidFill>
              <a:srgbClr val="FF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070183" y="3578728"/>
            <a:ext cx="2081464" cy="733926"/>
          </a:xfrm>
          <a:prstGeom prst="rect">
            <a:avLst/>
          </a:prstGeom>
          <a:solidFill>
            <a:srgbClr val="FF9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E3E0"/>
                </a:solidFill>
              </a:rPr>
              <a:t>Our story</a:t>
            </a:r>
            <a:endParaRPr lang="en-PH" dirty="0">
              <a:solidFill>
                <a:srgbClr val="FFE3E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70183" y="2342517"/>
            <a:ext cx="2081464" cy="733926"/>
          </a:xfrm>
          <a:prstGeom prst="rect">
            <a:avLst/>
          </a:prstGeom>
          <a:solidFill>
            <a:srgbClr val="FF9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E3E0"/>
                </a:solidFill>
              </a:rPr>
              <a:t>ABOUT US</a:t>
            </a:r>
            <a:endParaRPr lang="en-PH" dirty="0">
              <a:solidFill>
                <a:srgbClr val="FFE3E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5933627" y="2946094"/>
            <a:ext cx="0" cy="633346"/>
          </a:xfrm>
          <a:prstGeom prst="line">
            <a:avLst/>
          </a:prstGeom>
          <a:ln w="76200">
            <a:solidFill>
              <a:srgbClr val="FF94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938963" y="3578728"/>
            <a:ext cx="2081464" cy="733926"/>
          </a:xfrm>
          <a:prstGeom prst="rect">
            <a:avLst/>
          </a:prstGeom>
          <a:solidFill>
            <a:srgbClr val="FF9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E3E0"/>
                </a:solidFill>
              </a:rPr>
              <a:t>Galleries</a:t>
            </a:r>
            <a:endParaRPr lang="en-PH" dirty="0">
              <a:solidFill>
                <a:srgbClr val="FFE3E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79230" y="1167199"/>
            <a:ext cx="151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FAHB</a:t>
            </a:r>
            <a:endParaRPr lang="en-PH" dirty="0"/>
          </a:p>
        </p:txBody>
      </p:sp>
      <p:sp>
        <p:nvSpPr>
          <p:cNvPr id="40" name="TextBox 39"/>
          <p:cNvSpPr txBox="1"/>
          <p:nvPr/>
        </p:nvSpPr>
        <p:spPr>
          <a:xfrm>
            <a:off x="954921" y="2576762"/>
            <a:ext cx="151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Joy</a:t>
            </a:r>
            <a:endParaRPr lang="en-PH" dirty="0"/>
          </a:p>
        </p:txBody>
      </p:sp>
      <p:sp>
        <p:nvSpPr>
          <p:cNvPr id="43" name="TextBox 42"/>
          <p:cNvSpPr txBox="1"/>
          <p:nvPr/>
        </p:nvSpPr>
        <p:spPr>
          <a:xfrm>
            <a:off x="1103534" y="3761025"/>
            <a:ext cx="151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FAHB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766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918" y="200031"/>
            <a:ext cx="115469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accent6">
                    <a:lumMod val="50000"/>
                  </a:schemeClr>
                </a:solidFill>
              </a:rPr>
              <a:t>About Us</a:t>
            </a:r>
            <a:endParaRPr lang="en-PH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PH" dirty="0">
                <a:solidFill>
                  <a:schemeClr val="accent6">
                    <a:lumMod val="50000"/>
                  </a:schemeClr>
                </a:solidFill>
              </a:rPr>
              <a:t>Brief introduction to your local forest, its history, and significance.</a:t>
            </a:r>
          </a:p>
          <a:p>
            <a:r>
              <a:rPr lang="en-PH" dirty="0">
                <a:solidFill>
                  <a:schemeClr val="accent6">
                    <a:lumMod val="50000"/>
                  </a:schemeClr>
                </a:solidFill>
              </a:rPr>
              <a:t>Mission and vision statement</a:t>
            </a:r>
            <a:r>
              <a:rPr lang="en-PH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PH" b="1" dirty="0"/>
              <a:t>Visit Us</a:t>
            </a:r>
            <a:endParaRPr lang="en-PH" dirty="0"/>
          </a:p>
          <a:p>
            <a:r>
              <a:rPr lang="en-PH" dirty="0"/>
              <a:t>Information on how to reach the forest (including a map).</a:t>
            </a:r>
          </a:p>
          <a:p>
            <a:r>
              <a:rPr lang="en-PH" dirty="0"/>
              <a:t>Hours of operation.</a:t>
            </a:r>
          </a:p>
          <a:p>
            <a:r>
              <a:rPr lang="en-PH" dirty="0"/>
              <a:t>Admission fees (if applicable).</a:t>
            </a:r>
          </a:p>
          <a:p>
            <a:r>
              <a:rPr lang="en-PH" dirty="0"/>
              <a:t>Parking and facilities</a:t>
            </a:r>
            <a:r>
              <a:rPr lang="en-PH" dirty="0" smtClean="0"/>
              <a:t>.</a:t>
            </a:r>
          </a:p>
          <a:p>
            <a:endParaRPr lang="en-US" dirty="0"/>
          </a:p>
          <a:p>
            <a:r>
              <a:rPr lang="en-PH" b="1" dirty="0"/>
              <a:t>Contact Us Page:</a:t>
            </a:r>
            <a:endParaRPr lang="en-PH" dirty="0"/>
          </a:p>
          <a:p>
            <a:r>
              <a:rPr lang="en-PH" b="1" dirty="0"/>
              <a:t>Contact Information</a:t>
            </a:r>
            <a:endParaRPr lang="en-PH" dirty="0"/>
          </a:p>
          <a:p>
            <a:pPr lvl="1"/>
            <a:r>
              <a:rPr lang="en-PH" dirty="0"/>
              <a:t>Mailing address, phone number, and email.</a:t>
            </a:r>
          </a:p>
          <a:p>
            <a:r>
              <a:rPr lang="en-PH" b="1" dirty="0"/>
              <a:t>Feedback Form</a:t>
            </a:r>
            <a:endParaRPr lang="en-PH" dirty="0"/>
          </a:p>
          <a:p>
            <a:pPr lvl="1"/>
            <a:r>
              <a:rPr lang="en-PH" dirty="0"/>
              <a:t>A form for visitors to submit feedback, questions, or inquiries.</a:t>
            </a:r>
          </a:p>
          <a:p>
            <a:r>
              <a:rPr lang="en-PH" b="1" dirty="0"/>
              <a:t>Social Media Links</a:t>
            </a:r>
            <a:endParaRPr lang="en-PH" dirty="0"/>
          </a:p>
          <a:p>
            <a:pPr lvl="1"/>
            <a:r>
              <a:rPr lang="en-PH" dirty="0"/>
              <a:t>Links to your forest's social media profiles (Facebook, Instagram, Twitter).</a:t>
            </a:r>
          </a:p>
          <a:p>
            <a:endParaRPr lang="en-PH" dirty="0" smtClean="0"/>
          </a:p>
          <a:p>
            <a:endParaRPr lang="en-PH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PH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40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5015" y="309213"/>
            <a:ext cx="115469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accent6">
                    <a:lumMod val="50000"/>
                  </a:schemeClr>
                </a:solidFill>
              </a:rPr>
              <a:t>About Us</a:t>
            </a:r>
            <a:endParaRPr lang="en-PH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PH" dirty="0">
                <a:solidFill>
                  <a:schemeClr val="accent6">
                    <a:lumMod val="50000"/>
                  </a:schemeClr>
                </a:solidFill>
              </a:rPr>
              <a:t>Brief introduction to your local forest, its history, and significance.</a:t>
            </a:r>
          </a:p>
          <a:p>
            <a:r>
              <a:rPr lang="en-PH" dirty="0">
                <a:solidFill>
                  <a:schemeClr val="accent6">
                    <a:lumMod val="50000"/>
                  </a:schemeClr>
                </a:solidFill>
              </a:rPr>
              <a:t>Mission and vision statement</a:t>
            </a:r>
            <a:r>
              <a:rPr lang="en-PH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PH" b="1" dirty="0">
                <a:solidFill>
                  <a:schemeClr val="accent6">
                    <a:lumMod val="50000"/>
                  </a:schemeClr>
                </a:solidFill>
              </a:rPr>
              <a:t>Visit Us</a:t>
            </a:r>
            <a:endParaRPr lang="en-PH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PH" dirty="0">
                <a:solidFill>
                  <a:schemeClr val="accent6">
                    <a:lumMod val="50000"/>
                  </a:schemeClr>
                </a:solidFill>
              </a:rPr>
              <a:t>Information on how to reach the forest (including a map).</a:t>
            </a:r>
          </a:p>
          <a:p>
            <a:r>
              <a:rPr lang="en-PH" dirty="0">
                <a:solidFill>
                  <a:schemeClr val="accent6">
                    <a:lumMod val="50000"/>
                  </a:schemeClr>
                </a:solidFill>
              </a:rPr>
              <a:t>Hours of operation.</a:t>
            </a:r>
          </a:p>
          <a:p>
            <a:r>
              <a:rPr lang="en-PH" dirty="0">
                <a:solidFill>
                  <a:schemeClr val="accent6">
                    <a:lumMod val="50000"/>
                  </a:schemeClr>
                </a:solidFill>
              </a:rPr>
              <a:t>Admission fees (if applicable).</a:t>
            </a:r>
          </a:p>
          <a:p>
            <a:r>
              <a:rPr lang="en-PH" dirty="0">
                <a:solidFill>
                  <a:schemeClr val="accent6">
                    <a:lumMod val="50000"/>
                  </a:schemeClr>
                </a:solidFill>
              </a:rPr>
              <a:t>Parking and facilities</a:t>
            </a:r>
            <a:r>
              <a:rPr lang="en-PH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PH" b="1" dirty="0">
                <a:solidFill>
                  <a:schemeClr val="accent6">
                    <a:lumMod val="50000"/>
                  </a:schemeClr>
                </a:solidFill>
              </a:rPr>
              <a:t>Contact Us Page:</a:t>
            </a:r>
            <a:endParaRPr lang="en-PH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PH" b="1" dirty="0">
                <a:solidFill>
                  <a:schemeClr val="accent6">
                    <a:lumMod val="50000"/>
                  </a:schemeClr>
                </a:solidFill>
              </a:rPr>
              <a:t>Contact Information</a:t>
            </a:r>
            <a:endParaRPr lang="en-PH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PH" dirty="0">
                <a:solidFill>
                  <a:schemeClr val="accent6">
                    <a:lumMod val="50000"/>
                  </a:schemeClr>
                </a:solidFill>
              </a:rPr>
              <a:t>Mailing address, phone number, and email.</a:t>
            </a:r>
          </a:p>
          <a:p>
            <a:r>
              <a:rPr lang="en-PH" b="1" dirty="0">
                <a:solidFill>
                  <a:schemeClr val="accent6">
                    <a:lumMod val="50000"/>
                  </a:schemeClr>
                </a:solidFill>
              </a:rPr>
              <a:t>Feedback Form</a:t>
            </a:r>
            <a:endParaRPr lang="en-PH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PH" dirty="0">
                <a:solidFill>
                  <a:schemeClr val="accent6">
                    <a:lumMod val="50000"/>
                  </a:schemeClr>
                </a:solidFill>
              </a:rPr>
              <a:t>A form for visitors to submit feedback, questions, or inquiries.</a:t>
            </a:r>
          </a:p>
          <a:p>
            <a:r>
              <a:rPr lang="en-PH" b="1" dirty="0">
                <a:solidFill>
                  <a:schemeClr val="accent6">
                    <a:lumMod val="50000"/>
                  </a:schemeClr>
                </a:solidFill>
              </a:rPr>
              <a:t>Social Media Links</a:t>
            </a:r>
            <a:endParaRPr lang="en-PH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PH" dirty="0">
                <a:solidFill>
                  <a:schemeClr val="accent6">
                    <a:lumMod val="50000"/>
                  </a:schemeClr>
                </a:solidFill>
              </a:rPr>
              <a:t>Links to your forest's social media profiles (Facebook, Instagram, Twitter).</a:t>
            </a:r>
          </a:p>
          <a:p>
            <a:endParaRPr lang="en-PH" dirty="0" smtClean="0"/>
          </a:p>
          <a:p>
            <a:endParaRPr lang="en-PH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PH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98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555" y="1221851"/>
            <a:ext cx="3810000" cy="381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4929" y="485030"/>
            <a:ext cx="7625301" cy="5780598"/>
          </a:xfrm>
          <a:prstGeom prst="rect">
            <a:avLst/>
          </a:prstGeom>
          <a:solidFill>
            <a:srgbClr val="BED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182880" y="492981"/>
            <a:ext cx="7617350" cy="728870"/>
          </a:xfrm>
          <a:prstGeom prst="rect">
            <a:avLst/>
          </a:prstGeom>
          <a:solidFill>
            <a:srgbClr val="798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US                VISIT US                  PROJECTS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182880" y="5536758"/>
            <a:ext cx="7617350" cy="728870"/>
          </a:xfrm>
          <a:prstGeom prst="rect">
            <a:avLst/>
          </a:prstGeom>
          <a:solidFill>
            <a:srgbClr val="798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/>
        </p:nvSpPr>
        <p:spPr>
          <a:xfrm>
            <a:off x="262393" y="580445"/>
            <a:ext cx="882595" cy="532738"/>
          </a:xfrm>
          <a:prstGeom prst="rect">
            <a:avLst/>
          </a:prstGeom>
          <a:solidFill>
            <a:srgbClr val="BED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262393" y="1280160"/>
            <a:ext cx="7458324" cy="2107096"/>
          </a:xfrm>
          <a:prstGeom prst="rect">
            <a:avLst/>
          </a:prstGeom>
          <a:solidFill>
            <a:srgbClr val="798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pictures showcasing the view of forest (carousel)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8402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219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Solomon</dc:creator>
  <cp:lastModifiedBy>Solomon</cp:lastModifiedBy>
  <cp:revision>50</cp:revision>
  <dcterms:created xsi:type="dcterms:W3CDTF">2023-08-11T08:22:51Z</dcterms:created>
  <dcterms:modified xsi:type="dcterms:W3CDTF">2023-08-25T11:36:57Z</dcterms:modified>
</cp:coreProperties>
</file>