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776"/>
    <a:srgbClr val="BED2B7"/>
    <a:srgbClr val="504099"/>
    <a:srgbClr val="974EC3"/>
    <a:srgbClr val="FF9494"/>
    <a:srgbClr val="1E1E1E"/>
    <a:srgbClr val="FE7BE5"/>
    <a:srgbClr val="FFFFFF"/>
    <a:srgbClr val="FFE3E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6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1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2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4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7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1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4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0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0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08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DF61-4FBB-4B3C-ABFE-8DDAD2B075F9}" type="datetimeFigureOut">
              <a:rPr lang="en-PH" smtClean="0"/>
              <a:t>26/08/2023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48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2701" y="351556"/>
            <a:ext cx="161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98776"/>
                </a:solidFill>
              </a:rPr>
              <a:t>Forest</a:t>
            </a:r>
          </a:p>
        </p:txBody>
      </p:sp>
      <p:cxnSp>
        <p:nvCxnSpPr>
          <p:cNvPr id="11" name="Straight Connector 10"/>
          <p:cNvCxnSpPr>
            <a:stCxn id="9" idx="2"/>
            <a:endCxn id="7" idx="0"/>
          </p:cNvCxnSpPr>
          <p:nvPr/>
        </p:nvCxnSpPr>
        <p:spPr>
          <a:xfrm>
            <a:off x="5979695" y="1718828"/>
            <a:ext cx="0" cy="633346"/>
          </a:xfrm>
          <a:prstGeom prst="line">
            <a:avLst/>
          </a:prstGeom>
          <a:ln w="76200">
            <a:solidFill>
              <a:srgbClr val="798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1347" y="2719137"/>
            <a:ext cx="1624264" cy="0"/>
          </a:xfrm>
          <a:prstGeom prst="line">
            <a:avLst/>
          </a:prstGeom>
          <a:ln w="76200">
            <a:solidFill>
              <a:srgbClr val="798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0427" y="2719137"/>
            <a:ext cx="1624264" cy="0"/>
          </a:xfrm>
          <a:prstGeom prst="line">
            <a:avLst/>
          </a:prstGeom>
          <a:ln w="76200">
            <a:solidFill>
              <a:srgbClr val="798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58125" y="2368523"/>
            <a:ext cx="2081464" cy="73392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Projects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8963" y="984902"/>
            <a:ext cx="2081464" cy="73392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HOME</a:t>
            </a:r>
            <a:endParaRPr lang="en-PH" dirty="0">
              <a:solidFill>
                <a:srgbClr val="FFE3E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086745" y="2946094"/>
            <a:ext cx="0" cy="633346"/>
          </a:xfrm>
          <a:prstGeom prst="line">
            <a:avLst/>
          </a:prstGeom>
          <a:ln w="76200">
            <a:solidFill>
              <a:srgbClr val="798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070183" y="3578728"/>
            <a:ext cx="2081464" cy="73392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Our story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0183" y="2342517"/>
            <a:ext cx="2081464" cy="73392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ABOUT US</a:t>
            </a:r>
            <a:endParaRPr lang="en-PH" dirty="0">
              <a:solidFill>
                <a:srgbClr val="FFE3E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933627" y="2946094"/>
            <a:ext cx="0" cy="633346"/>
          </a:xfrm>
          <a:prstGeom prst="line">
            <a:avLst/>
          </a:prstGeom>
          <a:ln w="76200">
            <a:solidFill>
              <a:srgbClr val="798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38963" y="3578728"/>
            <a:ext cx="2081464" cy="73392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Galleries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5064" y="1167199"/>
            <a:ext cx="15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8776"/>
                </a:solidFill>
              </a:rPr>
              <a:t>FAHB</a:t>
            </a:r>
            <a:endParaRPr lang="en-PH" dirty="0">
              <a:solidFill>
                <a:srgbClr val="79877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6230" y="1999191"/>
            <a:ext cx="15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8776"/>
                </a:solidFill>
              </a:rPr>
              <a:t>Joy</a:t>
            </a:r>
            <a:endParaRPr lang="en-PH" dirty="0">
              <a:solidFill>
                <a:srgbClr val="79877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7580" y="2026790"/>
            <a:ext cx="15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8776"/>
                </a:solidFill>
              </a:rPr>
              <a:t>FAHB</a:t>
            </a:r>
            <a:endParaRPr lang="en-PH" dirty="0">
              <a:solidFill>
                <a:srgbClr val="79877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8963" y="2352174"/>
            <a:ext cx="2081464" cy="73392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Visit Us</a:t>
            </a:r>
            <a:endParaRPr lang="en-PH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555" y="1221851"/>
            <a:ext cx="38100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929" y="485030"/>
            <a:ext cx="7625301" cy="578059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82880" y="492981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                VISIT US                  PROJECTS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82880" y="5536758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262393" y="580445"/>
            <a:ext cx="882595" cy="53273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62393" y="1280160"/>
            <a:ext cx="7458324" cy="210709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pictures showcasing the view of forest (carousel)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8476087" y="1964376"/>
            <a:ext cx="97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effectLst>
                  <a:glow rad="127000">
                    <a:schemeClr val="bg1"/>
                  </a:glow>
                </a:effectLst>
              </a:rPr>
              <a:t>#FAF1E4</a:t>
            </a:r>
            <a:endParaRPr lang="en-PH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6088" y="301792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#CEDEBD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6088" y="3881562"/>
            <a:ext cx="100540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#9EB384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6088" y="45311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#435334</a:t>
            </a:r>
          </a:p>
        </p:txBody>
      </p:sp>
    </p:spTree>
    <p:extLst>
      <p:ext uri="{BB962C8B-B14F-4D97-AF65-F5344CB8AC3E}">
        <p14:creationId xmlns:p14="http://schemas.microsoft.com/office/powerpoint/2010/main" val="28840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555" y="1221851"/>
            <a:ext cx="38100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929" y="485030"/>
            <a:ext cx="7625301" cy="578059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82880" y="492981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                VISIT US                  PROJECTS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82880" y="5536758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262393" y="580445"/>
            <a:ext cx="882595" cy="53273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62393" y="1280160"/>
            <a:ext cx="7458324" cy="210709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pictures showcasing the view of forest (carousel)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8476087" y="1964376"/>
            <a:ext cx="97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effectLst>
                  <a:glow rad="127000">
                    <a:schemeClr val="bg1"/>
                  </a:glow>
                </a:effectLst>
              </a:rPr>
              <a:t>#FAF1E4</a:t>
            </a:r>
            <a:endParaRPr lang="en-PH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6088" y="301792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#CEDEBD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6088" y="3881562"/>
            <a:ext cx="100540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#9EB384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6088" y="45311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#435334</a:t>
            </a:r>
          </a:p>
        </p:txBody>
      </p:sp>
    </p:spTree>
    <p:extLst>
      <p:ext uri="{BB962C8B-B14F-4D97-AF65-F5344CB8AC3E}">
        <p14:creationId xmlns:p14="http://schemas.microsoft.com/office/powerpoint/2010/main" val="165565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555" y="1221851"/>
            <a:ext cx="38100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929" y="485030"/>
            <a:ext cx="7625301" cy="578059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82880" y="492981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                VISIT US                  PROJECTS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82880" y="5536758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262393" y="580445"/>
            <a:ext cx="882595" cy="53273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62393" y="1280160"/>
            <a:ext cx="7458324" cy="210709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pictures showcasing the view of forest (carousel)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8476087" y="1964376"/>
            <a:ext cx="97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effectLst>
                  <a:glow rad="127000">
                    <a:schemeClr val="bg1"/>
                  </a:glow>
                </a:effectLst>
              </a:rPr>
              <a:t>#FAF1E4</a:t>
            </a:r>
            <a:endParaRPr lang="en-PH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6088" y="301792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#CEDEBD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6088" y="3881562"/>
            <a:ext cx="100540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#9EB384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6088" y="45311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#435334</a:t>
            </a:r>
          </a:p>
        </p:txBody>
      </p:sp>
    </p:spTree>
    <p:extLst>
      <p:ext uri="{BB962C8B-B14F-4D97-AF65-F5344CB8AC3E}">
        <p14:creationId xmlns:p14="http://schemas.microsoft.com/office/powerpoint/2010/main" val="283238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804" y="1866900"/>
            <a:ext cx="2259495" cy="2314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5710" y="2269176"/>
            <a:ext cx="98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effectLst>
                  <a:glow rad="127000">
                    <a:schemeClr val="bg1"/>
                  </a:glow>
                </a:effectLst>
              </a:rPr>
              <a:t>#FAF1E4</a:t>
            </a:r>
            <a:endParaRPr lang="en-PH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5710" y="2856118"/>
            <a:ext cx="10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#CEDEBD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9087" y="3443060"/>
            <a:ext cx="1014466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#9EB384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2322" y="3812392"/>
            <a:ext cx="10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#435334</a:t>
            </a:r>
          </a:p>
        </p:txBody>
      </p:sp>
    </p:spTree>
    <p:extLst>
      <p:ext uri="{BB962C8B-B14F-4D97-AF65-F5344CB8AC3E}">
        <p14:creationId xmlns:p14="http://schemas.microsoft.com/office/powerpoint/2010/main" val="221423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066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804" y="1866900"/>
            <a:ext cx="2259495" cy="2314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5710" y="2269176"/>
            <a:ext cx="98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effectLst>
                  <a:glow rad="127000">
                    <a:schemeClr val="bg1"/>
                  </a:glow>
                </a:effectLst>
              </a:rPr>
              <a:t>#FAF1E4</a:t>
            </a:r>
            <a:endParaRPr lang="en-PH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5710" y="2856118"/>
            <a:ext cx="10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#CEDEBD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9087" y="3443060"/>
            <a:ext cx="1014466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#9EB384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2322" y="3812392"/>
            <a:ext cx="10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#435334</a:t>
            </a:r>
          </a:p>
        </p:txBody>
      </p:sp>
    </p:spTree>
    <p:extLst>
      <p:ext uri="{BB962C8B-B14F-4D97-AF65-F5344CB8AC3E}">
        <p14:creationId xmlns:p14="http://schemas.microsoft.com/office/powerpoint/2010/main" val="108020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387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804" y="1866900"/>
            <a:ext cx="2259495" cy="2314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5710" y="2269176"/>
            <a:ext cx="98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effectLst>
                  <a:glow rad="127000">
                    <a:schemeClr val="bg1"/>
                  </a:glow>
                </a:effectLst>
              </a:rPr>
              <a:t>#FAF1E4</a:t>
            </a:r>
            <a:endParaRPr lang="en-PH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5710" y="2856118"/>
            <a:ext cx="10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#CEDEBD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9087" y="3443060"/>
            <a:ext cx="1014466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#9EB384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2322" y="3812392"/>
            <a:ext cx="10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effectLst>
                  <a:glow rad="127000">
                    <a:schemeClr val="bg1"/>
                  </a:glow>
                </a:effectLst>
              </a:rPr>
              <a:t>#435334</a:t>
            </a:r>
          </a:p>
        </p:txBody>
      </p:sp>
    </p:spTree>
    <p:extLst>
      <p:ext uri="{BB962C8B-B14F-4D97-AF65-F5344CB8AC3E}">
        <p14:creationId xmlns:p14="http://schemas.microsoft.com/office/powerpoint/2010/main" val="45085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109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</dc:creator>
  <cp:lastModifiedBy>Solomon</cp:lastModifiedBy>
  <cp:revision>54</cp:revision>
  <dcterms:created xsi:type="dcterms:W3CDTF">2023-08-11T08:22:51Z</dcterms:created>
  <dcterms:modified xsi:type="dcterms:W3CDTF">2023-08-25T22:01:36Z</dcterms:modified>
</cp:coreProperties>
</file>