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04099"/>
    <a:srgbClr val="FE7BE5"/>
    <a:srgbClr val="974EC3"/>
    <a:srgbClr val="FFFFFF"/>
    <a:srgbClr val="FF9494"/>
    <a:srgbClr val="FFE3E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6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1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2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4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7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4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0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0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8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DF61-4FBB-4B3C-ABFE-8DDAD2B075F9}" type="datetimeFigureOut">
              <a:rPr lang="en-PH" smtClean="0"/>
              <a:t>21/08/2023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48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3E0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4506035" y="151856"/>
            <a:ext cx="32329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9494"/>
                </a:solidFill>
              </a:rPr>
              <a:t>MARiA</a:t>
            </a:r>
            <a:endParaRPr lang="en-PH" sz="8000" b="1" dirty="0">
              <a:solidFill>
                <a:srgbClr val="FF9494"/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153" y="1659935"/>
            <a:ext cx="10988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chemeClr val="accent1">
                    <a:lumMod val="75000"/>
                  </a:schemeClr>
                </a:solidFill>
              </a:rPr>
              <a:t>Website purpose</a:t>
            </a:r>
            <a:r>
              <a:rPr lang="en-PH" sz="3200" dirty="0" smtClean="0">
                <a:solidFill>
                  <a:srgbClr val="FF9494"/>
                </a:solidFill>
              </a:rPr>
              <a:t>: </a:t>
            </a:r>
          </a:p>
          <a:p>
            <a:r>
              <a:rPr lang="en-PH" sz="3200" dirty="0" smtClean="0">
                <a:solidFill>
                  <a:srgbClr val="FF9494"/>
                </a:solidFill>
              </a:rPr>
              <a:t>MARiA </a:t>
            </a:r>
            <a:r>
              <a:rPr lang="en-PH" sz="3200" dirty="0">
                <a:solidFill>
                  <a:srgbClr val="FF9494"/>
                </a:solidFill>
              </a:rPr>
              <a:t>serves as a digital hub for the band's online presence, offering a platform for interaction, engagement, and information dissemination to both existing fans and potential new </a:t>
            </a:r>
            <a:r>
              <a:rPr lang="en-PH" sz="3200" dirty="0" smtClean="0">
                <a:solidFill>
                  <a:srgbClr val="FF9494"/>
                </a:solidFill>
              </a:rPr>
              <a:t>listeners..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PH" sz="3200" dirty="0" smtClean="0">
                <a:solidFill>
                  <a:srgbClr val="FF9494"/>
                </a:solidFill>
              </a:rPr>
              <a:t>mainly men/women </a:t>
            </a:r>
            <a:r>
              <a:rPr lang="en-PH" sz="3200" dirty="0">
                <a:solidFill>
                  <a:srgbClr val="FF9494"/>
                </a:solidFill>
              </a:rPr>
              <a:t>between the ages of 15-34 that are interested </a:t>
            </a:r>
            <a:r>
              <a:rPr lang="en-PH" sz="3200" dirty="0" smtClean="0">
                <a:solidFill>
                  <a:srgbClr val="FF9494"/>
                </a:solidFill>
              </a:rPr>
              <a:t>in pop music</a:t>
            </a:r>
            <a:endParaRPr lang="en-PH" sz="3200" dirty="0">
              <a:solidFill>
                <a:srgbClr val="FF9494"/>
              </a:solidFill>
            </a:endParaRPr>
          </a:p>
          <a:p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Company name:  </a:t>
            </a:r>
            <a:r>
              <a:rPr lang="en-PH" sz="3200" dirty="0" smtClean="0">
                <a:solidFill>
                  <a:srgbClr val="FF9494"/>
                </a:solidFill>
              </a:rPr>
              <a:t>MARiA</a:t>
            </a:r>
          </a:p>
          <a:p>
            <a:endParaRPr lang="en-PH" dirty="0" smtClean="0">
              <a:solidFill>
                <a:srgbClr val="FF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393" y="1329899"/>
            <a:ext cx="6183982" cy="3830758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1007392" y="1414212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Check out form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93404" y="2140741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7941" y="2113670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800" y="2159311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060"/>
            <a:ext cx="12050807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3E0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5116931" y="254622"/>
            <a:ext cx="161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9494"/>
                </a:solidFill>
              </a:rPr>
              <a:t>MARiA</a:t>
            </a:r>
            <a:endParaRPr lang="en-PH" sz="3600" b="1" dirty="0">
              <a:solidFill>
                <a:srgbClr val="FF9494"/>
              </a:solidFill>
            </a:endParaRPr>
          </a:p>
        </p:txBody>
      </p:sp>
      <p:cxnSp>
        <p:nvCxnSpPr>
          <p:cNvPr id="11" name="Straight Connector 10"/>
          <p:cNvCxnSpPr>
            <a:stCxn id="9" idx="2"/>
            <a:endCxn id="7" idx="0"/>
          </p:cNvCxnSpPr>
          <p:nvPr/>
        </p:nvCxnSpPr>
        <p:spPr>
          <a:xfrm>
            <a:off x="5979695" y="1718828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1347" y="2719137"/>
            <a:ext cx="1624264" cy="0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0427" y="2719137"/>
            <a:ext cx="1624264" cy="0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9115" y="2928211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318087" y="3719447"/>
            <a:ext cx="2434763" cy="1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52850" y="3678939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63040" y="3076443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5150" y="3643059"/>
            <a:ext cx="2606675" cy="11271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0075" y="3619500"/>
            <a:ext cx="6350" cy="656905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753224" y="3643059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06277" y="3020984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26053" y="4217483"/>
            <a:ext cx="1654342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E3E0"/>
                </a:solidFill>
              </a:rPr>
              <a:t>Merch</a:t>
            </a:r>
            <a:r>
              <a:rPr lang="en-US" sz="1600" dirty="0" smtClean="0">
                <a:solidFill>
                  <a:srgbClr val="FFE3E0"/>
                </a:solidFill>
              </a:rPr>
              <a:t> 2</a:t>
            </a:r>
            <a:endParaRPr lang="en-PH" sz="1600" dirty="0">
              <a:solidFill>
                <a:srgbClr val="FFE3E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21897" y="4217483"/>
            <a:ext cx="1654342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E3E0"/>
                </a:solidFill>
              </a:rPr>
              <a:t>Merch</a:t>
            </a:r>
            <a:r>
              <a:rPr lang="en-US" sz="1600" dirty="0" smtClean="0">
                <a:solidFill>
                  <a:srgbClr val="FFE3E0"/>
                </a:solidFill>
              </a:rPr>
              <a:t> 1</a:t>
            </a:r>
            <a:endParaRPr lang="en-PH" sz="1600" dirty="0">
              <a:solidFill>
                <a:srgbClr val="FFE3E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25679" y="4217483"/>
            <a:ext cx="1654342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E3E0"/>
                </a:solidFill>
              </a:rPr>
              <a:t>Their Story</a:t>
            </a:r>
            <a:endParaRPr lang="en-PH" sz="1600" dirty="0">
              <a:solidFill>
                <a:srgbClr val="FFE3E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318087" y="3678939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0916" y="4217483"/>
            <a:ext cx="1654342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E3E0"/>
                </a:solidFill>
              </a:rPr>
              <a:t>About the Musician</a:t>
            </a:r>
            <a:endParaRPr lang="en-PH" sz="1600" dirty="0">
              <a:solidFill>
                <a:srgbClr val="FFE3E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8125" y="2368523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MERCHANDISE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0183" y="2342517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ABOUT US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8963" y="2352174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TOURS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8963" y="984902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HOME</a:t>
            </a:r>
            <a:endParaRPr lang="en-PH" dirty="0">
              <a:solidFill>
                <a:srgbClr val="FFE3E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949115" y="4072180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9115" y="5071504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16931" y="5531679"/>
            <a:ext cx="1664367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E3E0"/>
                </a:solidFill>
              </a:rPr>
              <a:t>Tour 3</a:t>
            </a:r>
            <a:endParaRPr lang="en-PH" sz="1600" dirty="0">
              <a:solidFill>
                <a:srgbClr val="FFE3E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66552" y="3533031"/>
            <a:ext cx="1664367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E3E0"/>
                </a:solidFill>
              </a:rPr>
              <a:t>Tour 1</a:t>
            </a:r>
            <a:endParaRPr lang="en-PH" sz="1600" dirty="0">
              <a:solidFill>
                <a:srgbClr val="FFE3E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16931" y="4532355"/>
            <a:ext cx="1664367" cy="683794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E3E0"/>
                </a:solidFill>
              </a:rPr>
              <a:t>Tour 2</a:t>
            </a:r>
            <a:endParaRPr lang="en-PH" sz="1600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rgbClr val="FFFFFF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E7BE5"/>
                </a:solidFill>
              </a:rPr>
              <a:t>LOGO</a:t>
            </a:r>
            <a:endParaRPr lang="en-PH" sz="1400" dirty="0">
              <a:solidFill>
                <a:srgbClr val="FE7BE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299" y="856567"/>
            <a:ext cx="7877175" cy="2048558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2281737" y="1921863"/>
            <a:ext cx="35337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SLIDE SHOW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11968" y="4798003"/>
            <a:ext cx="4888832" cy="867367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/>
          <p:cNvSpPr txBox="1"/>
          <p:nvPr/>
        </p:nvSpPr>
        <p:spPr>
          <a:xfrm>
            <a:off x="2492890" y="5046497"/>
            <a:ext cx="34924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Video of HTT band performing (gif)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69268" y="3041665"/>
            <a:ext cx="4808622" cy="1589649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/>
          <p:cNvSpPr txBox="1"/>
          <p:nvPr/>
        </p:nvSpPr>
        <p:spPr>
          <a:xfrm>
            <a:off x="2331039" y="3513323"/>
            <a:ext cx="34351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News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88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21342" y="77704"/>
            <a:ext cx="1190625" cy="590550"/>
          </a:xfrm>
          <a:prstGeom prst="ellipse">
            <a:avLst/>
          </a:prstGeom>
          <a:solidFill>
            <a:srgbClr val="FFFFFF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E7BE5"/>
                </a:solidFill>
              </a:rPr>
              <a:t>LOGO</a:t>
            </a:r>
            <a:endParaRPr lang="en-PH" sz="1400" dirty="0">
              <a:solidFill>
                <a:srgbClr val="FE7BE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11" y="1475874"/>
            <a:ext cx="38100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FFE3E1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991" y="419063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90000"/>
                    </a:schemeClr>
                  </a:glow>
                </a:effectLst>
              </a:rPr>
              <a:t>FFD1D1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7988" y="480570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75000"/>
                    </a:schemeClr>
                  </a:glow>
                </a:effectLst>
              </a:rPr>
              <a:t>FF9494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FFF5E4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393" y="1329900"/>
            <a:ext cx="5313193" cy="3782108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1120969" y="1491916"/>
            <a:ext cx="2038295" cy="1759667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/>
          <p:cNvSpPr txBox="1"/>
          <p:nvPr/>
        </p:nvSpPr>
        <p:spPr>
          <a:xfrm>
            <a:off x="1063071" y="2201253"/>
            <a:ext cx="1973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3407" y="3429000"/>
            <a:ext cx="443589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Their story why the band formed</a:t>
            </a:r>
          </a:p>
          <a:p>
            <a:pPr algn="ctr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5391" y="5290089"/>
            <a:ext cx="1217195" cy="260274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/>
          <p:cNvSpPr txBox="1"/>
          <p:nvPr/>
        </p:nvSpPr>
        <p:spPr>
          <a:xfrm>
            <a:off x="1897100" y="5229319"/>
            <a:ext cx="35337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11" y="1475874"/>
            <a:ext cx="38100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FFE3E1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991" y="419063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90000"/>
                    </a:schemeClr>
                  </a:glow>
                </a:effectLst>
              </a:rPr>
              <a:t>FFD1D1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7988" y="480570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75000"/>
                    </a:schemeClr>
                  </a:glow>
                </a:effectLst>
              </a:rPr>
              <a:t>FF9494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FFF5E4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393" y="1329900"/>
            <a:ext cx="5313193" cy="3782108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1809805" y="1444655"/>
            <a:ext cx="3650332" cy="2454533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/>
          <p:cNvSpPr txBox="1"/>
          <p:nvPr/>
        </p:nvSpPr>
        <p:spPr>
          <a:xfrm>
            <a:off x="1751907" y="2206270"/>
            <a:ext cx="35337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7576" y="3896138"/>
            <a:ext cx="443589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MARiA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Members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Group members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1.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2.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3.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55391" y="5290089"/>
            <a:ext cx="1217195" cy="260274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/>
          <p:cNvSpPr txBox="1"/>
          <p:nvPr/>
        </p:nvSpPr>
        <p:spPr>
          <a:xfrm>
            <a:off x="1897100" y="5229319"/>
            <a:ext cx="3533775" cy="369332"/>
          </a:xfrm>
          <a:prstGeom prst="rect">
            <a:avLst/>
          </a:prstGeom>
          <a:solidFill>
            <a:srgbClr val="FE7BE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11" y="1475874"/>
            <a:ext cx="38100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FFE3E1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991" y="419063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90000"/>
                    </a:schemeClr>
                  </a:glow>
                </a:effectLst>
              </a:rPr>
              <a:t>FFD1D1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7988" y="4805706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75000"/>
                    </a:schemeClr>
                  </a:glow>
                </a:effectLst>
              </a:rPr>
              <a:t>FF9494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FFF5E4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393" y="1329899"/>
            <a:ext cx="5712994" cy="1113401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/>
          <p:cNvSpPr txBox="1"/>
          <p:nvPr/>
        </p:nvSpPr>
        <p:spPr>
          <a:xfrm>
            <a:off x="1958636" y="911919"/>
            <a:ext cx="35337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TOURS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4955" y="1302829"/>
            <a:ext cx="9121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97100" y="1328011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LOCATIONS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0904" y="1664318"/>
            <a:ext cx="42703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MARiA World Tour 2023 live in (country)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2076" y="2021716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Ticket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7393" y="2556917"/>
            <a:ext cx="5712994" cy="1113401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/>
          <p:cNvSpPr txBox="1"/>
          <p:nvPr/>
        </p:nvSpPr>
        <p:spPr>
          <a:xfrm>
            <a:off x="984955" y="2529847"/>
            <a:ext cx="9121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97100" y="2555029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LOCATIONS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2076" y="3248734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Ticket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81450" y="3796777"/>
            <a:ext cx="5712994" cy="1113401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/>
          <p:cNvSpPr txBox="1"/>
          <p:nvPr/>
        </p:nvSpPr>
        <p:spPr>
          <a:xfrm>
            <a:off x="959012" y="3769707"/>
            <a:ext cx="9121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71157" y="3794889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LOCATIONS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6133" y="4488594"/>
            <a:ext cx="1394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Ticket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6847" y="2874637"/>
            <a:ext cx="42703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MARiA World Tour 2023 live in (country)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30903" y="4058807"/>
            <a:ext cx="42703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MARiA World Tour 2023 live in (country)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7393" y="1329899"/>
            <a:ext cx="6183982" cy="3830758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1007392" y="1414212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Tickets fill up- form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93404" y="2140741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7941" y="2113670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800" y="2159311"/>
            <a:ext cx="199812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-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5475" y="1162049"/>
            <a:ext cx="6838325" cy="1971675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-1" y="1162050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CD</a:t>
            </a:r>
            <a:r>
              <a:rPr lang="en-PH" dirty="0">
                <a:solidFill>
                  <a:srgbClr val="FFFFFF"/>
                </a:solidFill>
              </a:rPr>
              <a:t>·</a:t>
            </a:r>
            <a:r>
              <a:rPr lang="en-US" dirty="0" smtClean="0">
                <a:solidFill>
                  <a:srgbClr val="FFFFFF"/>
                </a:solidFill>
              </a:rPr>
              <a:t>Blu-Ray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6655" y="1572490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/>
          <p:cNvSpPr txBox="1"/>
          <p:nvPr/>
        </p:nvSpPr>
        <p:spPr>
          <a:xfrm>
            <a:off x="916654" y="1630415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8550" y="2667362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0915" y="1552053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/>
          <p:cNvSpPr txBox="1"/>
          <p:nvPr/>
        </p:nvSpPr>
        <p:spPr>
          <a:xfrm>
            <a:off x="3420914" y="1609978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2810" y="2646925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76850" y="1549110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/>
          <p:cNvSpPr txBox="1"/>
          <p:nvPr/>
        </p:nvSpPr>
        <p:spPr>
          <a:xfrm>
            <a:off x="5576849" y="1607035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08745" y="2643982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5476" y="3276323"/>
            <a:ext cx="6838325" cy="1971675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0" y="3276324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Shirts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16656" y="3686764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/>
          <p:cNvSpPr txBox="1"/>
          <p:nvPr/>
        </p:nvSpPr>
        <p:spPr>
          <a:xfrm>
            <a:off x="916655" y="3744689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8551" y="4781636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20916" y="3666327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/>
          <p:cNvSpPr txBox="1"/>
          <p:nvPr/>
        </p:nvSpPr>
        <p:spPr>
          <a:xfrm>
            <a:off x="3420915" y="3724252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2811" y="4761199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76851" y="3663384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5576850" y="3721309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08746" y="4758256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07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09725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745958"/>
            <a:ext cx="8097252" cy="5366084"/>
          </a:xfrm>
          <a:prstGeom prst="rect">
            <a:avLst/>
          </a:prstGeom>
          <a:solidFill>
            <a:srgbClr val="974EC3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140117" y="188313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ABOUT US   TOURS    MERCHANDISE</a:t>
            </a:r>
            <a:endParaRPr lang="en-PH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43" y="77704"/>
            <a:ext cx="1190625" cy="590550"/>
          </a:xfrm>
          <a:prstGeom prst="ellipse">
            <a:avLst/>
          </a:prstGeom>
          <a:solidFill>
            <a:schemeClr val="bg1"/>
          </a:solidFill>
          <a:ln>
            <a:solidFill>
              <a:srgbClr val="FFE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9494"/>
                </a:solidFill>
              </a:rPr>
              <a:t>LOGO</a:t>
            </a:r>
            <a:endParaRPr lang="en-PH" sz="1400" dirty="0">
              <a:solidFill>
                <a:srgbClr val="FF949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5475" y="1162049"/>
            <a:ext cx="6838325" cy="1971675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-1" y="1162050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CD</a:t>
            </a:r>
            <a:r>
              <a:rPr lang="en-PH" dirty="0">
                <a:solidFill>
                  <a:srgbClr val="FFFFFF"/>
                </a:solidFill>
              </a:rPr>
              <a:t>·</a:t>
            </a:r>
            <a:r>
              <a:rPr lang="en-US" dirty="0" smtClean="0">
                <a:solidFill>
                  <a:srgbClr val="FFFFFF"/>
                </a:solidFill>
              </a:rPr>
              <a:t>Blu-Ray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6655" y="1572490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/>
          <p:cNvSpPr txBox="1"/>
          <p:nvPr/>
        </p:nvSpPr>
        <p:spPr>
          <a:xfrm>
            <a:off x="916654" y="1630415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8550" y="2667362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0915" y="1552053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/>
          <p:cNvSpPr txBox="1"/>
          <p:nvPr/>
        </p:nvSpPr>
        <p:spPr>
          <a:xfrm>
            <a:off x="3420914" y="1609978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2810" y="2646925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76850" y="1549110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/>
          <p:cNvSpPr txBox="1"/>
          <p:nvPr/>
        </p:nvSpPr>
        <p:spPr>
          <a:xfrm>
            <a:off x="5576849" y="1607035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08745" y="2643982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5476" y="3276323"/>
            <a:ext cx="6838325" cy="1971675"/>
          </a:xfrm>
          <a:prstGeom prst="rect">
            <a:avLst/>
          </a:prstGeom>
          <a:solidFill>
            <a:srgbClr val="FE7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/>
          <p:cNvSpPr txBox="1"/>
          <p:nvPr/>
        </p:nvSpPr>
        <p:spPr>
          <a:xfrm>
            <a:off x="0" y="3276324"/>
            <a:ext cx="27701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Shirts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16656" y="3686764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/>
          <p:cNvSpPr txBox="1"/>
          <p:nvPr/>
        </p:nvSpPr>
        <p:spPr>
          <a:xfrm>
            <a:off x="916655" y="3744689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8551" y="4781636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20916" y="3666327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/>
          <p:cNvSpPr txBox="1"/>
          <p:nvPr/>
        </p:nvSpPr>
        <p:spPr>
          <a:xfrm>
            <a:off x="3420915" y="3724252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2811" y="4761199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76851" y="3663384"/>
            <a:ext cx="1618625" cy="1409700"/>
          </a:xfrm>
          <a:prstGeom prst="rect">
            <a:avLst/>
          </a:prstGeom>
          <a:solidFill>
            <a:srgbClr val="974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TextBox 56"/>
          <p:cNvSpPr txBox="1"/>
          <p:nvPr/>
        </p:nvSpPr>
        <p:spPr>
          <a:xfrm>
            <a:off x="5576850" y="3721309"/>
            <a:ext cx="16186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Picture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Name of item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08746" y="4758256"/>
            <a:ext cx="16186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Check out button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96514" y="515718"/>
            <a:ext cx="353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494"/>
                </a:solidFill>
              </a:rPr>
              <a:t>Check out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9494"/>
                </a:solidFill>
              </a:rPr>
              <a:t>Check out 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9494"/>
                </a:solidFill>
              </a:rPr>
              <a:t>Successfully ordered</a:t>
            </a:r>
            <a:endParaRPr lang="en-PH" dirty="0">
              <a:solidFill>
                <a:srgbClr val="FF9494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1" y="6112042"/>
            <a:ext cx="8097253" cy="745958"/>
          </a:xfrm>
          <a:prstGeom prst="rect">
            <a:avLst/>
          </a:prstGeom>
          <a:solidFill>
            <a:srgbClr val="504099"/>
          </a:solidFill>
          <a:ln>
            <a:solidFill>
              <a:srgbClr val="FF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TextBox 59"/>
          <p:cNvSpPr txBox="1"/>
          <p:nvPr/>
        </p:nvSpPr>
        <p:spPr>
          <a:xfrm>
            <a:off x="1757863" y="627980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Copyright © </a:t>
            </a:r>
            <a:r>
              <a:rPr lang="en-PH" dirty="0" err="1">
                <a:solidFill>
                  <a:srgbClr val="FFFFFF"/>
                </a:solidFill>
              </a:rPr>
              <a:t>MARiA</a:t>
            </a:r>
            <a:r>
              <a:rPr lang="en-PH" dirty="0">
                <a:solidFill>
                  <a:srgbClr val="FFFFFF"/>
                </a:solidFill>
              </a:rPr>
              <a:t> </a:t>
            </a:r>
            <a:r>
              <a:rPr lang="en-PH" dirty="0" smtClean="0">
                <a:solidFill>
                  <a:srgbClr val="FFFFFF"/>
                </a:solidFill>
              </a:rPr>
              <a:t>INC. ALL Rights </a:t>
            </a:r>
            <a:r>
              <a:rPr lang="en-PH" dirty="0">
                <a:solidFill>
                  <a:srgbClr val="FFFFFF"/>
                </a:solidFill>
              </a:rPr>
              <a:t>Reserved</a:t>
            </a:r>
            <a:r>
              <a:rPr lang="en-PH" dirty="0">
                <a:solidFill>
                  <a:srgbClr val="FFE3E0"/>
                </a:solidFill>
              </a:rPr>
              <a:t>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1" y="5695950"/>
            <a:ext cx="8097253" cy="470234"/>
          </a:xfrm>
          <a:prstGeom prst="rect">
            <a:avLst/>
          </a:prstGeom>
          <a:solidFill>
            <a:srgbClr val="504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TextBox 61"/>
          <p:cNvSpPr txBox="1"/>
          <p:nvPr/>
        </p:nvSpPr>
        <p:spPr>
          <a:xfrm>
            <a:off x="2376988" y="5769781"/>
            <a:ext cx="49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Fb  Twitter YouTube Spotify </a:t>
            </a:r>
            <a:endParaRPr lang="en-PH" dirty="0">
              <a:solidFill>
                <a:srgbClr val="FFE3E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24000"/>
            <a:ext cx="3810000" cy="3810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377990" y="338087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77988" y="4805706"/>
            <a:ext cx="26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#FE7BE5</a:t>
            </a:r>
            <a:r>
              <a:rPr lang="en-PH" dirty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/ </a:t>
            </a:r>
            <a:r>
              <a:rPr lang="en-PH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85000"/>
                      <a:lumOff val="15000"/>
                      <a:alpha val="40000"/>
                    </a:schemeClr>
                  </a:glow>
                </a:effectLst>
              </a:rPr>
              <a:t>255,148,148</a:t>
            </a:r>
            <a:endParaRPr lang="en-PH" dirty="0">
              <a:solidFill>
                <a:schemeClr val="bg1"/>
              </a:solidFill>
              <a:effectLst>
                <a:glow rad="101600">
                  <a:schemeClr val="tx1">
                    <a:lumMod val="85000"/>
                    <a:lumOff val="1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77988" y="2358920"/>
            <a:ext cx="17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50000"/>
                    </a:schemeClr>
                  </a:glow>
                </a:effectLst>
              </a:rPr>
              <a:t>#313866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50000"/>
                  </a:schemeClr>
                </a:glo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7988" y="4159654"/>
            <a:ext cx="16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glow rad="76200">
                    <a:schemeClr val="bg2">
                      <a:lumMod val="10000"/>
                      <a:alpha val="40000"/>
                    </a:schemeClr>
                  </a:glow>
                </a:effectLst>
              </a:rPr>
              <a:t>#504099</a:t>
            </a:r>
            <a:endParaRPr lang="en-PH" dirty="0">
              <a:solidFill>
                <a:schemeClr val="bg1"/>
              </a:solidFill>
              <a:effectLst>
                <a:glow rad="76200">
                  <a:schemeClr val="bg2">
                    <a:lumMod val="1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75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532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</dc:creator>
  <cp:lastModifiedBy>Solomon</cp:lastModifiedBy>
  <cp:revision>42</cp:revision>
  <dcterms:created xsi:type="dcterms:W3CDTF">2023-08-11T08:22:51Z</dcterms:created>
  <dcterms:modified xsi:type="dcterms:W3CDTF">2023-08-21T04:36:05Z</dcterms:modified>
</cp:coreProperties>
</file>