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16C"/>
    <a:srgbClr val="1F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2242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08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99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307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00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08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143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77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80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88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1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97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1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75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2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810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F9D44-93C9-462C-8D82-785E1F97CC13}" type="datetimeFigureOut">
              <a:rPr lang="en-PH" smtClean="0"/>
              <a:t>04/10/2023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63D9AA-3A33-4B0C-88F4-BD522B2C21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7003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Website Development Plan:</a:t>
            </a:r>
          </a:p>
          <a:p>
            <a:endParaRPr lang="en-PH" sz="28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PH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Gathering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PH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itle: Sparkline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Tagline: Choose best with us</a:t>
            </a:r>
            <a:endParaRPr lang="en-PH" sz="5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of E-commerce website: </a:t>
            </a:r>
            <a:r>
              <a:rPr lang="en-PH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Gaming </a:t>
            </a:r>
            <a:r>
              <a:rPr lang="en-PH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Accessories</a:t>
            </a:r>
            <a:r>
              <a:rPr lang="en-PH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PH" sz="5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(keyboard, mouse and headset)</a:t>
            </a:r>
          </a:p>
        </p:txBody>
      </p:sp>
    </p:spTree>
    <p:extLst>
      <p:ext uri="{BB962C8B-B14F-4D97-AF65-F5344CB8AC3E}">
        <p14:creationId xmlns:p14="http://schemas.microsoft.com/office/powerpoint/2010/main" val="384304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6248454" cy="68580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 Form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6395297" y="1168409"/>
            <a:ext cx="1354932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Cart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6353805" y="1742662"/>
            <a:ext cx="2319339" cy="2176111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407781" y="1854881"/>
            <a:ext cx="729456" cy="87838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17" name="Rectangle 16"/>
          <p:cNvSpPr/>
          <p:nvPr/>
        </p:nvSpPr>
        <p:spPr>
          <a:xfrm>
            <a:off x="7197615" y="1862959"/>
            <a:ext cx="1370187" cy="86671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7305" y="2894743"/>
            <a:ext cx="2150497" cy="68655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price :</a:t>
            </a:r>
            <a:endParaRPr lang="en-PH" sz="1200" dirty="0"/>
          </a:p>
        </p:txBody>
      </p:sp>
      <p:sp>
        <p:nvSpPr>
          <p:cNvPr id="19" name="Rectangle 18"/>
          <p:cNvSpPr/>
          <p:nvPr/>
        </p:nvSpPr>
        <p:spPr>
          <a:xfrm>
            <a:off x="6417305" y="2799761"/>
            <a:ext cx="2150497" cy="45719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7305" y="3663851"/>
            <a:ext cx="2150497" cy="45719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1" name="Rectangle 20"/>
          <p:cNvSpPr/>
          <p:nvPr/>
        </p:nvSpPr>
        <p:spPr>
          <a:xfrm>
            <a:off x="603304" y="883936"/>
            <a:ext cx="5153025" cy="4838824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Contact</a:t>
            </a:r>
          </a:p>
          <a:p>
            <a:endParaRPr lang="en-US" dirty="0" smtClean="0"/>
          </a:p>
          <a:p>
            <a:pPr algn="ctr"/>
            <a:endParaRPr lang="en-US" dirty="0"/>
          </a:p>
          <a:p>
            <a:r>
              <a:rPr lang="en-US" dirty="0" smtClean="0"/>
              <a:t>Shipping address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65509" y="1556898"/>
            <a:ext cx="486351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748059" y="2415015"/>
            <a:ext cx="2501667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First name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3335451" y="2415015"/>
            <a:ext cx="2193572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Last name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748059" y="2883319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748059" y="3332521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Region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748059" y="3816487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Phone number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748059" y="5232497"/>
            <a:ext cx="4780964" cy="38298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now</a:t>
            </a:r>
            <a:endParaRPr lang="en-PH" dirty="0"/>
          </a:p>
        </p:txBody>
      </p:sp>
      <p:sp>
        <p:nvSpPr>
          <p:cNvPr id="29" name="Rectangle 28"/>
          <p:cNvSpPr/>
          <p:nvPr/>
        </p:nvSpPr>
        <p:spPr>
          <a:xfrm>
            <a:off x="748059" y="4336965"/>
            <a:ext cx="4780964" cy="76252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Payment Option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5065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442" y="1528110"/>
            <a:ext cx="3177566" cy="2780843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sz="1200" dirty="0" smtClean="0"/>
              <a:t>Please enter you username and password: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--New to Sparkline?--</a:t>
            </a:r>
            <a:endParaRPr lang="en-PH" sz="1200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219189" y="2776537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19188" y="3222287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9187" y="385814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42758" y="4886911"/>
            <a:ext cx="2783322" cy="481144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Create your Sparkline account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323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442" y="1528110"/>
            <a:ext cx="3177566" cy="310162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Create account</a:t>
            </a:r>
            <a:r>
              <a:rPr lang="en-US" sz="1200" dirty="0" smtClean="0"/>
              <a:t>: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endParaRPr lang="en-PH" sz="1200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219186" y="2570100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19186" y="2967164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9186" y="2183930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186" y="334653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9185" y="4150745"/>
            <a:ext cx="263046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my account</a:t>
            </a:r>
          </a:p>
        </p:txBody>
      </p:sp>
    </p:spTree>
    <p:extLst>
      <p:ext uri="{BB962C8B-B14F-4D97-AF65-F5344CB8AC3E}">
        <p14:creationId xmlns:p14="http://schemas.microsoft.com/office/powerpoint/2010/main" val="405149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98" y="0"/>
            <a:ext cx="6456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1" y="729916"/>
            <a:ext cx="10918394" cy="51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Target Audience</a:t>
            </a:r>
            <a:r>
              <a:rPr lang="en-PH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</a:p>
          <a:p>
            <a:endParaRPr lang="en-PH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Gen z</a:t>
            </a:r>
            <a:r>
              <a:rPr lang="en-PH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PH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 Millennial who are interested in latest gadgets and innovations</a:t>
            </a:r>
            <a:r>
              <a:rPr lang="en-PH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H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PH" sz="4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Planning:</a:t>
            </a:r>
            <a:endParaRPr lang="en-PH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Sitemap and Wireframe Creation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Estimated time 1 to 2 weeks</a:t>
            </a:r>
          </a:p>
        </p:txBody>
      </p:sp>
    </p:spTree>
    <p:extLst>
      <p:ext uri="{BB962C8B-B14F-4D97-AF65-F5344CB8AC3E}">
        <p14:creationId xmlns:p14="http://schemas.microsoft.com/office/powerpoint/2010/main" val="17952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2.Main goals</a:t>
            </a:r>
          </a:p>
          <a:p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endParaRPr lang="en-US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Sparkline website offers a wide variety of high-quality gaming accessories to ensure the product will meet the needs and preferences of customer, while having user-friendly website design.</a:t>
            </a:r>
          </a:p>
          <a:p>
            <a:endParaRPr lang="en-US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Must offer multiple shipping options for local and foreign countries.</a:t>
            </a:r>
          </a:p>
          <a:p>
            <a:endParaRPr lang="en-US" sz="3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Must be responsive at all devices.</a:t>
            </a:r>
            <a:endParaRPr lang="en-PH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4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2111" y="497891"/>
            <a:ext cx="866274" cy="288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SPARKLINE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2026507" y="1094562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3814602" y="1094562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5552215" y="1709774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368787" y="1094562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Community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367850" y="1093661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8762282" y="1093660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966427" y="1674373"/>
            <a:ext cx="1156541" cy="5147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Featured products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1965794" y="2317375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Keyboards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965793" y="2990041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Mice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1965793" y="3764601"/>
            <a:ext cx="1156541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Gaming Headsets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7077711" y="1688905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Login/Register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7077711" y="2456766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Wish list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7077711" y="3356531"/>
            <a:ext cx="1615393" cy="567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3814602" y="1715607"/>
            <a:ext cx="1035117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3746632" y="2288877"/>
            <a:ext cx="1171056" cy="452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Cart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3746631" y="2852859"/>
            <a:ext cx="1171056" cy="452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3743976" y="3407857"/>
            <a:ext cx="1176365" cy="6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Shopping</a:t>
            </a:r>
            <a:endParaRPr lang="en-PH" dirty="0"/>
          </a:p>
        </p:txBody>
      </p:sp>
      <p:sp>
        <p:nvSpPr>
          <p:cNvPr id="31" name="Rectangle 30"/>
          <p:cNvSpPr/>
          <p:nvPr/>
        </p:nvSpPr>
        <p:spPr>
          <a:xfrm>
            <a:off x="5662863" y="4798155"/>
            <a:ext cx="866274" cy="2887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33" name="Rectangle 32"/>
          <p:cNvSpPr/>
          <p:nvPr/>
        </p:nvSpPr>
        <p:spPr>
          <a:xfrm>
            <a:off x="3814602" y="5290798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PH" dirty="0"/>
          </a:p>
        </p:txBody>
      </p:sp>
      <p:sp>
        <p:nvSpPr>
          <p:cNvPr id="34" name="Rectangle 33"/>
          <p:cNvSpPr/>
          <p:nvPr/>
        </p:nvSpPr>
        <p:spPr>
          <a:xfrm>
            <a:off x="5399538" y="5290799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PH" dirty="0"/>
          </a:p>
        </p:txBody>
      </p:sp>
      <p:sp>
        <p:nvSpPr>
          <p:cNvPr id="35" name="Rectangle 34"/>
          <p:cNvSpPr/>
          <p:nvPr/>
        </p:nvSpPr>
        <p:spPr>
          <a:xfrm>
            <a:off x="7094344" y="5290797"/>
            <a:ext cx="1392923" cy="451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Account</a:t>
            </a:r>
            <a:endParaRPr lang="en-PH" dirty="0"/>
          </a:p>
        </p:txBody>
      </p:sp>
      <p:cxnSp>
        <p:nvCxnSpPr>
          <p:cNvPr id="39" name="Straight Connector 38"/>
          <p:cNvCxnSpPr>
            <a:stCxn id="4" idx="2"/>
            <a:endCxn id="9" idx="0"/>
          </p:cNvCxnSpPr>
          <p:nvPr/>
        </p:nvCxnSpPr>
        <p:spPr>
          <a:xfrm>
            <a:off x="6065248" y="786649"/>
            <a:ext cx="1" cy="307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7" idx="3"/>
          </p:cNvCxnSpPr>
          <p:nvPr/>
        </p:nvCxnSpPr>
        <p:spPr>
          <a:xfrm flipH="1">
            <a:off x="4849719" y="1320363"/>
            <a:ext cx="5190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3"/>
            <a:endCxn id="10" idx="1"/>
          </p:cNvCxnSpPr>
          <p:nvPr/>
        </p:nvCxnSpPr>
        <p:spPr>
          <a:xfrm flipV="1">
            <a:off x="6761710" y="1319462"/>
            <a:ext cx="606140" cy="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24" idx="0"/>
          </p:cNvCxnSpPr>
          <p:nvPr/>
        </p:nvCxnSpPr>
        <p:spPr>
          <a:xfrm>
            <a:off x="4332161" y="1546163"/>
            <a:ext cx="0" cy="1694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2"/>
            <a:endCxn id="25" idx="0"/>
          </p:cNvCxnSpPr>
          <p:nvPr/>
        </p:nvCxnSpPr>
        <p:spPr>
          <a:xfrm flipH="1">
            <a:off x="4332160" y="2167208"/>
            <a:ext cx="1" cy="121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6065249" y="1546163"/>
            <a:ext cx="4525" cy="163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2"/>
            <a:endCxn id="18" idx="0"/>
          </p:cNvCxnSpPr>
          <p:nvPr/>
        </p:nvCxnSpPr>
        <p:spPr>
          <a:xfrm flipH="1">
            <a:off x="7885408" y="1545262"/>
            <a:ext cx="1" cy="1436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0" idx="3"/>
            <a:endCxn id="12" idx="1"/>
          </p:cNvCxnSpPr>
          <p:nvPr/>
        </p:nvCxnSpPr>
        <p:spPr>
          <a:xfrm flipV="1">
            <a:off x="8402967" y="1319461"/>
            <a:ext cx="3593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" idx="1"/>
            <a:endCxn id="6" idx="3"/>
          </p:cNvCxnSpPr>
          <p:nvPr/>
        </p:nvCxnSpPr>
        <p:spPr>
          <a:xfrm flipH="1">
            <a:off x="3061624" y="1320363"/>
            <a:ext cx="7529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2"/>
            <a:endCxn id="13" idx="0"/>
          </p:cNvCxnSpPr>
          <p:nvPr/>
        </p:nvCxnSpPr>
        <p:spPr>
          <a:xfrm>
            <a:off x="2544066" y="1546163"/>
            <a:ext cx="632" cy="128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2"/>
            <a:endCxn id="15" idx="0"/>
          </p:cNvCxnSpPr>
          <p:nvPr/>
        </p:nvCxnSpPr>
        <p:spPr>
          <a:xfrm flipH="1">
            <a:off x="2544065" y="2189165"/>
            <a:ext cx="633" cy="128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2"/>
            <a:endCxn id="16" idx="0"/>
          </p:cNvCxnSpPr>
          <p:nvPr/>
        </p:nvCxnSpPr>
        <p:spPr>
          <a:xfrm flipH="1">
            <a:off x="2544064" y="2884607"/>
            <a:ext cx="1" cy="1054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2"/>
            <a:endCxn id="17" idx="0"/>
          </p:cNvCxnSpPr>
          <p:nvPr/>
        </p:nvCxnSpPr>
        <p:spPr>
          <a:xfrm>
            <a:off x="2544064" y="3557273"/>
            <a:ext cx="0" cy="207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5" idx="2"/>
            <a:endCxn id="26" idx="0"/>
          </p:cNvCxnSpPr>
          <p:nvPr/>
        </p:nvCxnSpPr>
        <p:spPr>
          <a:xfrm flipH="1">
            <a:off x="4332159" y="2741224"/>
            <a:ext cx="1" cy="111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7" idx="0"/>
            <a:endCxn id="26" idx="2"/>
          </p:cNvCxnSpPr>
          <p:nvPr/>
        </p:nvCxnSpPr>
        <p:spPr>
          <a:xfrm flipV="1">
            <a:off x="4332159" y="3305206"/>
            <a:ext cx="0" cy="102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8" idx="2"/>
          </p:cNvCxnSpPr>
          <p:nvPr/>
        </p:nvCxnSpPr>
        <p:spPr>
          <a:xfrm>
            <a:off x="7885408" y="2256137"/>
            <a:ext cx="0" cy="175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0" idx="0"/>
          </p:cNvCxnSpPr>
          <p:nvPr/>
        </p:nvCxnSpPr>
        <p:spPr>
          <a:xfrm>
            <a:off x="7885408" y="2360581"/>
            <a:ext cx="0" cy="96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2"/>
            <a:endCxn id="21" idx="0"/>
          </p:cNvCxnSpPr>
          <p:nvPr/>
        </p:nvCxnSpPr>
        <p:spPr>
          <a:xfrm>
            <a:off x="7885408" y="3023998"/>
            <a:ext cx="0" cy="332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2"/>
            <a:endCxn id="34" idx="0"/>
          </p:cNvCxnSpPr>
          <p:nvPr/>
        </p:nvCxnSpPr>
        <p:spPr>
          <a:xfrm>
            <a:off x="6096000" y="5086913"/>
            <a:ext cx="0" cy="203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33" idx="3"/>
            <a:endCxn id="34" idx="1"/>
          </p:cNvCxnSpPr>
          <p:nvPr/>
        </p:nvCxnSpPr>
        <p:spPr>
          <a:xfrm>
            <a:off x="5207525" y="5516599"/>
            <a:ext cx="19201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4" idx="3"/>
          </p:cNvCxnSpPr>
          <p:nvPr/>
        </p:nvCxnSpPr>
        <p:spPr>
          <a:xfrm flipV="1">
            <a:off x="6792461" y="5516599"/>
            <a:ext cx="42510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850" y="1171575"/>
            <a:ext cx="8429625" cy="4857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4724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Keyboards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792957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Mice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6353175" y="1828800"/>
            <a:ext cx="2047875" cy="12573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Headset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0" y="3138488"/>
            <a:ext cx="8867775" cy="110013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323850" y="3186113"/>
            <a:ext cx="3900488" cy="92392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52987" y="3186113"/>
            <a:ext cx="3900488" cy="92392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629966" y="3648076"/>
            <a:ext cx="1288256" cy="28098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6159103" y="3648076"/>
            <a:ext cx="1288256" cy="28098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 more</a:t>
            </a:r>
            <a:endParaRPr lang="en-PH" dirty="0"/>
          </a:p>
        </p:txBody>
      </p:sp>
      <p:sp>
        <p:nvSpPr>
          <p:cNvPr id="26" name="Rectangle 25"/>
          <p:cNvSpPr/>
          <p:nvPr/>
        </p:nvSpPr>
        <p:spPr>
          <a:xfrm>
            <a:off x="0" y="4300538"/>
            <a:ext cx="8934450" cy="5334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showcasing Product 3</a:t>
            </a:r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0" y="4895851"/>
            <a:ext cx="8934450" cy="823912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92957" y="5186363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05361" y="5186363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8685" y="5186362"/>
            <a:ext cx="1657052" cy="30956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Blog post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212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 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019174" y="2339975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3568699" y="2339975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6118224" y="2339975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1019174" y="4273549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3568699" y="4273549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6118224" y="4273549"/>
            <a:ext cx="1863726" cy="166370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8" name="Rectangle 27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03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6382" y="1552574"/>
            <a:ext cx="2473325" cy="190182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Info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737100" y="1527174"/>
            <a:ext cx="2473325" cy="190182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Title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Product Price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1526382" y="3571875"/>
            <a:ext cx="5684043" cy="66992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description, additional information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526382" y="4283078"/>
            <a:ext cx="5684043" cy="250822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Related products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1526383" y="4629152"/>
            <a:ext cx="1674018" cy="135889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3556398" y="4629152"/>
            <a:ext cx="1674018" cy="135889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5536407" y="4603751"/>
            <a:ext cx="1674018" cy="135889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1676400" y="5561013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31616" y="5548312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  <p:sp>
        <p:nvSpPr>
          <p:cNvPr id="22" name="Rectangle 21"/>
          <p:cNvSpPr/>
          <p:nvPr/>
        </p:nvSpPr>
        <p:spPr>
          <a:xfrm>
            <a:off x="5713015" y="5505450"/>
            <a:ext cx="1320801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More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7682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4019550" y="1943100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133850" y="2051448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5157785" y="2746176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37" name="Rectangle 36"/>
          <p:cNvSpPr/>
          <p:nvPr/>
        </p:nvSpPr>
        <p:spPr>
          <a:xfrm>
            <a:off x="6017415" y="2743794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0" name="Rectangle 39"/>
          <p:cNvSpPr/>
          <p:nvPr/>
        </p:nvSpPr>
        <p:spPr>
          <a:xfrm>
            <a:off x="4024310" y="3080149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1" name="Rectangle 40"/>
          <p:cNvSpPr/>
          <p:nvPr/>
        </p:nvSpPr>
        <p:spPr>
          <a:xfrm>
            <a:off x="4138610" y="3188497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5162545" y="3883225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3" name="Rectangle 42"/>
          <p:cNvSpPr/>
          <p:nvPr/>
        </p:nvSpPr>
        <p:spPr>
          <a:xfrm>
            <a:off x="6022175" y="3880843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4" name="Rectangle 43"/>
          <p:cNvSpPr/>
          <p:nvPr/>
        </p:nvSpPr>
        <p:spPr>
          <a:xfrm>
            <a:off x="4019550" y="4233862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5" name="Rectangle 44"/>
          <p:cNvSpPr/>
          <p:nvPr/>
        </p:nvSpPr>
        <p:spPr>
          <a:xfrm>
            <a:off x="4133850" y="4342210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6" name="Rectangle 45"/>
          <p:cNvSpPr/>
          <p:nvPr/>
        </p:nvSpPr>
        <p:spPr>
          <a:xfrm>
            <a:off x="5157785" y="5036938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7" name="Rectangle 46"/>
          <p:cNvSpPr/>
          <p:nvPr/>
        </p:nvSpPr>
        <p:spPr>
          <a:xfrm>
            <a:off x="6017415" y="5034556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8" name="Rectangle 47"/>
          <p:cNvSpPr/>
          <p:nvPr/>
        </p:nvSpPr>
        <p:spPr>
          <a:xfrm>
            <a:off x="1000125" y="1943100"/>
            <a:ext cx="2486025" cy="34194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/>
          <p:cNvSpPr/>
          <p:nvPr/>
        </p:nvSpPr>
        <p:spPr>
          <a:xfrm>
            <a:off x="990600" y="1943100"/>
            <a:ext cx="2486025" cy="563163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PH" dirty="0"/>
          </a:p>
        </p:txBody>
      </p:sp>
      <p:sp>
        <p:nvSpPr>
          <p:cNvPr id="50" name="Rectangle 49"/>
          <p:cNvSpPr/>
          <p:nvPr/>
        </p:nvSpPr>
        <p:spPr>
          <a:xfrm>
            <a:off x="990600" y="2616399"/>
            <a:ext cx="2486025" cy="2746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Connectivity:</a:t>
            </a:r>
          </a:p>
          <a:p>
            <a:pPr algn="ctr"/>
            <a:r>
              <a:rPr lang="en-US" dirty="0" smtClean="0"/>
              <a:t>Wired </a:t>
            </a:r>
          </a:p>
          <a:p>
            <a:pPr algn="ctr"/>
            <a:r>
              <a:rPr lang="en-US" dirty="0" smtClean="0"/>
              <a:t>wireless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Color : 0000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 stock</a:t>
            </a:r>
          </a:p>
          <a:p>
            <a:pPr algn="ctr"/>
            <a:r>
              <a:rPr lang="en-US" dirty="0" smtClean="0"/>
              <a:t>[] yes    (2)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1539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571500"/>
            <a:ext cx="2600325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934450" cy="6858000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0" y="781049"/>
            <a:ext cx="8934450" cy="257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         Shop</a:t>
            </a:r>
            <a:r>
              <a:rPr lang="en-US" dirty="0"/>
              <a:t> </a:t>
            </a:r>
            <a:r>
              <a:rPr lang="en-US" dirty="0" smtClean="0"/>
              <a:t>      Community         Account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0" y="607695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934450" cy="78105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92957" y="257175"/>
            <a:ext cx="7334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1771650" y="257175"/>
            <a:ext cx="51530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7210425" y="257175"/>
            <a:ext cx="1190625" cy="31432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1133475"/>
            <a:ext cx="8867775" cy="7143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picture 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10099675" y="6391275"/>
            <a:ext cx="2092325" cy="466725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6448425" y="1927323"/>
            <a:ext cx="2486025" cy="4054377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9868" y="2030017"/>
            <a:ext cx="1354932" cy="382984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Cart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8401050" y="2041623"/>
            <a:ext cx="488157" cy="37137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6569868" y="2492472"/>
            <a:ext cx="2319339" cy="139372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6623844" y="2525220"/>
            <a:ext cx="729456" cy="878380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20" name="Rectangle 19"/>
          <p:cNvSpPr/>
          <p:nvPr/>
        </p:nvSpPr>
        <p:spPr>
          <a:xfrm>
            <a:off x="7353300" y="2536882"/>
            <a:ext cx="673100" cy="86671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21" name="Rectangle 20"/>
          <p:cNvSpPr/>
          <p:nvPr/>
        </p:nvSpPr>
        <p:spPr>
          <a:xfrm>
            <a:off x="6633368" y="3403600"/>
            <a:ext cx="1393032" cy="41537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- 1 +</a:t>
            </a:r>
            <a:endParaRPr lang="en-PH" sz="1200" dirty="0"/>
          </a:p>
        </p:txBody>
      </p:sp>
      <p:sp>
        <p:nvSpPr>
          <p:cNvPr id="22" name="Rectangle 21"/>
          <p:cNvSpPr/>
          <p:nvPr/>
        </p:nvSpPr>
        <p:spPr>
          <a:xfrm>
            <a:off x="8147842" y="3415262"/>
            <a:ext cx="725489" cy="40371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REMOVE</a:t>
            </a:r>
            <a:endParaRPr lang="en-PH" sz="1100" dirty="0"/>
          </a:p>
        </p:txBody>
      </p:sp>
      <p:sp>
        <p:nvSpPr>
          <p:cNvPr id="23" name="Rectangle 22"/>
          <p:cNvSpPr/>
          <p:nvPr/>
        </p:nvSpPr>
        <p:spPr>
          <a:xfrm>
            <a:off x="6553992" y="4103736"/>
            <a:ext cx="2319339" cy="1393728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6607968" y="4136484"/>
            <a:ext cx="729456" cy="878380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picture </a:t>
            </a:r>
            <a:endParaRPr lang="en-PH" sz="1200" dirty="0"/>
          </a:p>
        </p:txBody>
      </p:sp>
      <p:sp>
        <p:nvSpPr>
          <p:cNvPr id="25" name="Rectangle 24"/>
          <p:cNvSpPr/>
          <p:nvPr/>
        </p:nvSpPr>
        <p:spPr>
          <a:xfrm>
            <a:off x="7337424" y="4148146"/>
            <a:ext cx="673100" cy="86671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name </a:t>
            </a:r>
          </a:p>
          <a:p>
            <a:pPr algn="ctr"/>
            <a:r>
              <a:rPr lang="en-US" sz="1200" dirty="0" smtClean="0"/>
              <a:t>Product price </a:t>
            </a:r>
            <a:endParaRPr lang="en-PH" sz="1200" dirty="0"/>
          </a:p>
        </p:txBody>
      </p:sp>
      <p:sp>
        <p:nvSpPr>
          <p:cNvPr id="26" name="Rectangle 25"/>
          <p:cNvSpPr/>
          <p:nvPr/>
        </p:nvSpPr>
        <p:spPr>
          <a:xfrm>
            <a:off x="6617492" y="5014864"/>
            <a:ext cx="1393032" cy="41537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- 1 +</a:t>
            </a:r>
            <a:endParaRPr lang="en-PH" sz="1200" dirty="0"/>
          </a:p>
        </p:txBody>
      </p:sp>
      <p:sp>
        <p:nvSpPr>
          <p:cNvPr id="27" name="Rectangle 26"/>
          <p:cNvSpPr/>
          <p:nvPr/>
        </p:nvSpPr>
        <p:spPr>
          <a:xfrm>
            <a:off x="8131966" y="5026526"/>
            <a:ext cx="725489" cy="40371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REMOVE</a:t>
            </a:r>
            <a:endParaRPr lang="en-PH" sz="1100" dirty="0"/>
          </a:p>
        </p:txBody>
      </p:sp>
      <p:sp>
        <p:nvSpPr>
          <p:cNvPr id="41" name="Rectangle 40"/>
          <p:cNvSpPr/>
          <p:nvPr/>
        </p:nvSpPr>
        <p:spPr>
          <a:xfrm>
            <a:off x="3191671" y="2041623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2" name="Rectangle 41"/>
          <p:cNvSpPr/>
          <p:nvPr/>
        </p:nvSpPr>
        <p:spPr>
          <a:xfrm>
            <a:off x="3305971" y="2149971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3" name="Rectangle 42"/>
          <p:cNvSpPr/>
          <p:nvPr/>
        </p:nvSpPr>
        <p:spPr>
          <a:xfrm>
            <a:off x="4329906" y="2844699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4" name="Rectangle 43"/>
          <p:cNvSpPr/>
          <p:nvPr/>
        </p:nvSpPr>
        <p:spPr>
          <a:xfrm>
            <a:off x="5189536" y="2842317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5" name="Rectangle 44"/>
          <p:cNvSpPr/>
          <p:nvPr/>
        </p:nvSpPr>
        <p:spPr>
          <a:xfrm>
            <a:off x="3196431" y="3178672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46" name="Rectangle 45"/>
          <p:cNvSpPr/>
          <p:nvPr/>
        </p:nvSpPr>
        <p:spPr>
          <a:xfrm>
            <a:off x="3310731" y="3287020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4334666" y="3981748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48" name="Rectangle 47"/>
          <p:cNvSpPr/>
          <p:nvPr/>
        </p:nvSpPr>
        <p:spPr>
          <a:xfrm>
            <a:off x="5194296" y="3979366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49" name="Rectangle 48"/>
          <p:cNvSpPr/>
          <p:nvPr/>
        </p:nvSpPr>
        <p:spPr>
          <a:xfrm>
            <a:off x="3191671" y="4332385"/>
            <a:ext cx="3190875" cy="1062038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1</a:t>
            </a:r>
          </a:p>
          <a:p>
            <a:pPr algn="ctr"/>
            <a:r>
              <a:rPr lang="en-US" sz="1100" dirty="0" smtClean="0"/>
              <a:t>Product name</a:t>
            </a:r>
          </a:p>
          <a:p>
            <a:pPr algn="ctr"/>
            <a:r>
              <a:rPr lang="en-US" sz="1100" dirty="0" smtClean="0"/>
              <a:t>Product brand / price</a:t>
            </a:r>
          </a:p>
          <a:p>
            <a:pPr algn="ctr"/>
            <a:endParaRPr lang="en-US" dirty="0" smtClean="0"/>
          </a:p>
          <a:p>
            <a:pPr algn="ctr"/>
            <a:endParaRPr lang="en-PH" dirty="0"/>
          </a:p>
        </p:txBody>
      </p:sp>
      <p:sp>
        <p:nvSpPr>
          <p:cNvPr id="50" name="Rectangle 49"/>
          <p:cNvSpPr/>
          <p:nvPr/>
        </p:nvSpPr>
        <p:spPr>
          <a:xfrm>
            <a:off x="3305971" y="4440733"/>
            <a:ext cx="800100" cy="707231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PH" dirty="0"/>
          </a:p>
        </p:txBody>
      </p:sp>
      <p:sp>
        <p:nvSpPr>
          <p:cNvPr id="51" name="Rectangle 50"/>
          <p:cNvSpPr/>
          <p:nvPr/>
        </p:nvSpPr>
        <p:spPr>
          <a:xfrm>
            <a:off x="4329906" y="5135461"/>
            <a:ext cx="823915" cy="151805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BUY NOW</a:t>
            </a:r>
            <a:endParaRPr lang="en-PH" sz="1200" dirty="0"/>
          </a:p>
        </p:txBody>
      </p:sp>
      <p:sp>
        <p:nvSpPr>
          <p:cNvPr id="52" name="Rectangle 51"/>
          <p:cNvSpPr/>
          <p:nvPr/>
        </p:nvSpPr>
        <p:spPr>
          <a:xfrm>
            <a:off x="5189536" y="5133079"/>
            <a:ext cx="907260" cy="154187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cart</a:t>
            </a:r>
            <a:endParaRPr lang="en-PH" sz="1200" dirty="0"/>
          </a:p>
        </p:txBody>
      </p:sp>
      <p:sp>
        <p:nvSpPr>
          <p:cNvPr id="53" name="Rectangle 52"/>
          <p:cNvSpPr/>
          <p:nvPr/>
        </p:nvSpPr>
        <p:spPr>
          <a:xfrm>
            <a:off x="172246" y="2041623"/>
            <a:ext cx="2486025" cy="3419475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6553991" y="5541874"/>
            <a:ext cx="2335215" cy="379993"/>
          </a:xfrm>
          <a:prstGeom prst="rect">
            <a:avLst/>
          </a:prstGeom>
          <a:solidFill>
            <a:srgbClr val="536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 total                  product price</a:t>
            </a:r>
          </a:p>
          <a:p>
            <a:pPr algn="ctr"/>
            <a:endParaRPr lang="en-PH" sz="1200" dirty="0"/>
          </a:p>
        </p:txBody>
      </p:sp>
      <p:sp>
        <p:nvSpPr>
          <p:cNvPr id="57" name="Rectangle 56"/>
          <p:cNvSpPr/>
          <p:nvPr/>
        </p:nvSpPr>
        <p:spPr>
          <a:xfrm>
            <a:off x="6633368" y="5697390"/>
            <a:ext cx="2224087" cy="184192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CART</a:t>
            </a:r>
            <a:endParaRPr lang="en-PH" sz="1100" dirty="0"/>
          </a:p>
        </p:txBody>
      </p:sp>
      <p:sp>
        <p:nvSpPr>
          <p:cNvPr id="58" name="Rectangle 57"/>
          <p:cNvSpPr/>
          <p:nvPr/>
        </p:nvSpPr>
        <p:spPr>
          <a:xfrm>
            <a:off x="163913" y="2714922"/>
            <a:ext cx="2486025" cy="2746176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Connectivity:</a:t>
            </a:r>
          </a:p>
          <a:p>
            <a:pPr algn="ctr"/>
            <a:r>
              <a:rPr lang="en-US" dirty="0" smtClean="0"/>
              <a:t>Wired </a:t>
            </a:r>
          </a:p>
          <a:p>
            <a:pPr algn="ctr"/>
            <a:r>
              <a:rPr lang="en-US" dirty="0" smtClean="0"/>
              <a:t>wireless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Color : 0000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 stock</a:t>
            </a:r>
          </a:p>
          <a:p>
            <a:pPr algn="ctr"/>
            <a:r>
              <a:rPr lang="en-US" dirty="0" smtClean="0"/>
              <a:t>[] yes    (2)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63913" y="2070295"/>
            <a:ext cx="2486025" cy="563163"/>
          </a:xfrm>
          <a:prstGeom prst="rect">
            <a:avLst/>
          </a:prstGeom>
          <a:solidFill>
            <a:srgbClr val="1F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106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928</TotalTime>
  <Words>493</Words>
  <Application>Microsoft Office PowerPoint</Application>
  <PresentationFormat>Widescreen</PresentationFormat>
  <Paragraphs>268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</dc:creator>
  <cp:lastModifiedBy>Solomon</cp:lastModifiedBy>
  <cp:revision>31</cp:revision>
  <dcterms:created xsi:type="dcterms:W3CDTF">2023-09-11T04:28:53Z</dcterms:created>
  <dcterms:modified xsi:type="dcterms:W3CDTF">2023-10-04T00:54:40Z</dcterms:modified>
</cp:coreProperties>
</file>