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5"/>
  </p:notesMasterIdLst>
  <p:sldIdLst>
    <p:sldId id="256" r:id="rId4"/>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charset="0"/>
        <a:ea typeface="Arial" charset="0"/>
        <a:cs typeface="Arial" charset="0"/>
      </a:defRPr>
    </a:lvl1pPr>
    <a:lvl2pPr marL="469900" indent="-12700" algn="l" rtl="0" fontAlgn="base">
      <a:spcBef>
        <a:spcPct val="0"/>
      </a:spcBef>
      <a:spcAft>
        <a:spcPct val="0"/>
      </a:spcAft>
      <a:defRPr sz="2900" kern="1200">
        <a:solidFill>
          <a:schemeClr val="tx1"/>
        </a:solidFill>
        <a:latin typeface="Arial" charset="0"/>
        <a:ea typeface="Arial" charset="0"/>
        <a:cs typeface="Arial" charset="0"/>
      </a:defRPr>
    </a:lvl2pPr>
    <a:lvl3pPr marL="939800" indent="-25400" algn="l" rtl="0" fontAlgn="base">
      <a:spcBef>
        <a:spcPct val="0"/>
      </a:spcBef>
      <a:spcAft>
        <a:spcPct val="0"/>
      </a:spcAft>
      <a:defRPr sz="2900" kern="1200">
        <a:solidFill>
          <a:schemeClr val="tx1"/>
        </a:solidFill>
        <a:latin typeface="Arial" charset="0"/>
        <a:ea typeface="Arial" charset="0"/>
        <a:cs typeface="Arial" charset="0"/>
      </a:defRPr>
    </a:lvl3pPr>
    <a:lvl4pPr marL="1409700" indent="-38100" algn="l" rtl="0" fontAlgn="base">
      <a:spcBef>
        <a:spcPct val="0"/>
      </a:spcBef>
      <a:spcAft>
        <a:spcPct val="0"/>
      </a:spcAft>
      <a:defRPr sz="2900" kern="1200">
        <a:solidFill>
          <a:schemeClr val="tx1"/>
        </a:solidFill>
        <a:latin typeface="Arial" charset="0"/>
        <a:ea typeface="Arial" charset="0"/>
        <a:cs typeface="Arial" charset="0"/>
      </a:defRPr>
    </a:lvl4pPr>
    <a:lvl5pPr marL="1881188" indent="-52388" algn="l" rtl="0" fontAlgn="base">
      <a:spcBef>
        <a:spcPct val="0"/>
      </a:spcBef>
      <a:spcAft>
        <a:spcPct val="0"/>
      </a:spcAft>
      <a:defRPr sz="2900" kern="1200">
        <a:solidFill>
          <a:schemeClr val="tx1"/>
        </a:solidFill>
        <a:latin typeface="Arial" charset="0"/>
        <a:ea typeface="Arial" charset="0"/>
        <a:cs typeface="Arial" charset="0"/>
      </a:defRPr>
    </a:lvl5pPr>
    <a:lvl6pPr marL="2286000" algn="l" defTabSz="914400" rtl="0" eaLnBrk="1" latinLnBrk="0" hangingPunct="1">
      <a:defRPr sz="2900" kern="1200">
        <a:solidFill>
          <a:schemeClr val="tx1"/>
        </a:solidFill>
        <a:latin typeface="Arial" charset="0"/>
        <a:ea typeface="Arial" charset="0"/>
        <a:cs typeface="Arial" charset="0"/>
      </a:defRPr>
    </a:lvl6pPr>
    <a:lvl7pPr marL="2743200" algn="l" defTabSz="914400" rtl="0" eaLnBrk="1" latinLnBrk="0" hangingPunct="1">
      <a:defRPr sz="2900" kern="1200">
        <a:solidFill>
          <a:schemeClr val="tx1"/>
        </a:solidFill>
        <a:latin typeface="Arial" charset="0"/>
        <a:ea typeface="Arial" charset="0"/>
        <a:cs typeface="Arial" charset="0"/>
      </a:defRPr>
    </a:lvl7pPr>
    <a:lvl8pPr marL="3200400" algn="l" defTabSz="914400" rtl="0" eaLnBrk="1" latinLnBrk="0" hangingPunct="1">
      <a:defRPr sz="2900" kern="1200">
        <a:solidFill>
          <a:schemeClr val="tx1"/>
        </a:solidFill>
        <a:latin typeface="Arial" charset="0"/>
        <a:ea typeface="Arial" charset="0"/>
        <a:cs typeface="Arial" charset="0"/>
      </a:defRPr>
    </a:lvl8pPr>
    <a:lvl9pPr marL="3657600" algn="l" defTabSz="914400" rtl="0" eaLnBrk="1" latinLnBrk="0" hangingPunct="1">
      <a:defRPr sz="29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94674"/>
  </p:normalViewPr>
  <p:slideViewPr>
    <p:cSldViewPr>
      <p:cViewPr varScale="1">
        <p:scale>
          <a:sx n="70" d="100"/>
          <a:sy n="70" d="100"/>
        </p:scale>
        <p:origin x="160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069388" cy="14954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1855450" y="0"/>
            <a:ext cx="9069388" cy="1495425"/>
          </a:xfrm>
          <a:prstGeom prst="rect">
            <a:avLst/>
          </a:prstGeom>
        </p:spPr>
        <p:txBody>
          <a:bodyPr vert="horz" lIns="91440" tIns="45720" rIns="91440" bIns="45720" rtlCol="0"/>
          <a:lstStyle>
            <a:lvl1pPr algn="r">
              <a:defRPr sz="1200"/>
            </a:lvl1pPr>
          </a:lstStyle>
          <a:p>
            <a:fld id="{BCC65D23-E757-46E0-9AEE-44A9C4CE3A10}" type="datetimeFigureOut">
              <a:rPr lang="en-GB" smtClean="0"/>
              <a:t>16/03/2022</a:t>
            </a:fld>
            <a:endParaRPr lang="en-GB"/>
          </a:p>
        </p:txBody>
      </p:sp>
      <p:sp>
        <p:nvSpPr>
          <p:cNvPr id="4" name="Slide Image Placeholder 3"/>
          <p:cNvSpPr>
            <a:spLocks noGrp="1" noRot="1" noChangeAspect="1"/>
          </p:cNvSpPr>
          <p:nvPr>
            <p:ph type="sldImg" idx="2"/>
          </p:nvPr>
        </p:nvSpPr>
        <p:spPr>
          <a:xfrm>
            <a:off x="3348038" y="3727450"/>
            <a:ext cx="14233525" cy="1006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2092325" y="14351000"/>
            <a:ext cx="16744950" cy="11741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28324175"/>
            <a:ext cx="9069388" cy="14954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1855450" y="28324175"/>
            <a:ext cx="9069388" cy="1495425"/>
          </a:xfrm>
          <a:prstGeom prst="rect">
            <a:avLst/>
          </a:prstGeom>
        </p:spPr>
        <p:txBody>
          <a:bodyPr vert="horz" lIns="91440" tIns="45720" rIns="91440" bIns="45720" rtlCol="0" anchor="b"/>
          <a:lstStyle>
            <a:lvl1pPr algn="r">
              <a:defRPr sz="1200"/>
            </a:lvl1pPr>
          </a:lstStyle>
          <a:p>
            <a:fld id="{382CED91-CD6D-4D4D-BF7F-2CA94F9B806B}" type="slidenum">
              <a:rPr lang="en-GB" smtClean="0"/>
              <a:t>‹#›</a:t>
            </a:fld>
            <a:endParaRPr lang="en-GB"/>
          </a:p>
        </p:txBody>
      </p:sp>
    </p:spTree>
    <p:extLst>
      <p:ext uri="{BB962C8B-B14F-4D97-AF65-F5344CB8AC3E}">
        <p14:creationId xmlns:p14="http://schemas.microsoft.com/office/powerpoint/2010/main" val="262223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82CED91-CD6D-4D4D-BF7F-2CA94F9B806B}" type="slidenum">
              <a:rPr lang="en-GB" smtClean="0"/>
              <a:t>1</a:t>
            </a:fld>
            <a:endParaRPr lang="en-GB"/>
          </a:p>
        </p:txBody>
      </p:sp>
    </p:spTree>
    <p:extLst>
      <p:ext uri="{BB962C8B-B14F-4D97-AF65-F5344CB8AC3E}">
        <p14:creationId xmlns:p14="http://schemas.microsoft.com/office/powerpoint/2010/main" val="1173026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337235E1-9EE5-9B4E-A378-16028398161B}" type="slidenum">
              <a:rPr lang="en-US" altLang="x-none"/>
              <a:pPr/>
              <a:t>‹#›</a:t>
            </a:fld>
            <a:endParaRPr lang="en-US" altLang="x-none"/>
          </a:p>
        </p:txBody>
      </p:sp>
    </p:spTree>
    <p:extLst>
      <p:ext uri="{BB962C8B-B14F-4D97-AF65-F5344CB8AC3E}">
        <p14:creationId xmlns:p14="http://schemas.microsoft.com/office/powerpoint/2010/main" val="164270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2E2F710A-7EB4-8248-AD16-1A5A614CA6F0}" type="slidenum">
              <a:rPr lang="en-US" altLang="x-none"/>
              <a:pPr/>
              <a:t>‹#›</a:t>
            </a:fld>
            <a:endParaRPr lang="en-US" altLang="x-none"/>
          </a:p>
        </p:txBody>
      </p:sp>
    </p:spTree>
    <p:extLst>
      <p:ext uri="{BB962C8B-B14F-4D97-AF65-F5344CB8AC3E}">
        <p14:creationId xmlns:p14="http://schemas.microsoft.com/office/powerpoint/2010/main" val="15269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C37BF9AA-33CA-734A-9E34-8DEFA349FDE5}" type="slidenum">
              <a:rPr lang="en-US" altLang="x-none"/>
              <a:pPr/>
              <a:t>‹#›</a:t>
            </a:fld>
            <a:endParaRPr lang="en-US" altLang="x-none"/>
          </a:p>
        </p:txBody>
      </p:sp>
    </p:spTree>
    <p:extLst>
      <p:ext uri="{BB962C8B-B14F-4D97-AF65-F5344CB8AC3E}">
        <p14:creationId xmlns:p14="http://schemas.microsoft.com/office/powerpoint/2010/main" val="119934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E370172C-9007-214A-B59E-92CD2D2A6BA7}" type="slidenum">
              <a:rPr lang="en-US" altLang="x-none"/>
              <a:pPr/>
              <a:t>‹#›</a:t>
            </a:fld>
            <a:endParaRPr lang="en-US" altLang="x-none"/>
          </a:p>
        </p:txBody>
      </p:sp>
    </p:spTree>
    <p:extLst>
      <p:ext uri="{BB962C8B-B14F-4D97-AF65-F5344CB8AC3E}">
        <p14:creationId xmlns:p14="http://schemas.microsoft.com/office/powerpoint/2010/main" val="8692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D0F7F13A-C50D-2947-AB70-F7A900AB46FF}" type="slidenum">
              <a:rPr lang="en-US" altLang="x-none"/>
              <a:pPr/>
              <a:t>‹#›</a:t>
            </a:fld>
            <a:endParaRPr lang="en-US" altLang="x-none"/>
          </a:p>
        </p:txBody>
      </p:sp>
    </p:spTree>
    <p:extLst>
      <p:ext uri="{BB962C8B-B14F-4D97-AF65-F5344CB8AC3E}">
        <p14:creationId xmlns:p14="http://schemas.microsoft.com/office/powerpoint/2010/main" val="2006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BAF09E48-7AF0-F147-8625-1E9BBEDE6E73}" type="slidenum">
              <a:rPr lang="en-US" altLang="x-none"/>
              <a:pPr/>
              <a:t>‹#›</a:t>
            </a:fld>
            <a:endParaRPr lang="en-US" altLang="x-none"/>
          </a:p>
        </p:txBody>
      </p:sp>
    </p:spTree>
    <p:extLst>
      <p:ext uri="{BB962C8B-B14F-4D97-AF65-F5344CB8AC3E}">
        <p14:creationId xmlns:p14="http://schemas.microsoft.com/office/powerpoint/2010/main" val="12241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ltLang="x-none"/>
          </a:p>
        </p:txBody>
      </p:sp>
      <p:sp>
        <p:nvSpPr>
          <p:cNvPr id="8" name="Rectangle 5"/>
          <p:cNvSpPr>
            <a:spLocks noGrp="1" noChangeArrowheads="1"/>
          </p:cNvSpPr>
          <p:nvPr>
            <p:ph type="ftr" sz="quarter" idx="11"/>
          </p:nvPr>
        </p:nvSpPr>
        <p:spPr>
          <a:ln/>
        </p:spPr>
        <p:txBody>
          <a:bodyPr/>
          <a:lstStyle>
            <a:lvl1pPr>
              <a:defRPr/>
            </a:lvl1pPr>
          </a:lstStyle>
          <a:p>
            <a:endParaRPr lang="en-US" altLang="x-none"/>
          </a:p>
        </p:txBody>
      </p:sp>
      <p:sp>
        <p:nvSpPr>
          <p:cNvPr id="9" name="Rectangle 6"/>
          <p:cNvSpPr>
            <a:spLocks noGrp="1" noChangeArrowheads="1"/>
          </p:cNvSpPr>
          <p:nvPr>
            <p:ph type="sldNum" sz="quarter" idx="12"/>
          </p:nvPr>
        </p:nvSpPr>
        <p:spPr>
          <a:ln/>
        </p:spPr>
        <p:txBody>
          <a:bodyPr/>
          <a:lstStyle>
            <a:lvl1pPr>
              <a:defRPr/>
            </a:lvl1pPr>
          </a:lstStyle>
          <a:p>
            <a:fld id="{BF0E0976-4050-8849-B93D-C9974A7BE4B0}" type="slidenum">
              <a:rPr lang="en-US" altLang="x-none"/>
              <a:pPr/>
              <a:t>‹#›</a:t>
            </a:fld>
            <a:endParaRPr lang="en-US" altLang="x-none"/>
          </a:p>
        </p:txBody>
      </p:sp>
    </p:spTree>
    <p:extLst>
      <p:ext uri="{BB962C8B-B14F-4D97-AF65-F5344CB8AC3E}">
        <p14:creationId xmlns:p14="http://schemas.microsoft.com/office/powerpoint/2010/main" val="6489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ltLang="x-none"/>
          </a:p>
        </p:txBody>
      </p:sp>
      <p:sp>
        <p:nvSpPr>
          <p:cNvPr id="4" name="Rectangle 5"/>
          <p:cNvSpPr>
            <a:spLocks noGrp="1" noChangeArrowheads="1"/>
          </p:cNvSpPr>
          <p:nvPr>
            <p:ph type="ftr" sz="quarter" idx="11"/>
          </p:nvPr>
        </p:nvSpPr>
        <p:spPr>
          <a:ln/>
        </p:spPr>
        <p:txBody>
          <a:bodyPr/>
          <a:lstStyle>
            <a:lvl1pPr>
              <a:defRPr/>
            </a:lvl1pPr>
          </a:lstStyle>
          <a:p>
            <a:endParaRPr lang="en-US" altLang="x-none"/>
          </a:p>
        </p:txBody>
      </p:sp>
      <p:sp>
        <p:nvSpPr>
          <p:cNvPr id="5" name="Rectangle 6"/>
          <p:cNvSpPr>
            <a:spLocks noGrp="1" noChangeArrowheads="1"/>
          </p:cNvSpPr>
          <p:nvPr>
            <p:ph type="sldNum" sz="quarter" idx="12"/>
          </p:nvPr>
        </p:nvSpPr>
        <p:spPr>
          <a:ln/>
        </p:spPr>
        <p:txBody>
          <a:bodyPr/>
          <a:lstStyle>
            <a:lvl1pPr>
              <a:defRPr/>
            </a:lvl1pPr>
          </a:lstStyle>
          <a:p>
            <a:fld id="{F992A00D-80C1-5E42-9731-05E9BE2843A4}" type="slidenum">
              <a:rPr lang="en-US" altLang="x-none"/>
              <a:pPr/>
              <a:t>‹#›</a:t>
            </a:fld>
            <a:endParaRPr lang="en-US" altLang="x-none"/>
          </a:p>
        </p:txBody>
      </p:sp>
    </p:spTree>
    <p:extLst>
      <p:ext uri="{BB962C8B-B14F-4D97-AF65-F5344CB8AC3E}">
        <p14:creationId xmlns:p14="http://schemas.microsoft.com/office/powerpoint/2010/main" val="13000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x-none"/>
          </a:p>
        </p:txBody>
      </p:sp>
      <p:sp>
        <p:nvSpPr>
          <p:cNvPr id="3" name="Rectangle 5"/>
          <p:cNvSpPr>
            <a:spLocks noGrp="1" noChangeArrowheads="1"/>
          </p:cNvSpPr>
          <p:nvPr>
            <p:ph type="ftr" sz="quarter" idx="11"/>
          </p:nvPr>
        </p:nvSpPr>
        <p:spPr>
          <a:ln/>
        </p:spPr>
        <p:txBody>
          <a:bodyPr/>
          <a:lstStyle>
            <a:lvl1pPr>
              <a:defRPr/>
            </a:lvl1pPr>
          </a:lstStyle>
          <a:p>
            <a:endParaRPr lang="en-US" altLang="x-none"/>
          </a:p>
        </p:txBody>
      </p:sp>
      <p:sp>
        <p:nvSpPr>
          <p:cNvPr id="4" name="Rectangle 6"/>
          <p:cNvSpPr>
            <a:spLocks noGrp="1" noChangeArrowheads="1"/>
          </p:cNvSpPr>
          <p:nvPr>
            <p:ph type="sldNum" sz="quarter" idx="12"/>
          </p:nvPr>
        </p:nvSpPr>
        <p:spPr>
          <a:ln/>
        </p:spPr>
        <p:txBody>
          <a:bodyPr/>
          <a:lstStyle>
            <a:lvl1pPr>
              <a:defRPr/>
            </a:lvl1pPr>
          </a:lstStyle>
          <a:p>
            <a:fld id="{E2AB8E08-0882-4045-8039-B54BFF0D5BD9}" type="slidenum">
              <a:rPr lang="en-US" altLang="x-none"/>
              <a:pPr/>
              <a:t>‹#›</a:t>
            </a:fld>
            <a:endParaRPr lang="en-US" altLang="x-none"/>
          </a:p>
        </p:txBody>
      </p:sp>
    </p:spTree>
    <p:extLst>
      <p:ext uri="{BB962C8B-B14F-4D97-AF65-F5344CB8AC3E}">
        <p14:creationId xmlns:p14="http://schemas.microsoft.com/office/powerpoint/2010/main" val="12845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800FF174-7C35-1A4B-A6AA-113DC7661084}" type="slidenum">
              <a:rPr lang="en-US" altLang="x-none"/>
              <a:pPr/>
              <a:t>‹#›</a:t>
            </a:fld>
            <a:endParaRPr lang="en-US" altLang="x-none"/>
          </a:p>
        </p:txBody>
      </p:sp>
    </p:spTree>
    <p:extLst>
      <p:ext uri="{BB962C8B-B14F-4D97-AF65-F5344CB8AC3E}">
        <p14:creationId xmlns:p14="http://schemas.microsoft.com/office/powerpoint/2010/main" val="7175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A36CDCD6-9923-B144-AE4C-F2786CB30661}" type="slidenum">
              <a:rPr lang="en-US" altLang="x-none"/>
              <a:pPr/>
              <a:t>‹#›</a:t>
            </a:fld>
            <a:endParaRPr lang="en-US" altLang="x-none"/>
          </a:p>
        </p:txBody>
      </p:sp>
    </p:spTree>
    <p:extLst>
      <p:ext uri="{BB962C8B-B14F-4D97-AF65-F5344CB8AC3E}">
        <p14:creationId xmlns:p14="http://schemas.microsoft.com/office/powerpoint/2010/main" val="150040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47408" tIns="73708" rIns="147408" bIns="73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47408" tIns="73708" rIns="147408" bIns="73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a:defRPr sz="2300"/>
            </a:lvl1pPr>
          </a:lstStyle>
          <a:p>
            <a:fld id="{C65CAD8A-68BD-6243-838A-3DD119E815E1}"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charset="0"/>
        </a:defRPr>
      </a:lvl2pPr>
      <a:lvl3pPr algn="ctr" defTabSz="1473200" rtl="0" eaLnBrk="1" fontAlgn="base" hangingPunct="1">
        <a:spcBef>
          <a:spcPct val="0"/>
        </a:spcBef>
        <a:spcAft>
          <a:spcPct val="0"/>
        </a:spcAft>
        <a:defRPr sz="7100">
          <a:solidFill>
            <a:schemeClr val="tx2"/>
          </a:solidFill>
          <a:latin typeface="Arial" charset="0"/>
        </a:defRPr>
      </a:lvl3pPr>
      <a:lvl4pPr algn="ctr" defTabSz="1473200" rtl="0" eaLnBrk="1" fontAlgn="base" hangingPunct="1">
        <a:spcBef>
          <a:spcPct val="0"/>
        </a:spcBef>
        <a:spcAft>
          <a:spcPct val="0"/>
        </a:spcAft>
        <a:defRPr sz="7100">
          <a:solidFill>
            <a:schemeClr val="tx2"/>
          </a:solidFill>
          <a:latin typeface="Arial" charset="0"/>
        </a:defRPr>
      </a:lvl4pPr>
      <a:lvl5pPr algn="ctr" defTabSz="1473200" rtl="0" eaLnBrk="1" fontAlgn="base" hangingPunct="1">
        <a:spcBef>
          <a:spcPct val="0"/>
        </a:spcBef>
        <a:spcAft>
          <a:spcPct val="0"/>
        </a:spcAft>
        <a:defRPr sz="7100">
          <a:solidFill>
            <a:schemeClr val="tx2"/>
          </a:solidFill>
          <a:latin typeface="Arial" charset="0"/>
        </a:defRPr>
      </a:lvl5pPr>
      <a:lvl6pPr marL="470322" algn="ctr" defTabSz="2941144" rtl="0" eaLnBrk="1" fontAlgn="base" hangingPunct="1">
        <a:spcBef>
          <a:spcPct val="0"/>
        </a:spcBef>
        <a:spcAft>
          <a:spcPct val="0"/>
        </a:spcAft>
        <a:defRPr sz="14200">
          <a:solidFill>
            <a:schemeClr val="tx2"/>
          </a:solidFill>
          <a:latin typeface="Arial" charset="0"/>
        </a:defRPr>
      </a:lvl6pPr>
      <a:lvl7pPr marL="940643" algn="ctr" defTabSz="2941144" rtl="0" eaLnBrk="1" fontAlgn="base" hangingPunct="1">
        <a:spcBef>
          <a:spcPct val="0"/>
        </a:spcBef>
        <a:spcAft>
          <a:spcPct val="0"/>
        </a:spcAft>
        <a:defRPr sz="14200">
          <a:solidFill>
            <a:schemeClr val="tx2"/>
          </a:solidFill>
          <a:latin typeface="Arial" charset="0"/>
        </a:defRPr>
      </a:lvl7pPr>
      <a:lvl8pPr marL="1410965" algn="ctr" defTabSz="2941144" rtl="0" eaLnBrk="1" fontAlgn="base" hangingPunct="1">
        <a:spcBef>
          <a:spcPct val="0"/>
        </a:spcBef>
        <a:spcAft>
          <a:spcPct val="0"/>
        </a:spcAft>
        <a:defRPr sz="14200">
          <a:solidFill>
            <a:schemeClr val="tx2"/>
          </a:solidFill>
          <a:latin typeface="Arial" charset="0"/>
        </a:defRPr>
      </a:lvl8pPr>
      <a:lvl9pPr marL="1881287" algn="ctr" defTabSz="2941144" rtl="0" eaLnBrk="1" fontAlgn="base" hangingPunct="1">
        <a:spcBef>
          <a:spcPct val="0"/>
        </a:spcBef>
        <a:spcAft>
          <a:spcPct val="0"/>
        </a:spcAft>
        <a:defRPr sz="14200">
          <a:solidFill>
            <a:schemeClr val="tx2"/>
          </a:solidFill>
          <a:latin typeface="Arial" charset="0"/>
        </a:defRPr>
      </a:lvl9pPr>
    </p:titleStyle>
    <p:bodyStyle>
      <a:lvl1pPr marL="554038" indent="-554038"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563" indent="-460375" algn="l" defTabSz="1473200" rtl="0" eaLnBrk="1" fontAlgn="base" hangingPunct="1">
        <a:spcBef>
          <a:spcPct val="20000"/>
        </a:spcBef>
        <a:spcAft>
          <a:spcPct val="0"/>
        </a:spcAft>
        <a:buChar char="–"/>
        <a:defRPr sz="4500">
          <a:solidFill>
            <a:schemeClr val="tx1"/>
          </a:solidFill>
          <a:latin typeface="+mn-lt"/>
        </a:defRPr>
      </a:lvl2pPr>
      <a:lvl3pPr marL="1843088"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19" indent="-734878" algn="l" defTabSz="2941144" rtl="0" eaLnBrk="1" fontAlgn="base" hangingPunct="1">
        <a:spcBef>
          <a:spcPct val="20000"/>
        </a:spcBef>
        <a:spcAft>
          <a:spcPct val="0"/>
        </a:spcAft>
        <a:buChar char="»"/>
        <a:defRPr sz="6500">
          <a:solidFill>
            <a:schemeClr val="tx1"/>
          </a:solidFill>
          <a:latin typeface="+mn-lt"/>
        </a:defRPr>
      </a:lvl6pPr>
      <a:lvl7pPr marL="7559441" indent="-734878" algn="l" defTabSz="2941144" rtl="0" eaLnBrk="1" fontAlgn="base" hangingPunct="1">
        <a:spcBef>
          <a:spcPct val="20000"/>
        </a:spcBef>
        <a:spcAft>
          <a:spcPct val="0"/>
        </a:spcAft>
        <a:buChar char="»"/>
        <a:defRPr sz="6500">
          <a:solidFill>
            <a:schemeClr val="tx1"/>
          </a:solidFill>
          <a:latin typeface="+mn-lt"/>
        </a:defRPr>
      </a:lvl7pPr>
      <a:lvl8pPr marL="8029763" indent="-734878" algn="l" defTabSz="2941144" rtl="0" eaLnBrk="1" fontAlgn="base" hangingPunct="1">
        <a:spcBef>
          <a:spcPct val="20000"/>
        </a:spcBef>
        <a:spcAft>
          <a:spcPct val="0"/>
        </a:spcAft>
        <a:buChar char="»"/>
        <a:defRPr sz="6500">
          <a:solidFill>
            <a:schemeClr val="tx1"/>
          </a:solidFill>
          <a:latin typeface="+mn-lt"/>
        </a:defRPr>
      </a:lvl8pPr>
      <a:lvl9pPr marL="8500084" indent="-734878" algn="l" defTabSz="2941144"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15"/>
          <p:cNvSpPr>
            <a:spLocks noChangeShapeType="1"/>
          </p:cNvSpPr>
          <p:nvPr/>
        </p:nvSpPr>
        <p:spPr bwMode="auto">
          <a:xfrm>
            <a:off x="0" y="1406525"/>
            <a:ext cx="15122525" cy="0"/>
          </a:xfrm>
          <a:prstGeom prst="line">
            <a:avLst/>
          </a:prstGeom>
          <a:noFill/>
          <a:ln w="114300">
            <a:solidFill>
              <a:srgbClr val="00FFFF"/>
            </a:solidFill>
            <a:round/>
            <a:headEnd/>
            <a:tailEnd/>
          </a:ln>
          <a:extLst>
            <a:ext uri="{909E8E84-426E-40DD-AFC4-6F175D3DCCD1}">
              <a14:hiddenFill xmlns:a14="http://schemas.microsoft.com/office/drawing/2010/main">
                <a:noFill/>
              </a14:hiddenFill>
            </a:ext>
          </a:extLst>
        </p:spPr>
        <p:txBody>
          <a:bodyPr lIns="94064" tIns="47032" rIns="94064" bIns="47032"/>
          <a:lstStyle/>
          <a:p>
            <a:endParaRPr lang="en-US"/>
          </a:p>
        </p:txBody>
      </p:sp>
      <p:pic>
        <p:nvPicPr>
          <p:cNvPr id="2051" name="Picture 17" descr="logo 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descr="use RH modifie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72613" y="0"/>
            <a:ext cx="5662612"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3836988" y="1595438"/>
            <a:ext cx="7854950" cy="416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7165" tIns="23582" rIns="47165" bIns="23582">
            <a:spAutoFit/>
          </a:bodyPr>
          <a:lstStyle>
            <a:lvl1pPr defTabSz="1433513" eaLnBrk="0" hangingPunct="0">
              <a:defRPr sz="2900">
                <a:solidFill>
                  <a:schemeClr val="tx1"/>
                </a:solidFill>
                <a:latin typeface="Arial" charset="0"/>
              </a:defRPr>
            </a:lvl1pPr>
            <a:lvl2pPr marL="742950" indent="-285750" defTabSz="1433513" eaLnBrk="0" hangingPunct="0">
              <a:defRPr sz="2900">
                <a:solidFill>
                  <a:schemeClr val="tx1"/>
                </a:solidFill>
                <a:latin typeface="Arial" charset="0"/>
              </a:defRPr>
            </a:lvl2pPr>
            <a:lvl3pPr marL="1143000" indent="-228600" defTabSz="1433513" eaLnBrk="0" hangingPunct="0">
              <a:defRPr sz="2900">
                <a:solidFill>
                  <a:schemeClr val="tx1"/>
                </a:solidFill>
                <a:latin typeface="Arial" charset="0"/>
              </a:defRPr>
            </a:lvl3pPr>
            <a:lvl4pPr marL="1600200" indent="-228600" defTabSz="1433513" eaLnBrk="0" hangingPunct="0">
              <a:defRPr sz="2900">
                <a:solidFill>
                  <a:schemeClr val="tx1"/>
                </a:solidFill>
                <a:latin typeface="Arial" charset="0"/>
              </a:defRPr>
            </a:lvl4pPr>
            <a:lvl5pPr marL="2057400" indent="-228600" defTabSz="1433513" eaLnBrk="0" hangingPunct="0">
              <a:defRPr sz="2900">
                <a:solidFill>
                  <a:schemeClr val="tx1"/>
                </a:solidFill>
                <a:latin typeface="Arial" charset="0"/>
              </a:defRPr>
            </a:lvl5pPr>
            <a:lvl6pPr marL="2514600" indent="-228600" defTabSz="1433513" eaLnBrk="0" fontAlgn="base" hangingPunct="0">
              <a:spcBef>
                <a:spcPct val="0"/>
              </a:spcBef>
              <a:spcAft>
                <a:spcPct val="0"/>
              </a:spcAft>
              <a:defRPr sz="2900">
                <a:solidFill>
                  <a:schemeClr val="tx1"/>
                </a:solidFill>
                <a:latin typeface="Arial" charset="0"/>
              </a:defRPr>
            </a:lvl6pPr>
            <a:lvl7pPr marL="2971800" indent="-228600" defTabSz="1433513" eaLnBrk="0" fontAlgn="base" hangingPunct="0">
              <a:spcBef>
                <a:spcPct val="0"/>
              </a:spcBef>
              <a:spcAft>
                <a:spcPct val="0"/>
              </a:spcAft>
              <a:defRPr sz="2900">
                <a:solidFill>
                  <a:schemeClr val="tx1"/>
                </a:solidFill>
                <a:latin typeface="Arial" charset="0"/>
              </a:defRPr>
            </a:lvl7pPr>
            <a:lvl8pPr marL="3429000" indent="-228600" defTabSz="1433513" eaLnBrk="0" fontAlgn="base" hangingPunct="0">
              <a:spcBef>
                <a:spcPct val="0"/>
              </a:spcBef>
              <a:spcAft>
                <a:spcPct val="0"/>
              </a:spcAft>
              <a:defRPr sz="2900">
                <a:solidFill>
                  <a:schemeClr val="tx1"/>
                </a:solidFill>
                <a:latin typeface="Arial" charset="0"/>
              </a:defRPr>
            </a:lvl8pPr>
            <a:lvl9pPr marL="3886200" indent="-228600" defTabSz="1433513" eaLnBrk="0" fontAlgn="base" hangingPunct="0">
              <a:spcBef>
                <a:spcPct val="0"/>
              </a:spcBef>
              <a:spcAft>
                <a:spcPct val="0"/>
              </a:spcAft>
              <a:defRPr sz="2900">
                <a:solidFill>
                  <a:schemeClr val="tx1"/>
                </a:solidFill>
                <a:latin typeface="Arial" charset="0"/>
              </a:defRPr>
            </a:lvl9pPr>
          </a:lstStyle>
          <a:p>
            <a:pPr algn="ctr" eaLnBrk="1" hangingPunct="1">
              <a:spcBef>
                <a:spcPct val="50000"/>
              </a:spcBef>
            </a:pPr>
            <a:r>
              <a:rPr lang="en-US" altLang="x-none" sz="2400" dirty="0"/>
              <a:t>Student: Samuel Sturrock  |  Supervisor: </a:t>
            </a:r>
            <a:r>
              <a:rPr lang="en-US" altLang="x-none" sz="2400" dirty="0" err="1"/>
              <a:t>Sefki</a:t>
            </a:r>
            <a:r>
              <a:rPr lang="en-US" altLang="x-none" sz="2400" dirty="0"/>
              <a:t> </a:t>
            </a:r>
            <a:r>
              <a:rPr lang="en-US" altLang="x-none" sz="2400" dirty="0" err="1"/>
              <a:t>Kolozali</a:t>
            </a:r>
            <a:r>
              <a:rPr lang="en-US" altLang="x-none" sz="2400" dirty="0"/>
              <a:t> </a:t>
            </a:r>
          </a:p>
        </p:txBody>
      </p:sp>
      <p:sp>
        <p:nvSpPr>
          <p:cNvPr id="2055" name="Rectangle 7"/>
          <p:cNvSpPr>
            <a:spLocks noChangeArrowheads="1"/>
          </p:cNvSpPr>
          <p:nvPr/>
        </p:nvSpPr>
        <p:spPr bwMode="auto">
          <a:xfrm>
            <a:off x="216446" y="2278062"/>
            <a:ext cx="3730077" cy="8058151"/>
          </a:xfrm>
          <a:prstGeom prst="rect">
            <a:avLst/>
          </a:prstGeom>
          <a:solidFill>
            <a:schemeClr val="bg1">
              <a:lumMod val="85000"/>
            </a:schemeClr>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600" b="1" dirty="0"/>
              <a:t>Introduction</a:t>
            </a:r>
          </a:p>
          <a:p>
            <a:pPr algn="just" eaLnBrk="1" hangingPunct="1"/>
            <a:endParaRPr lang="en-US" altLang="x-none" sz="1400" b="1" dirty="0"/>
          </a:p>
          <a:p>
            <a:pPr algn="just" eaLnBrk="1" hangingPunct="1"/>
            <a:r>
              <a:rPr lang="en-GB" sz="1400" dirty="0">
                <a:effectLst/>
                <a:latin typeface="Arial" panose="020B0604020202020204" pitchFamily="34" charset="0"/>
                <a:ea typeface="Arial" panose="020B0604020202020204" pitchFamily="34" charset="0"/>
              </a:rPr>
              <a:t>During the covid-19 epidemic, a slew of new issues has emerged. One that is sometimes ignored is how people interact with one another. According to most studies, nonverbal communication accounts for 62 percent of the conversation[1], therefore it's not hard to imagine that the new trend of wearing face masks has resulted in a significant amount of communication being lost. One alternative is to use machines to bridge the gap of lost knowledge. This has a variety of uses, including assisting those in society who have been harmed the most by the loss of information, such as persons with ASD.</a:t>
            </a:r>
          </a:p>
          <a:p>
            <a:pPr algn="just" eaLnBrk="1" hangingPunct="1"/>
            <a:endParaRPr lang="en-GB" altLang="x-none" sz="1400" b="1" dirty="0">
              <a:latin typeface="Arial" panose="020B0604020202020204" pitchFamily="34" charset="0"/>
            </a:endParaRPr>
          </a:p>
          <a:p>
            <a:pPr algn="just" eaLnBrk="1" hangingPunct="1"/>
            <a:endParaRPr lang="en-GB" altLang="x-none" sz="1400" b="1" dirty="0">
              <a:latin typeface="Arial" panose="020B0604020202020204" pitchFamily="34" charset="0"/>
            </a:endParaRPr>
          </a:p>
          <a:p>
            <a:pPr algn="just" eaLnBrk="1" hangingPunct="1"/>
            <a:r>
              <a:rPr lang="en-US" altLang="x-none" sz="1600" b="1" dirty="0"/>
              <a:t>Method</a:t>
            </a:r>
          </a:p>
          <a:p>
            <a:pPr algn="just" eaLnBrk="1" hangingPunct="1"/>
            <a:endParaRPr lang="en-US" altLang="x-none" sz="1600" b="1" dirty="0"/>
          </a:p>
          <a:p>
            <a:pPr algn="just" eaLnBrk="1" hangingPunct="1"/>
            <a:r>
              <a:rPr lang="en-US" altLang="x-none" sz="1400" dirty="0"/>
              <a:t>Several image dataset are collected based on emotion.  The images in this dataset are preprocessed. This means that the viola-jones algorithm will crop  just the face or discard the image if it has not been found. (this is to remove unnecessary bits of information for the software to process.)</a:t>
            </a:r>
          </a:p>
          <a:p>
            <a:pPr algn="just" eaLnBrk="1" hangingPunct="1"/>
            <a:endParaRPr lang="en-US" altLang="x-none" sz="1400" b="1" dirty="0"/>
          </a:p>
          <a:p>
            <a:pPr algn="just" eaLnBrk="1" hangingPunct="1"/>
            <a:r>
              <a:rPr lang="en-US" altLang="x-none" sz="1400" dirty="0"/>
              <a:t>This data is then split into the respected class, which emotion they belong to, and then further randomly split into groups for testing and training in order to evaluate the effectiveness of two machine learning algorithms they will be fed to: a CNN and decision tree.</a:t>
            </a:r>
          </a:p>
          <a:p>
            <a:pPr algn="just" eaLnBrk="1" hangingPunct="1"/>
            <a:endParaRPr lang="en-US" altLang="x-none" sz="1200" dirty="0"/>
          </a:p>
        </p:txBody>
      </p:sp>
      <p:sp>
        <p:nvSpPr>
          <p:cNvPr id="2058" name="Rectangle 10"/>
          <p:cNvSpPr>
            <a:spLocks noChangeArrowheads="1"/>
          </p:cNvSpPr>
          <p:nvPr/>
        </p:nvSpPr>
        <p:spPr bwMode="auto">
          <a:xfrm>
            <a:off x="11437961" y="2278062"/>
            <a:ext cx="3540125" cy="8069263"/>
          </a:xfrm>
          <a:prstGeom prst="rect">
            <a:avLst/>
          </a:prstGeom>
          <a:solidFill>
            <a:schemeClr val="bg1">
              <a:lumMod val="85000"/>
            </a:schemeClr>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GB" altLang="x-none" sz="2000" dirty="0"/>
              <a:t>Results</a:t>
            </a:r>
          </a:p>
          <a:p>
            <a:pPr eaLnBrk="1" hangingPunct="1"/>
            <a:r>
              <a:rPr lang="en-GB" altLang="x-none" sz="2000" dirty="0"/>
              <a:t>	     CNN</a:t>
            </a:r>
          </a:p>
          <a:p>
            <a:pPr eaLnBrk="1" hangingPunct="1"/>
            <a:r>
              <a:rPr lang="en-GB" altLang="x-none" sz="2000" dirty="0"/>
              <a:t>              Mask | No-Mask</a:t>
            </a:r>
          </a:p>
          <a:p>
            <a:pPr eaLnBrk="1" hangingPunct="1"/>
            <a:r>
              <a:rPr lang="en-GB" altLang="x-none" sz="2000" dirty="0"/>
              <a:t>              80%       60%</a:t>
            </a:r>
          </a:p>
          <a:p>
            <a:pPr eaLnBrk="1" hangingPunct="1"/>
            <a:r>
              <a:rPr lang="en-GB" altLang="x-none" sz="2000" dirty="0"/>
              <a:t>                 </a:t>
            </a:r>
          </a:p>
          <a:p>
            <a:pPr eaLnBrk="1" hangingPunct="1"/>
            <a:endParaRPr lang="en-GB" altLang="x-none" sz="2000" dirty="0"/>
          </a:p>
          <a:p>
            <a:pPr algn="ctr" eaLnBrk="1" hangingPunct="1"/>
            <a:r>
              <a:rPr lang="en-GB" altLang="x-none" sz="2000" dirty="0"/>
              <a:t>Decision Trees*</a:t>
            </a:r>
          </a:p>
          <a:p>
            <a:pPr algn="ctr" eaLnBrk="1" hangingPunct="1"/>
            <a:r>
              <a:rPr lang="en-GB" altLang="x-none" sz="2000" dirty="0"/>
              <a:t>    Masks | No-Mask</a:t>
            </a:r>
          </a:p>
          <a:p>
            <a:pPr eaLnBrk="1" hangingPunct="1"/>
            <a:r>
              <a:rPr lang="en-GB" altLang="x-none" sz="2000" dirty="0"/>
              <a:t>               X            </a:t>
            </a:r>
            <a:r>
              <a:rPr lang="en-GB" altLang="x-none" sz="2000" dirty="0" err="1"/>
              <a:t>X</a:t>
            </a:r>
            <a:r>
              <a:rPr lang="en-GB" altLang="x-none" sz="2000" dirty="0"/>
              <a:t>       </a:t>
            </a:r>
          </a:p>
          <a:p>
            <a:pPr algn="ctr" eaLnBrk="1" hangingPunct="1"/>
            <a:endParaRPr lang="en-GB" altLang="x-none" sz="2000" dirty="0"/>
          </a:p>
          <a:p>
            <a:pPr algn="ctr" eaLnBrk="1" hangingPunct="1"/>
            <a:endParaRPr lang="en-GB" altLang="x-none" sz="2000" dirty="0"/>
          </a:p>
          <a:p>
            <a:pPr algn="ctr" eaLnBrk="1" hangingPunct="1"/>
            <a:r>
              <a:rPr lang="en-GB" altLang="x-none" sz="2000" dirty="0"/>
              <a:t>People[2]*</a:t>
            </a:r>
          </a:p>
          <a:p>
            <a:pPr algn="ctr" eaLnBrk="1" hangingPunct="1"/>
            <a:r>
              <a:rPr lang="en-GB" altLang="x-none" sz="2000" dirty="0"/>
              <a:t>      Masks | No-Mask </a:t>
            </a:r>
          </a:p>
          <a:p>
            <a:pPr eaLnBrk="1" hangingPunct="1"/>
            <a:r>
              <a:rPr lang="en-GB" altLang="x-none" sz="2000" dirty="0"/>
              <a:t>Adults      85%      76%</a:t>
            </a:r>
          </a:p>
          <a:p>
            <a:pPr eaLnBrk="1" hangingPunct="1"/>
            <a:r>
              <a:rPr lang="en-GB" altLang="x-none" sz="2000" dirty="0"/>
              <a:t>Children  70%       62%</a:t>
            </a:r>
          </a:p>
          <a:p>
            <a:pPr eaLnBrk="1" hangingPunct="1"/>
            <a:r>
              <a:rPr lang="en-GB" altLang="x-none" sz="2000"/>
              <a:t>Toddlers  68%        </a:t>
            </a:r>
            <a:r>
              <a:rPr lang="en-GB" altLang="x-none" sz="2000" dirty="0"/>
              <a:t>44%</a:t>
            </a:r>
          </a:p>
          <a:p>
            <a:pPr eaLnBrk="1" hangingPunct="1"/>
            <a:endParaRPr lang="en-GB" altLang="x-none" sz="2000" dirty="0"/>
          </a:p>
          <a:p>
            <a:pPr eaLnBrk="1" hangingPunct="1"/>
            <a:endParaRPr lang="en-GB" altLang="x-none" sz="2000" dirty="0"/>
          </a:p>
          <a:p>
            <a:pPr eaLnBrk="1" hangingPunct="1"/>
            <a:r>
              <a:rPr lang="en-GB" altLang="x-none" sz="2000" dirty="0"/>
              <a:t>References</a:t>
            </a:r>
          </a:p>
          <a:p>
            <a:pPr eaLnBrk="1" hangingPunct="1"/>
            <a:r>
              <a:rPr lang="en-GB" altLang="x-none" sz="1600" dirty="0"/>
              <a:t>[1]https://cornerstone.lib.mnsu.edu/ctamj/vol34/iss1/2/</a:t>
            </a:r>
          </a:p>
          <a:p>
            <a:pPr eaLnBrk="1" hangingPunct="1"/>
            <a:r>
              <a:rPr lang="en-GB" altLang="x-none" sz="1600" dirty="0"/>
              <a:t>[2]https://www.frontiersin.org/files/Articles/669432/fpsyg-12-669432-HTML/image_m/fpsyg-12-669432-g001.jpg</a:t>
            </a:r>
          </a:p>
          <a:p>
            <a:pPr eaLnBrk="1" hangingPunct="1"/>
            <a:endParaRPr lang="en-GB" altLang="x-none" sz="2000" dirty="0"/>
          </a:p>
          <a:p>
            <a:pPr eaLnBrk="1" hangingPunct="1"/>
            <a:r>
              <a:rPr lang="en-GB" altLang="x-none" sz="2000" dirty="0"/>
              <a:t>                </a:t>
            </a:r>
          </a:p>
          <a:p>
            <a:pPr algn="ctr" eaLnBrk="1" hangingPunct="1"/>
            <a:r>
              <a:rPr lang="en-GB" altLang="x-none" sz="2000" dirty="0"/>
              <a:t> </a:t>
            </a:r>
          </a:p>
          <a:p>
            <a:pPr eaLnBrk="1" hangingPunct="1"/>
            <a:endParaRPr lang="x-none" altLang="x-none" sz="2000" dirty="0"/>
          </a:p>
        </p:txBody>
      </p:sp>
      <p:sp>
        <p:nvSpPr>
          <p:cNvPr id="2059" name="TextBox 11"/>
          <p:cNvSpPr txBox="1">
            <a:spLocks noChangeArrowheads="1"/>
          </p:cNvSpPr>
          <p:nvPr/>
        </p:nvSpPr>
        <p:spPr bwMode="auto">
          <a:xfrm>
            <a:off x="4131479" y="-35143"/>
            <a:ext cx="6841177"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US" altLang="x-none" dirty="0"/>
              <a:t>Machines vs Humans </a:t>
            </a:r>
          </a:p>
          <a:p>
            <a:pPr algn="ctr" eaLnBrk="1" hangingPunct="1"/>
            <a:r>
              <a:rPr lang="en-US" altLang="x-none" dirty="0"/>
              <a:t>Facial Emotional Recognition in People Wearing And Not Wearing Masks </a:t>
            </a:r>
          </a:p>
          <a:p>
            <a:pPr algn="ctr" eaLnBrk="1" hangingPunct="1"/>
            <a:endParaRPr lang="en-US" altLang="x-none" dirty="0"/>
          </a:p>
        </p:txBody>
      </p:sp>
      <p:sp>
        <p:nvSpPr>
          <p:cNvPr id="18" name="Rectangle 10">
            <a:extLst>
              <a:ext uri="{FF2B5EF4-FFF2-40B4-BE49-F238E27FC236}">
                <a16:creationId xmlns:a16="http://schemas.microsoft.com/office/drawing/2014/main" id="{50F66CFF-E528-4BB5-8FFB-9F8053C17D8D}"/>
              </a:ext>
            </a:extLst>
          </p:cNvPr>
          <p:cNvSpPr>
            <a:spLocks noChangeArrowheads="1"/>
          </p:cNvSpPr>
          <p:nvPr/>
        </p:nvSpPr>
        <p:spPr bwMode="auto">
          <a:xfrm>
            <a:off x="4131479" y="2278062"/>
            <a:ext cx="7102191" cy="8109198"/>
          </a:xfrm>
          <a:prstGeom prst="rect">
            <a:avLst/>
          </a:prstGeom>
          <a:solidFill>
            <a:schemeClr val="bg1">
              <a:lumMod val="85000"/>
            </a:schemeClr>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GB" altLang="x-none" sz="1600" b="1" dirty="0"/>
              <a:t>Convolutional Neutral Network CNN</a:t>
            </a:r>
          </a:p>
          <a:p>
            <a:pPr eaLnBrk="1" hangingPunct="1"/>
            <a:endParaRPr lang="en-GB" altLang="x-none" sz="1600" b="1" dirty="0"/>
          </a:p>
          <a:p>
            <a:pPr eaLnBrk="1" hangingPunct="1"/>
            <a:endParaRPr lang="en-GB" altLang="x-none" sz="1600" b="1" dirty="0"/>
          </a:p>
          <a:p>
            <a:pPr eaLnBrk="1" hangingPunct="1"/>
            <a:endParaRPr lang="en-GB" altLang="x-none" sz="1600" b="1" dirty="0"/>
          </a:p>
          <a:p>
            <a:pPr eaLnBrk="1" hangingPunct="1"/>
            <a:endParaRPr lang="en-GB" altLang="x-none" sz="1600" b="1" dirty="0"/>
          </a:p>
          <a:p>
            <a:pPr eaLnBrk="1" hangingPunct="1"/>
            <a:endParaRPr lang="en-GB" altLang="x-none" sz="1600" b="1" dirty="0"/>
          </a:p>
          <a:p>
            <a:pPr eaLnBrk="1" hangingPunct="1"/>
            <a:endParaRPr lang="en-GB" altLang="x-none" sz="1600" b="1" dirty="0"/>
          </a:p>
          <a:p>
            <a:pPr eaLnBrk="1" hangingPunct="1"/>
            <a:endParaRPr lang="en-GB" altLang="x-none" sz="1600" b="1" dirty="0"/>
          </a:p>
          <a:p>
            <a:pPr eaLnBrk="1" hangingPunct="1"/>
            <a:r>
              <a:rPr lang="en-GB" altLang="x-none" sz="1600" b="1" dirty="0"/>
              <a:t>Convolution layer</a:t>
            </a:r>
          </a:p>
          <a:p>
            <a:pPr eaLnBrk="1" hangingPunct="1"/>
            <a:r>
              <a:rPr lang="en-GB" altLang="x-none" sz="1600" dirty="0"/>
              <a:t>The convolutional layer detects features from the image. It does this by turning the image into a matrix and using convolutions, filters, to extract key groups of data. </a:t>
            </a:r>
            <a:endParaRPr lang="en-GB" altLang="x-none" sz="1600" b="1" dirty="0"/>
          </a:p>
          <a:p>
            <a:pPr eaLnBrk="1" hangingPunct="1"/>
            <a:endParaRPr lang="en-GB" altLang="x-none" sz="1600" b="1" dirty="0"/>
          </a:p>
          <a:p>
            <a:pPr eaLnBrk="1" hangingPunct="1"/>
            <a:r>
              <a:rPr lang="en-GB" altLang="x-none" sz="1600" b="1" dirty="0"/>
              <a:t>Pooling Layer</a:t>
            </a:r>
          </a:p>
          <a:p>
            <a:pPr eaLnBrk="1" hangingPunct="1"/>
            <a:r>
              <a:rPr lang="en-GB" altLang="x-none" sz="1600" dirty="0"/>
              <a:t>The pooling layer only takes the move important data, max values in this case,  ignoring non important data.</a:t>
            </a:r>
          </a:p>
          <a:p>
            <a:pPr eaLnBrk="1" hangingPunct="1"/>
            <a:endParaRPr lang="en-GB" altLang="x-none" sz="1600" b="1" dirty="0"/>
          </a:p>
          <a:p>
            <a:pPr eaLnBrk="1" hangingPunct="1"/>
            <a:endParaRPr lang="en-GB" altLang="x-none" sz="1600" b="1" dirty="0"/>
          </a:p>
          <a:p>
            <a:pPr eaLnBrk="1" hangingPunct="1"/>
            <a:endParaRPr lang="en-GB" altLang="x-none" sz="1600" b="1" dirty="0"/>
          </a:p>
          <a:p>
            <a:pPr eaLnBrk="1" hangingPunct="1"/>
            <a:r>
              <a:rPr lang="en-GB" altLang="x-none" sz="1600" b="1" dirty="0"/>
              <a:t>Decision Trees</a:t>
            </a:r>
          </a:p>
          <a:p>
            <a:pPr eaLnBrk="1" hangingPunct="1"/>
            <a:endParaRPr lang="en-GB" altLang="x-none" sz="1600" b="1" dirty="0"/>
          </a:p>
          <a:p>
            <a:pPr eaLnBrk="1" hangingPunct="1"/>
            <a:endParaRPr lang="en-GB" altLang="x-none" sz="1600" b="1" dirty="0"/>
          </a:p>
          <a:p>
            <a:pPr eaLnBrk="1" hangingPunct="1"/>
            <a:endParaRPr lang="en-GB" altLang="x-none" sz="1600" b="1" dirty="0"/>
          </a:p>
          <a:p>
            <a:pPr eaLnBrk="1" hangingPunct="1"/>
            <a:endParaRPr lang="en-GB" altLang="x-none" sz="1600" b="1" dirty="0"/>
          </a:p>
          <a:p>
            <a:pPr eaLnBrk="1" hangingPunct="1"/>
            <a:endParaRPr lang="en-GB" altLang="x-none" sz="1600" b="1" dirty="0"/>
          </a:p>
          <a:p>
            <a:pPr eaLnBrk="1" hangingPunct="1"/>
            <a:endParaRPr lang="en-GB" altLang="x-none" sz="1600" b="1" dirty="0"/>
          </a:p>
          <a:p>
            <a:pPr eaLnBrk="1" hangingPunct="1"/>
            <a:endParaRPr lang="en-GB" altLang="x-none" sz="1600" b="1" dirty="0"/>
          </a:p>
          <a:p>
            <a:pPr eaLnBrk="1" hangingPunct="1"/>
            <a:endParaRPr lang="en-GB" altLang="x-none" sz="1600" b="1" dirty="0"/>
          </a:p>
          <a:p>
            <a:pPr eaLnBrk="1" hangingPunct="1"/>
            <a:r>
              <a:rPr lang="en-GB" altLang="x-none" sz="1400" dirty="0"/>
              <a:t>Decision trees are a simple way to classify things. They set conditions based on features and if the input matches the feature then in will go down that branch of the node. A simple example is provide above, however, to achieve results from this projects several trees are you used with the tree itself going much deeper.</a:t>
            </a:r>
          </a:p>
        </p:txBody>
      </p:sp>
      <p:pic>
        <p:nvPicPr>
          <p:cNvPr id="3" name="Picture 2" descr="A picture containing diagram&#10;&#10;Description automatically generated">
            <a:extLst>
              <a:ext uri="{FF2B5EF4-FFF2-40B4-BE49-F238E27FC236}">
                <a16:creationId xmlns:a16="http://schemas.microsoft.com/office/drawing/2014/main" id="{DC2B158B-8736-4710-9C31-79A65579AF83}"/>
              </a:ext>
            </a:extLst>
          </p:cNvPr>
          <p:cNvPicPr>
            <a:picLocks noChangeAspect="1"/>
          </p:cNvPicPr>
          <p:nvPr/>
        </p:nvPicPr>
        <p:blipFill rotWithShape="1">
          <a:blip r:embed="rId5">
            <a:extLst>
              <a:ext uri="{28A0092B-C50C-407E-A947-70E740481C1C}">
                <a14:useLocalDpi xmlns:a14="http://schemas.microsoft.com/office/drawing/2010/main" val="0"/>
              </a:ext>
            </a:extLst>
          </a:blip>
          <a:srcRect r="1009" b="63125"/>
          <a:stretch/>
        </p:blipFill>
        <p:spPr>
          <a:xfrm>
            <a:off x="4298676" y="2538388"/>
            <a:ext cx="6931573" cy="1814978"/>
          </a:xfrm>
          <a:prstGeom prst="rect">
            <a:avLst/>
          </a:prstGeom>
        </p:spPr>
      </p:pic>
      <p:grpSp>
        <p:nvGrpSpPr>
          <p:cNvPr id="25" name="Group 24">
            <a:extLst>
              <a:ext uri="{FF2B5EF4-FFF2-40B4-BE49-F238E27FC236}">
                <a16:creationId xmlns:a16="http://schemas.microsoft.com/office/drawing/2014/main" id="{64BB8170-31E6-49C7-88A6-AFDFAD14CF0D}"/>
              </a:ext>
            </a:extLst>
          </p:cNvPr>
          <p:cNvGrpSpPr/>
          <p:nvPr/>
        </p:nvGrpSpPr>
        <p:grpSpPr>
          <a:xfrm>
            <a:off x="5184998" y="7362924"/>
            <a:ext cx="4176465" cy="1584176"/>
            <a:chOff x="216444" y="738188"/>
            <a:chExt cx="6480722" cy="2700300"/>
          </a:xfrm>
        </p:grpSpPr>
        <p:sp>
          <p:nvSpPr>
            <p:cNvPr id="26" name="Rectangle 25">
              <a:extLst>
                <a:ext uri="{FF2B5EF4-FFF2-40B4-BE49-F238E27FC236}">
                  <a16:creationId xmlns:a16="http://schemas.microsoft.com/office/drawing/2014/main" id="{17682C70-1E24-426E-92D9-F1D5E4DA29DA}"/>
                </a:ext>
              </a:extLst>
            </p:cNvPr>
            <p:cNvSpPr/>
            <p:nvPr/>
          </p:nvSpPr>
          <p:spPr bwMode="auto">
            <a:xfrm>
              <a:off x="3168774" y="738188"/>
              <a:ext cx="1872208"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2859088" rtl="0" eaLnBrk="1" fontAlgn="base" latinLnBrk="0" hangingPunct="1">
                <a:lnSpc>
                  <a:spcPct val="100000"/>
                </a:lnSpc>
                <a:spcBef>
                  <a:spcPct val="0"/>
                </a:spcBef>
                <a:spcAft>
                  <a:spcPct val="0"/>
                </a:spcAft>
                <a:buClrTx/>
                <a:buSzTx/>
                <a:buFontTx/>
                <a:buNone/>
                <a:tabLst/>
              </a:pPr>
              <a:r>
                <a:rPr kumimoji="0" lang="en-GB" sz="1300" b="0" i="0" u="none" strike="noStrike" cap="none" normalizeH="0" baseline="0" dirty="0">
                  <a:ln>
                    <a:noFill/>
                  </a:ln>
                  <a:solidFill>
                    <a:schemeClr val="tx1"/>
                  </a:solidFill>
                  <a:effectLst/>
                  <a:latin typeface="Arial" charset="0"/>
                </a:rPr>
                <a:t>Sunny?</a:t>
              </a:r>
            </a:p>
          </p:txBody>
        </p:sp>
        <p:sp>
          <p:nvSpPr>
            <p:cNvPr id="27" name="Rectangle 26">
              <a:extLst>
                <a:ext uri="{FF2B5EF4-FFF2-40B4-BE49-F238E27FC236}">
                  <a16:creationId xmlns:a16="http://schemas.microsoft.com/office/drawing/2014/main" id="{09D7E891-619C-41CF-8F71-99BE20E5D171}"/>
                </a:ext>
              </a:extLst>
            </p:cNvPr>
            <p:cNvSpPr/>
            <p:nvPr/>
          </p:nvSpPr>
          <p:spPr bwMode="auto">
            <a:xfrm>
              <a:off x="1728614" y="1818308"/>
              <a:ext cx="1872208"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2859088" rtl="0" eaLnBrk="1" fontAlgn="base" latinLnBrk="0" hangingPunct="1">
                <a:lnSpc>
                  <a:spcPct val="100000"/>
                </a:lnSpc>
                <a:spcBef>
                  <a:spcPct val="0"/>
                </a:spcBef>
                <a:spcAft>
                  <a:spcPct val="0"/>
                </a:spcAft>
                <a:buClrTx/>
                <a:buSzTx/>
                <a:buFontTx/>
                <a:buNone/>
                <a:tabLst/>
              </a:pPr>
              <a:r>
                <a:rPr kumimoji="0" lang="en-GB" sz="1300" i="0" u="none" strike="noStrike" cap="none" normalizeH="0" baseline="0" dirty="0">
                  <a:ln>
                    <a:noFill/>
                  </a:ln>
                  <a:solidFill>
                    <a:schemeClr val="tx1"/>
                  </a:solidFill>
                  <a:effectLst/>
                  <a:latin typeface="Arial" charset="0"/>
                </a:rPr>
                <a:t>Cloudy?</a:t>
              </a:r>
            </a:p>
          </p:txBody>
        </p:sp>
        <p:sp>
          <p:nvSpPr>
            <p:cNvPr id="28" name="Oval 27">
              <a:extLst>
                <a:ext uri="{FF2B5EF4-FFF2-40B4-BE49-F238E27FC236}">
                  <a16:creationId xmlns:a16="http://schemas.microsoft.com/office/drawing/2014/main" id="{D6135DD1-97DA-4DF5-A8EE-460EEC680EF2}"/>
                </a:ext>
              </a:extLst>
            </p:cNvPr>
            <p:cNvSpPr/>
            <p:nvPr/>
          </p:nvSpPr>
          <p:spPr bwMode="auto">
            <a:xfrm>
              <a:off x="4536925" y="1818307"/>
              <a:ext cx="2160241" cy="54006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859088" rtl="0" eaLnBrk="1" fontAlgn="base" latinLnBrk="0" hangingPunct="1">
                <a:lnSpc>
                  <a:spcPct val="100000"/>
                </a:lnSpc>
                <a:spcBef>
                  <a:spcPct val="0"/>
                </a:spcBef>
                <a:spcAft>
                  <a:spcPct val="0"/>
                </a:spcAft>
                <a:buClrTx/>
                <a:buSzTx/>
                <a:buFontTx/>
                <a:buNone/>
                <a:tabLst/>
              </a:pPr>
              <a:r>
                <a:rPr lang="en-GB" sz="1300" dirty="0"/>
                <a:t>    </a:t>
              </a:r>
              <a:r>
                <a:rPr lang="en-GB" sz="1300" b="1" dirty="0"/>
                <a:t>Cold</a:t>
              </a:r>
              <a:endParaRPr kumimoji="0" lang="en-GB" sz="1300" b="1" i="0" u="none" strike="noStrike" cap="none" normalizeH="0" baseline="0" dirty="0">
                <a:ln>
                  <a:noFill/>
                </a:ln>
                <a:solidFill>
                  <a:schemeClr val="tx1"/>
                </a:solidFill>
                <a:effectLst/>
                <a:latin typeface="Arial" charset="0"/>
              </a:endParaRPr>
            </a:p>
          </p:txBody>
        </p:sp>
        <p:sp>
          <p:nvSpPr>
            <p:cNvPr id="29" name="Oval 28">
              <a:extLst>
                <a:ext uri="{FF2B5EF4-FFF2-40B4-BE49-F238E27FC236}">
                  <a16:creationId xmlns:a16="http://schemas.microsoft.com/office/drawing/2014/main" id="{270CF9A3-CAEE-4DEF-880E-FE0804A3ACC8}"/>
                </a:ext>
              </a:extLst>
            </p:cNvPr>
            <p:cNvSpPr/>
            <p:nvPr/>
          </p:nvSpPr>
          <p:spPr bwMode="auto">
            <a:xfrm>
              <a:off x="216444" y="2898428"/>
              <a:ext cx="2160241" cy="54006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859088"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Arial" charset="0"/>
                </a:rPr>
                <a:t>   Warm</a:t>
              </a:r>
            </a:p>
          </p:txBody>
        </p:sp>
        <p:sp>
          <p:nvSpPr>
            <p:cNvPr id="30" name="Oval 29">
              <a:extLst>
                <a:ext uri="{FF2B5EF4-FFF2-40B4-BE49-F238E27FC236}">
                  <a16:creationId xmlns:a16="http://schemas.microsoft.com/office/drawing/2014/main" id="{456B4CB4-2862-4802-8EC0-0748189D1E9A}"/>
                </a:ext>
              </a:extLst>
            </p:cNvPr>
            <p:cNvSpPr/>
            <p:nvPr/>
          </p:nvSpPr>
          <p:spPr bwMode="auto">
            <a:xfrm>
              <a:off x="2592710" y="2898428"/>
              <a:ext cx="2160239" cy="54006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859088" rtl="0" eaLnBrk="1" fontAlgn="base" latinLnBrk="0" hangingPunct="1">
                <a:lnSpc>
                  <a:spcPct val="100000"/>
                </a:lnSpc>
                <a:spcBef>
                  <a:spcPct val="0"/>
                </a:spcBef>
                <a:spcAft>
                  <a:spcPct val="0"/>
                </a:spcAft>
                <a:buClrTx/>
                <a:buSzTx/>
                <a:buFontTx/>
                <a:buNone/>
                <a:tabLst/>
              </a:pPr>
              <a:r>
                <a:rPr lang="en-GB" sz="1300" b="1" dirty="0"/>
                <a:t>     Hot </a:t>
              </a:r>
              <a:endParaRPr kumimoji="0" lang="en-GB" sz="1300" b="1" i="0" u="none" strike="noStrike" cap="none" normalizeH="0" baseline="0" dirty="0">
                <a:ln>
                  <a:noFill/>
                </a:ln>
                <a:solidFill>
                  <a:schemeClr val="tx1"/>
                </a:solidFill>
                <a:effectLst/>
                <a:latin typeface="Arial" charset="0"/>
              </a:endParaRPr>
            </a:p>
          </p:txBody>
        </p:sp>
        <p:cxnSp>
          <p:nvCxnSpPr>
            <p:cNvPr id="31" name="Straight Connector 30">
              <a:extLst>
                <a:ext uri="{FF2B5EF4-FFF2-40B4-BE49-F238E27FC236}">
                  <a16:creationId xmlns:a16="http://schemas.microsoft.com/office/drawing/2014/main" id="{66160E55-CB78-453C-B48C-43436F114E28}"/>
                </a:ext>
              </a:extLst>
            </p:cNvPr>
            <p:cNvCxnSpPr>
              <a:stCxn id="26" idx="2"/>
              <a:endCxn id="27" idx="0"/>
            </p:cNvCxnSpPr>
            <p:nvPr/>
          </p:nvCxnSpPr>
          <p:spPr bwMode="auto">
            <a:xfrm flipH="1">
              <a:off x="2664718" y="1170236"/>
              <a:ext cx="1440160" cy="6480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0DE59E9-22CD-4786-BFB0-58D4B08E9E4A}"/>
                </a:ext>
              </a:extLst>
            </p:cNvPr>
            <p:cNvCxnSpPr>
              <a:cxnSpLocks/>
              <a:stCxn id="26" idx="2"/>
              <a:endCxn id="28" idx="0"/>
            </p:cNvCxnSpPr>
            <p:nvPr/>
          </p:nvCxnSpPr>
          <p:spPr bwMode="auto">
            <a:xfrm>
              <a:off x="4104877" y="1170236"/>
              <a:ext cx="1512169" cy="6480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E091FA1B-0AC8-40CE-A4F0-14D1570422F4}"/>
                </a:ext>
              </a:extLst>
            </p:cNvPr>
            <p:cNvCxnSpPr>
              <a:cxnSpLocks/>
              <a:stCxn id="27" idx="2"/>
              <a:endCxn id="29" idx="0"/>
            </p:cNvCxnSpPr>
            <p:nvPr/>
          </p:nvCxnSpPr>
          <p:spPr bwMode="auto">
            <a:xfrm flipH="1">
              <a:off x="1296565" y="2250355"/>
              <a:ext cx="1368152" cy="6480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4" name="TextBox 33">
              <a:extLst>
                <a:ext uri="{FF2B5EF4-FFF2-40B4-BE49-F238E27FC236}">
                  <a16:creationId xmlns:a16="http://schemas.microsoft.com/office/drawing/2014/main" id="{9DF86A06-A911-45DD-84AE-3D849AEDEB88}"/>
                </a:ext>
              </a:extLst>
            </p:cNvPr>
            <p:cNvSpPr txBox="1"/>
            <p:nvPr/>
          </p:nvSpPr>
          <p:spPr>
            <a:xfrm>
              <a:off x="2633208" y="1255356"/>
              <a:ext cx="648072" cy="419695"/>
            </a:xfrm>
            <a:prstGeom prst="rect">
              <a:avLst/>
            </a:prstGeom>
            <a:noFill/>
          </p:spPr>
          <p:txBody>
            <a:bodyPr wrap="square" rtlCol="0">
              <a:spAutoFit/>
            </a:bodyPr>
            <a:lstStyle/>
            <a:p>
              <a:r>
                <a:rPr lang="en-GB" sz="1000" dirty="0"/>
                <a:t>yes</a:t>
              </a:r>
            </a:p>
          </p:txBody>
        </p:sp>
        <p:sp>
          <p:nvSpPr>
            <p:cNvPr id="35" name="TextBox 34">
              <a:extLst>
                <a:ext uri="{FF2B5EF4-FFF2-40B4-BE49-F238E27FC236}">
                  <a16:creationId xmlns:a16="http://schemas.microsoft.com/office/drawing/2014/main" id="{11FDDBE2-C79B-44E6-B058-7B7A6CB56B01}"/>
                </a:ext>
              </a:extLst>
            </p:cNvPr>
            <p:cNvSpPr txBox="1"/>
            <p:nvPr/>
          </p:nvSpPr>
          <p:spPr>
            <a:xfrm>
              <a:off x="5040981" y="1267756"/>
              <a:ext cx="648071" cy="419695"/>
            </a:xfrm>
            <a:prstGeom prst="rect">
              <a:avLst/>
            </a:prstGeom>
            <a:noFill/>
          </p:spPr>
          <p:txBody>
            <a:bodyPr wrap="square" rtlCol="0">
              <a:spAutoFit/>
            </a:bodyPr>
            <a:lstStyle/>
            <a:p>
              <a:r>
                <a:rPr lang="en-GB" sz="1000" dirty="0"/>
                <a:t>no</a:t>
              </a:r>
            </a:p>
          </p:txBody>
        </p:sp>
        <p:sp>
          <p:nvSpPr>
            <p:cNvPr id="36" name="TextBox 35">
              <a:extLst>
                <a:ext uri="{FF2B5EF4-FFF2-40B4-BE49-F238E27FC236}">
                  <a16:creationId xmlns:a16="http://schemas.microsoft.com/office/drawing/2014/main" id="{15AAF3E4-1D78-4B6B-AD9A-686F481E9439}"/>
                </a:ext>
              </a:extLst>
            </p:cNvPr>
            <p:cNvSpPr txBox="1"/>
            <p:nvPr/>
          </p:nvSpPr>
          <p:spPr>
            <a:xfrm>
              <a:off x="1443442" y="2312980"/>
              <a:ext cx="872480" cy="419695"/>
            </a:xfrm>
            <a:prstGeom prst="rect">
              <a:avLst/>
            </a:prstGeom>
            <a:noFill/>
          </p:spPr>
          <p:txBody>
            <a:bodyPr wrap="square" rtlCol="0">
              <a:spAutoFit/>
            </a:bodyPr>
            <a:lstStyle/>
            <a:p>
              <a:r>
                <a:rPr lang="en-GB" sz="1000" dirty="0"/>
                <a:t>yes</a:t>
              </a:r>
            </a:p>
          </p:txBody>
        </p:sp>
        <p:sp>
          <p:nvSpPr>
            <p:cNvPr id="37" name="TextBox 36">
              <a:extLst>
                <a:ext uri="{FF2B5EF4-FFF2-40B4-BE49-F238E27FC236}">
                  <a16:creationId xmlns:a16="http://schemas.microsoft.com/office/drawing/2014/main" id="{6F3A0D70-A79A-4E79-977D-181F6D5CD8D6}"/>
                </a:ext>
              </a:extLst>
            </p:cNvPr>
            <p:cNvSpPr txBox="1"/>
            <p:nvPr/>
          </p:nvSpPr>
          <p:spPr>
            <a:xfrm>
              <a:off x="3240782" y="2375719"/>
              <a:ext cx="648071" cy="419695"/>
            </a:xfrm>
            <a:prstGeom prst="rect">
              <a:avLst/>
            </a:prstGeom>
            <a:noFill/>
          </p:spPr>
          <p:txBody>
            <a:bodyPr wrap="square" rtlCol="0">
              <a:spAutoFit/>
            </a:bodyPr>
            <a:lstStyle/>
            <a:p>
              <a:r>
                <a:rPr lang="en-GB" sz="1000" dirty="0"/>
                <a:t>no</a:t>
              </a:r>
            </a:p>
          </p:txBody>
        </p:sp>
      </p:grpSp>
      <p:cxnSp>
        <p:nvCxnSpPr>
          <p:cNvPr id="38" name="Straight Connector 37">
            <a:extLst>
              <a:ext uri="{FF2B5EF4-FFF2-40B4-BE49-F238E27FC236}">
                <a16:creationId xmlns:a16="http://schemas.microsoft.com/office/drawing/2014/main" id="{50C87B77-AC75-4993-B8BB-F6FC12077305}"/>
              </a:ext>
            </a:extLst>
          </p:cNvPr>
          <p:cNvCxnSpPr>
            <a:cxnSpLocks/>
            <a:stCxn id="27" idx="2"/>
            <a:endCxn id="30" idx="0"/>
          </p:cNvCxnSpPr>
          <p:nvPr/>
        </p:nvCxnSpPr>
        <p:spPr bwMode="auto">
          <a:xfrm>
            <a:off x="6762774" y="8250062"/>
            <a:ext cx="649672" cy="38020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TextBox 6">
            <a:extLst>
              <a:ext uri="{FF2B5EF4-FFF2-40B4-BE49-F238E27FC236}">
                <a16:creationId xmlns:a16="http://schemas.microsoft.com/office/drawing/2014/main" id="{ED99BB93-57BE-48D5-AA18-828F340BA648}"/>
              </a:ext>
            </a:extLst>
          </p:cNvPr>
          <p:cNvSpPr txBox="1"/>
          <p:nvPr/>
        </p:nvSpPr>
        <p:spPr>
          <a:xfrm>
            <a:off x="9001422" y="2709319"/>
            <a:ext cx="1224135" cy="261610"/>
          </a:xfrm>
          <a:prstGeom prst="rect">
            <a:avLst/>
          </a:prstGeom>
          <a:noFill/>
        </p:spPr>
        <p:txBody>
          <a:bodyPr wrap="square" rtlCol="0">
            <a:spAutoFit/>
          </a:bodyPr>
          <a:lstStyle/>
          <a:p>
            <a:r>
              <a:rPr lang="en-GB" sz="1050" dirty="0"/>
              <a:t>Dense layers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9E428E-B4E8-4A06-9EB6-04820EC0F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4D0D3C5-34E4-4C50-AEF0-1975AC22A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CE301 Poster Template</Template>
  <TotalTime>342</TotalTime>
  <Words>477</Words>
  <Application>Microsoft Office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Sturrock, Samuel R</cp:lastModifiedBy>
  <cp:revision>24</cp:revision>
  <dcterms:created xsi:type="dcterms:W3CDTF">2017-01-16T10:10:48Z</dcterms:created>
  <dcterms:modified xsi:type="dcterms:W3CDTF">2022-03-16T11:28:51Z</dcterms:modified>
</cp:coreProperties>
</file>