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8" r:id="rId3"/>
    <p:sldId id="257" r:id="rId4"/>
    <p:sldId id="265" r:id="rId5"/>
    <p:sldId id="260" r:id="rId6"/>
    <p:sldId id="262" r:id="rId7"/>
    <p:sldId id="261" r:id="rId8"/>
    <p:sldId id="263" r:id="rId9"/>
    <p:sldId id="266" r:id="rId10"/>
    <p:sldId id="259" r:id="rId11"/>
    <p:sldId id="264" r:id="rId12"/>
    <p:sldId id="267" r:id="rId13"/>
  </p:sldIdLst>
  <p:sldSz cx="12192000" cy="6858000"/>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70533D-6BCC-45D6-8BB6-B1F4874A750E}" v="302" dt="2020-11-22T21:27:35.743"/>
    <p1510:client id="{7E05C3DC-F5B5-4D75-9846-9CE2E76D6504}" v="19" dt="2020-11-22T21:53:49.584"/>
  </p1510:revLst>
</p1510:revInfo>
</file>

<file path=ppt/tableStyles.xml><?xml version="1.0" encoding="utf-8"?>
<a:tblStyleLst xmlns:a="http://schemas.openxmlformats.org/drawingml/2006/main" def="{5C22544A-7EE6-4342-B048-85BDC9FD1C3A}">
  <a:tblStyle styleId="{5C22544A-7EE6-4342-B048-85BDC9FD1C3A}" styleName="Stredný štýl 2 - zvýrazneni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92" d="100"/>
          <a:sy n="92" d="100"/>
        </p:scale>
        <p:origin x="9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4160871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12/8/2020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078785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12/8/2020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060025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791276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170869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fld id="{5586B75A-687E-405C-8A0B-8D00578BA2C3}" type="datetimeFigureOut">
              <a:rPr lang="en-US" dirty="0"/>
              <a:pPr/>
              <a:t>12/8/2020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489194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p:cNvSpPr>
            <a:spLocks noGrp="1"/>
          </p:cNvSpPr>
          <p:nvPr>
            <p:ph type="dt" sz="half" idx="10"/>
          </p:nvPr>
        </p:nvSpPr>
        <p:spPr/>
        <p:txBody>
          <a:bodyPr/>
          <a:lstStyle/>
          <a:p>
            <a:fld id="{5586B75A-687E-405C-8A0B-8D00578BA2C3}" type="datetimeFigureOut">
              <a:rPr lang="en-US" dirty="0"/>
              <a:pPr/>
              <a:t>12/8/2020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415781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dirty="0"/>
              <a:pPr/>
              <a:t>12/8/2020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167550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024499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12/8/2020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4064602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dirty="0"/>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12/8/2020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723371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dirty="0"/>
              <a:t>Click to edit Master title style</a:t>
            </a:r>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fld id="{5586B75A-687E-405C-8A0B-8D00578BA2C3}" type="datetimeFigureOut">
              <a:rPr lang="en-US" dirty="0"/>
              <a:pPr/>
              <a:t>12/8/2020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295644008"/>
      </p:ext>
    </p:extLst>
  </p:cSld>
  <p:clrMap bg1="dk1" tx1="lt1" bg2="dk2" tx2="lt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researchgate.net/publication/305084679_Learning_Programming_through_Games_and_Contests_Overview_Characterisation_and_Discussion"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file:///C:\Users\samue\Desktop\MIP\prezentacia\ToonTalk_Tabulka.xlsx"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Nadpis 1"/>
          <p:cNvSpPr>
            <a:spLocks noGrp="1"/>
          </p:cNvSpPr>
          <p:nvPr>
            <p:ph type="ctrTitle"/>
          </p:nvPr>
        </p:nvSpPr>
        <p:spPr/>
        <p:txBody>
          <a:bodyPr>
            <a:normAutofit/>
          </a:bodyPr>
          <a:lstStyle/>
          <a:p>
            <a:r>
              <a:rPr lang="sk-SK"/>
              <a:t>Počítačové hry, ktoré učia programovať</a:t>
            </a:r>
          </a:p>
        </p:txBody>
      </p:sp>
      <p:sp>
        <p:nvSpPr>
          <p:cNvPr id="3" name="Podnadpis 2"/>
          <p:cNvSpPr>
            <a:spLocks noGrp="1"/>
          </p:cNvSpPr>
          <p:nvPr>
            <p:ph type="subTitle" idx="1"/>
          </p:nvPr>
        </p:nvSpPr>
        <p:spPr/>
        <p:txBody>
          <a:bodyPr>
            <a:normAutofit/>
          </a:bodyPr>
          <a:lstStyle/>
          <a:p>
            <a:r>
              <a:rPr lang="sk-SK"/>
              <a:t>Samuel Suja</a:t>
            </a:r>
          </a:p>
        </p:txBody>
      </p:sp>
    </p:spTree>
    <p:extLst>
      <p:ext uri="{BB962C8B-B14F-4D97-AF65-F5344CB8AC3E}">
        <p14:creationId xmlns:p14="http://schemas.microsoft.com/office/powerpoint/2010/main" val="3676557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 xmlns:a16="http://schemas.microsoft.com/office/drawing/2014/main" id="{D1E8411F-4D50-4AF7-AF31-FA41A2E03BAE}"/>
              </a:ext>
            </a:extLst>
          </p:cNvPr>
          <p:cNvSpPr>
            <a:spLocks noGrp="1"/>
          </p:cNvSpPr>
          <p:nvPr>
            <p:ph type="title"/>
          </p:nvPr>
        </p:nvSpPr>
        <p:spPr/>
        <p:txBody>
          <a:bodyPr/>
          <a:lstStyle/>
          <a:p>
            <a:r>
              <a:rPr lang="sk-SK"/>
              <a:t>CodinGame</a:t>
            </a:r>
          </a:p>
        </p:txBody>
      </p:sp>
      <p:pic>
        <p:nvPicPr>
          <p:cNvPr id="5" name="Obrázok 5">
            <a:extLst>
              <a:ext uri="{FF2B5EF4-FFF2-40B4-BE49-F238E27FC236}">
                <a16:creationId xmlns="" xmlns:a16="http://schemas.microsoft.com/office/drawing/2014/main" id="{2825A14D-3398-402C-85AC-ABFDF35CF6E3}"/>
              </a:ext>
            </a:extLst>
          </p:cNvPr>
          <p:cNvPicPr>
            <a:picLocks noGrp="1" noChangeAspect="1"/>
          </p:cNvPicPr>
          <p:nvPr>
            <p:ph type="pic" idx="1"/>
          </p:nvPr>
        </p:nvPicPr>
        <p:blipFill rotWithShape="1">
          <a:blip r:embed="rId2"/>
          <a:srcRect l="22640" r="22640"/>
          <a:stretch/>
        </p:blipFill>
        <p:spPr/>
      </p:pic>
      <p:sp>
        <p:nvSpPr>
          <p:cNvPr id="4" name="Zástupný text 3">
            <a:extLst>
              <a:ext uri="{FF2B5EF4-FFF2-40B4-BE49-F238E27FC236}">
                <a16:creationId xmlns="" xmlns:a16="http://schemas.microsoft.com/office/drawing/2014/main" id="{956109A0-B6E1-4EDD-A38A-DC34189CCEBE}"/>
              </a:ext>
            </a:extLst>
          </p:cNvPr>
          <p:cNvSpPr>
            <a:spLocks noGrp="1"/>
          </p:cNvSpPr>
          <p:nvPr>
            <p:ph type="body" sz="half" idx="2"/>
          </p:nvPr>
        </p:nvSpPr>
        <p:spPr/>
        <p:txBody>
          <a:bodyPr/>
          <a:lstStyle/>
          <a:p>
            <a:endParaRPr lang="sk-SK"/>
          </a:p>
        </p:txBody>
      </p:sp>
    </p:spTree>
    <p:extLst>
      <p:ext uri="{BB962C8B-B14F-4D97-AF65-F5344CB8AC3E}">
        <p14:creationId xmlns:p14="http://schemas.microsoft.com/office/powerpoint/2010/main" val="2807054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 xmlns:a16="http://schemas.microsoft.com/office/drawing/2014/main" id="{C35584EE-D7A3-4FA0-AA7E-0682BFA555B5}"/>
              </a:ext>
            </a:extLst>
          </p:cNvPr>
          <p:cNvSpPr>
            <a:spLocks noGrp="1"/>
          </p:cNvSpPr>
          <p:nvPr>
            <p:ph type="title"/>
          </p:nvPr>
        </p:nvSpPr>
        <p:spPr/>
        <p:txBody>
          <a:bodyPr/>
          <a:lstStyle/>
          <a:p>
            <a:r>
              <a:rPr lang="sk-SK">
                <a:ea typeface="+mj-lt"/>
                <a:cs typeface="+mj-lt"/>
              </a:rPr>
              <a:t>CodinGame</a:t>
            </a:r>
          </a:p>
        </p:txBody>
      </p:sp>
      <p:sp>
        <p:nvSpPr>
          <p:cNvPr id="3" name="Zástupný objekt pre obsah 2">
            <a:extLst>
              <a:ext uri="{FF2B5EF4-FFF2-40B4-BE49-F238E27FC236}">
                <a16:creationId xmlns="" xmlns:a16="http://schemas.microsoft.com/office/drawing/2014/main" id="{32737A58-A903-48CA-8129-274377C9B5D4}"/>
              </a:ext>
            </a:extLst>
          </p:cNvPr>
          <p:cNvSpPr>
            <a:spLocks noGrp="1"/>
          </p:cNvSpPr>
          <p:nvPr>
            <p:ph idx="1"/>
          </p:nvPr>
        </p:nvSpPr>
        <p:spPr/>
        <p:txBody>
          <a:bodyPr/>
          <a:lstStyle/>
          <a:p>
            <a:r>
              <a:rPr lang="sk-SK">
                <a:ea typeface="+mn-lt"/>
                <a:cs typeface="+mn-lt"/>
              </a:rPr>
              <a:t>CodinGame je online hra, v ktorej je hráčovým cieľom naprogramovať svojho agenta tak, aby splnil požiadavky na prejdenie úrovňou.</a:t>
            </a:r>
          </a:p>
          <a:p>
            <a:r>
              <a:rPr lang="sk-SK">
                <a:ea typeface="+mn-lt"/>
                <a:cs typeface="+mn-lt"/>
              </a:rPr>
              <a:t>Hráč si môže vybrať jeden z dostupných jazykov, v ktorom bude programovať, a napíše svoj kód tak, aby jeho agent úspešne prešiel cez všetky testovacie situácie. Každá testovacia situácia vloží agenta do iných podmienok, ale hráč musí pre všetky testovacie situácie použiť ten istý kód.</a:t>
            </a:r>
          </a:p>
          <a:p>
            <a:r>
              <a:rPr lang="sk-SK">
                <a:ea typeface="+mn-lt"/>
                <a:cs typeface="+mn-lt"/>
              </a:rPr>
              <a:t>Podmienky niektorých z týchto testov sú hráčovi predom známe, no niektoré sú skryté, aby hráč dospel k všeobecnému riešeniu.</a:t>
            </a:r>
            <a:endParaRPr lang="sk-SK"/>
          </a:p>
        </p:txBody>
      </p:sp>
    </p:spTree>
    <p:extLst>
      <p:ext uri="{BB962C8B-B14F-4D97-AF65-F5344CB8AC3E}">
        <p14:creationId xmlns:p14="http://schemas.microsoft.com/office/powerpoint/2010/main" val="988058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1100015" y="1808018"/>
            <a:ext cx="7315200" cy="1020803"/>
          </a:xfrm>
        </p:spPr>
        <p:txBody>
          <a:bodyPr/>
          <a:lstStyle/>
          <a:p>
            <a:r>
              <a:rPr lang="sk-SK" dirty="0" smtClean="0"/>
              <a:t>Ďakujem za pozornosť</a:t>
            </a:r>
            <a:endParaRPr lang="en-GB" dirty="0"/>
          </a:p>
        </p:txBody>
      </p:sp>
      <p:sp>
        <p:nvSpPr>
          <p:cNvPr id="3" name="Podnadpis 2"/>
          <p:cNvSpPr>
            <a:spLocks noGrp="1"/>
          </p:cNvSpPr>
          <p:nvPr>
            <p:ph type="subTitle" idx="1"/>
          </p:nvPr>
        </p:nvSpPr>
        <p:spPr/>
        <p:txBody>
          <a:bodyPr>
            <a:normAutofit fontScale="85000" lnSpcReduction="20000"/>
          </a:bodyPr>
          <a:lstStyle/>
          <a:p>
            <a:r>
              <a:rPr lang="sk-SK" dirty="0" smtClean="0"/>
              <a:t>Zdroje</a:t>
            </a:r>
            <a:r>
              <a:rPr lang="sk-SK" dirty="0"/>
              <a:t>: </a:t>
            </a:r>
            <a:r>
              <a:rPr lang="sk-SK" dirty="0">
                <a:hlinkClick r:id="rId2"/>
              </a:rPr>
              <a:t>https://</a:t>
            </a:r>
            <a:r>
              <a:rPr lang="sk-SK" dirty="0" smtClean="0">
                <a:hlinkClick r:id="rId2"/>
              </a:rPr>
              <a:t>www.researchgate.net/publication/305084679_Learning_Programming_through_Games_and_Contests_Overview_Characterisation_and_Discussion</a:t>
            </a:r>
            <a:endParaRPr lang="sk-SK" dirty="0" smtClean="0"/>
          </a:p>
          <a:p>
            <a:endParaRPr lang="en-GB" dirty="0"/>
          </a:p>
        </p:txBody>
      </p:sp>
    </p:spTree>
    <p:extLst>
      <p:ext uri="{BB962C8B-B14F-4D97-AF65-F5344CB8AC3E}">
        <p14:creationId xmlns:p14="http://schemas.microsoft.com/office/powerpoint/2010/main" val="4254856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 xmlns:a16="http://schemas.microsoft.com/office/drawing/2014/main" id="{D1E8411F-4D50-4AF7-AF31-FA41A2E03BAE}"/>
              </a:ext>
            </a:extLst>
          </p:cNvPr>
          <p:cNvSpPr>
            <a:spLocks noGrp="1"/>
          </p:cNvSpPr>
          <p:nvPr>
            <p:ph type="title"/>
          </p:nvPr>
        </p:nvSpPr>
        <p:spPr/>
        <p:txBody>
          <a:bodyPr/>
          <a:lstStyle/>
          <a:p>
            <a:r>
              <a:rPr lang="sk-SK"/>
              <a:t>ToonTalk</a:t>
            </a:r>
          </a:p>
        </p:txBody>
      </p:sp>
      <p:pic>
        <p:nvPicPr>
          <p:cNvPr id="5" name="Obrázok 5" descr="Obrázok, na ktorom je hráč, lopta, jedlo, stôl&#10;&#10;Automaticky generovaný popis">
            <a:extLst>
              <a:ext uri="{FF2B5EF4-FFF2-40B4-BE49-F238E27FC236}">
                <a16:creationId xmlns="" xmlns:a16="http://schemas.microsoft.com/office/drawing/2014/main" id="{4FA405F1-F437-48DC-B0D7-C816986D08DF}"/>
              </a:ext>
            </a:extLst>
          </p:cNvPr>
          <p:cNvPicPr>
            <a:picLocks noGrp="1" noChangeAspect="1"/>
          </p:cNvPicPr>
          <p:nvPr>
            <p:ph type="pic" idx="1"/>
          </p:nvPr>
        </p:nvPicPr>
        <p:blipFill rotWithShape="1">
          <a:blip r:embed="rId2"/>
          <a:srcRect l="15571" r="15571"/>
          <a:stretch/>
        </p:blipFill>
        <p:spPr/>
      </p:pic>
      <p:sp>
        <p:nvSpPr>
          <p:cNvPr id="4" name="Zástupný text 3">
            <a:extLst>
              <a:ext uri="{FF2B5EF4-FFF2-40B4-BE49-F238E27FC236}">
                <a16:creationId xmlns="" xmlns:a16="http://schemas.microsoft.com/office/drawing/2014/main" id="{956109A0-B6E1-4EDD-A38A-DC34189CCEBE}"/>
              </a:ext>
            </a:extLst>
          </p:cNvPr>
          <p:cNvSpPr>
            <a:spLocks noGrp="1"/>
          </p:cNvSpPr>
          <p:nvPr>
            <p:ph type="body" sz="half" idx="2"/>
          </p:nvPr>
        </p:nvSpPr>
        <p:spPr/>
        <p:txBody>
          <a:bodyPr/>
          <a:lstStyle/>
          <a:p>
            <a:endParaRPr lang="sk-SK"/>
          </a:p>
        </p:txBody>
      </p:sp>
    </p:spTree>
    <p:extLst>
      <p:ext uri="{BB962C8B-B14F-4D97-AF65-F5344CB8AC3E}">
        <p14:creationId xmlns:p14="http://schemas.microsoft.com/office/powerpoint/2010/main" val="2178276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 xmlns:a16="http://schemas.microsoft.com/office/drawing/2014/main" id="{C35584EE-D7A3-4FA0-AA7E-0682BFA555B5}"/>
              </a:ext>
            </a:extLst>
          </p:cNvPr>
          <p:cNvSpPr>
            <a:spLocks noGrp="1"/>
          </p:cNvSpPr>
          <p:nvPr>
            <p:ph type="title"/>
          </p:nvPr>
        </p:nvSpPr>
        <p:spPr/>
        <p:txBody>
          <a:bodyPr/>
          <a:lstStyle/>
          <a:p>
            <a:r>
              <a:rPr lang="sk-SK"/>
              <a:t>ToonTalk</a:t>
            </a:r>
          </a:p>
        </p:txBody>
      </p:sp>
      <p:sp>
        <p:nvSpPr>
          <p:cNvPr id="3" name="Zástupný objekt pre obsah 2">
            <a:extLst>
              <a:ext uri="{FF2B5EF4-FFF2-40B4-BE49-F238E27FC236}">
                <a16:creationId xmlns="" xmlns:a16="http://schemas.microsoft.com/office/drawing/2014/main" id="{32737A58-A903-48CA-8129-274377C9B5D4}"/>
              </a:ext>
            </a:extLst>
          </p:cNvPr>
          <p:cNvSpPr>
            <a:spLocks noGrp="1"/>
          </p:cNvSpPr>
          <p:nvPr>
            <p:ph idx="1"/>
          </p:nvPr>
        </p:nvSpPr>
        <p:spPr/>
        <p:txBody>
          <a:bodyPr/>
          <a:lstStyle/>
          <a:p>
            <a:r>
              <a:rPr lang="sk-SK">
                <a:ea typeface="+mn-lt"/>
                <a:cs typeface="+mn-lt"/>
              </a:rPr>
              <a:t>ToonTalk je programovací jazyk, ktorého kód môžeme vidieť v podobe interaktívneho animovaného sveta.</a:t>
            </a:r>
          </a:p>
          <a:p>
            <a:r>
              <a:rPr lang="sk-SK">
                <a:ea typeface="+mn-lt"/>
                <a:cs typeface="+mn-lt"/>
              </a:rPr>
              <a:t>K dispozícií máme prázdne pole a niekoľko objektov, ktoré je možné na toto pole umiestniť tak, aby sme z nich vytvorili funkčný program. Každý objekt má svoju vlastnú funkciu a zároveň dokáže komunikovať a spolupracovať s inými objektmi umiestnenými na poli.</a:t>
            </a:r>
          </a:p>
          <a:p>
            <a:r>
              <a:rPr lang="sk-SK">
                <a:ea typeface="+mn-lt"/>
                <a:cs typeface="+mn-lt"/>
              </a:rPr>
              <a:t>Animované nie sú len ikony týchto objektov, ale aj samotné činnosti ktoré vykonávajú a ich vzájomné vzťahy. Celý proces fungovania programu je ukázaný na obrazovke a použivateľ môže v reálnom čase sledovať ako jeho program pracuje.</a:t>
            </a:r>
            <a:endParaRPr lang="sk-SK"/>
          </a:p>
        </p:txBody>
      </p:sp>
    </p:spTree>
    <p:extLst>
      <p:ext uri="{BB962C8B-B14F-4D97-AF65-F5344CB8AC3E}">
        <p14:creationId xmlns:p14="http://schemas.microsoft.com/office/powerpoint/2010/main" val="1360130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 xmlns:a16="http://schemas.microsoft.com/office/drawing/2014/main" id="{C35584EE-D7A3-4FA0-AA7E-0682BFA555B5}"/>
              </a:ext>
            </a:extLst>
          </p:cNvPr>
          <p:cNvSpPr>
            <a:spLocks noGrp="1"/>
          </p:cNvSpPr>
          <p:nvPr>
            <p:ph type="title"/>
          </p:nvPr>
        </p:nvSpPr>
        <p:spPr/>
        <p:txBody>
          <a:bodyPr/>
          <a:lstStyle/>
          <a:p>
            <a:r>
              <a:rPr lang="sk-SK"/>
              <a:t>ToonTalk</a:t>
            </a:r>
          </a:p>
        </p:txBody>
      </p:sp>
      <p:graphicFrame>
        <p:nvGraphicFramePr>
          <p:cNvPr id="5" name="Zástupný symbol obsahu 4"/>
          <p:cNvGraphicFramePr>
            <a:graphicFrameLocks noGrp="1" noChangeAspect="1"/>
          </p:cNvGraphicFramePr>
          <p:nvPr>
            <p:ph idx="1"/>
            <p:extLst>
              <p:ext uri="{D42A27DB-BD31-4B8C-83A1-F6EECF244321}">
                <p14:modId xmlns:p14="http://schemas.microsoft.com/office/powerpoint/2010/main" val="1310783097"/>
              </p:ext>
            </p:extLst>
          </p:nvPr>
        </p:nvGraphicFramePr>
        <p:xfrm>
          <a:off x="3868738" y="1874838"/>
          <a:ext cx="7315200" cy="3097212"/>
        </p:xfrm>
        <a:graphic>
          <a:graphicData uri="http://schemas.openxmlformats.org/presentationml/2006/ole">
            <mc:AlternateContent xmlns:mc="http://schemas.openxmlformats.org/markup-compatibility/2006">
              <mc:Choice xmlns:v="urn:schemas-microsoft-com:vml" Requires="v">
                <p:oleObj spid="_x0000_s1036" name="Hárok" r:id="rId3" imgW="3666984" imgH="1552539" progId="Excel.Sheet.12">
                  <p:link updateAutomatic="1"/>
                </p:oleObj>
              </mc:Choice>
              <mc:Fallback>
                <p:oleObj name="Hárok" r:id="rId3" imgW="3666984" imgH="1552539" progId="Excel.Sheet.12">
                  <p:link updateAutomatic="1"/>
                  <p:pic>
                    <p:nvPicPr>
                      <p:cNvPr id="0" name=""/>
                      <p:cNvPicPr/>
                      <p:nvPr/>
                    </p:nvPicPr>
                    <p:blipFill>
                      <a:blip r:embed="rId4"/>
                      <a:stretch>
                        <a:fillRect/>
                      </a:stretch>
                    </p:blipFill>
                    <p:spPr>
                      <a:xfrm>
                        <a:off x="3868738" y="1874838"/>
                        <a:ext cx="7315200" cy="3097212"/>
                      </a:xfrm>
                      <a:prstGeom prst="rect">
                        <a:avLst/>
                      </a:prstGeom>
                    </p:spPr>
                  </p:pic>
                </p:oleObj>
              </mc:Fallback>
            </mc:AlternateContent>
          </a:graphicData>
        </a:graphic>
      </p:graphicFrame>
    </p:spTree>
    <p:extLst>
      <p:ext uri="{BB962C8B-B14F-4D97-AF65-F5344CB8AC3E}">
        <p14:creationId xmlns:p14="http://schemas.microsoft.com/office/powerpoint/2010/main" val="870987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 xmlns:a16="http://schemas.microsoft.com/office/drawing/2014/main" id="{D1E8411F-4D50-4AF7-AF31-FA41A2E03BAE}"/>
              </a:ext>
            </a:extLst>
          </p:cNvPr>
          <p:cNvSpPr>
            <a:spLocks noGrp="1"/>
          </p:cNvSpPr>
          <p:nvPr>
            <p:ph type="title"/>
          </p:nvPr>
        </p:nvSpPr>
        <p:spPr/>
        <p:txBody>
          <a:bodyPr/>
          <a:lstStyle/>
          <a:p>
            <a:r>
              <a:rPr lang="sk-SK"/>
              <a:t>LightBot</a:t>
            </a:r>
          </a:p>
        </p:txBody>
      </p:sp>
      <p:pic>
        <p:nvPicPr>
          <p:cNvPr id="5" name="Obrázok 5">
            <a:extLst>
              <a:ext uri="{FF2B5EF4-FFF2-40B4-BE49-F238E27FC236}">
                <a16:creationId xmlns="" xmlns:a16="http://schemas.microsoft.com/office/drawing/2014/main" id="{B9C25D33-B624-430B-B369-FC420FABB17D}"/>
              </a:ext>
            </a:extLst>
          </p:cNvPr>
          <p:cNvPicPr>
            <a:picLocks noGrp="1" noChangeAspect="1"/>
          </p:cNvPicPr>
          <p:nvPr>
            <p:ph type="pic" idx="1"/>
          </p:nvPr>
        </p:nvPicPr>
        <p:blipFill rotWithShape="1">
          <a:blip r:embed="rId2"/>
          <a:srcRect t="238" b="238"/>
          <a:stretch/>
        </p:blipFill>
        <p:spPr/>
      </p:pic>
      <p:sp>
        <p:nvSpPr>
          <p:cNvPr id="4" name="Zástupný text 3">
            <a:extLst>
              <a:ext uri="{FF2B5EF4-FFF2-40B4-BE49-F238E27FC236}">
                <a16:creationId xmlns="" xmlns:a16="http://schemas.microsoft.com/office/drawing/2014/main" id="{956109A0-B6E1-4EDD-A38A-DC34189CCEBE}"/>
              </a:ext>
            </a:extLst>
          </p:cNvPr>
          <p:cNvSpPr>
            <a:spLocks noGrp="1"/>
          </p:cNvSpPr>
          <p:nvPr>
            <p:ph type="body" sz="half" idx="2"/>
          </p:nvPr>
        </p:nvSpPr>
        <p:spPr/>
        <p:txBody>
          <a:bodyPr/>
          <a:lstStyle/>
          <a:p>
            <a:endParaRPr lang="sk-SK"/>
          </a:p>
        </p:txBody>
      </p:sp>
    </p:spTree>
    <p:extLst>
      <p:ext uri="{BB962C8B-B14F-4D97-AF65-F5344CB8AC3E}">
        <p14:creationId xmlns:p14="http://schemas.microsoft.com/office/powerpoint/2010/main" val="2630471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 xmlns:a16="http://schemas.microsoft.com/office/drawing/2014/main" id="{C35584EE-D7A3-4FA0-AA7E-0682BFA555B5}"/>
              </a:ext>
            </a:extLst>
          </p:cNvPr>
          <p:cNvSpPr>
            <a:spLocks noGrp="1"/>
          </p:cNvSpPr>
          <p:nvPr>
            <p:ph type="title"/>
          </p:nvPr>
        </p:nvSpPr>
        <p:spPr/>
        <p:txBody>
          <a:bodyPr/>
          <a:lstStyle/>
          <a:p>
            <a:r>
              <a:rPr lang="sk-SK">
                <a:ea typeface="+mj-lt"/>
                <a:cs typeface="+mj-lt"/>
              </a:rPr>
              <a:t>LightBot</a:t>
            </a:r>
          </a:p>
        </p:txBody>
      </p:sp>
      <p:sp>
        <p:nvSpPr>
          <p:cNvPr id="3" name="Zástupný objekt pre obsah 2">
            <a:extLst>
              <a:ext uri="{FF2B5EF4-FFF2-40B4-BE49-F238E27FC236}">
                <a16:creationId xmlns="" xmlns:a16="http://schemas.microsoft.com/office/drawing/2014/main" id="{32737A58-A903-48CA-8129-274377C9B5D4}"/>
              </a:ext>
            </a:extLst>
          </p:cNvPr>
          <p:cNvSpPr>
            <a:spLocks noGrp="1"/>
          </p:cNvSpPr>
          <p:nvPr>
            <p:ph idx="1"/>
          </p:nvPr>
        </p:nvSpPr>
        <p:spPr/>
        <p:txBody>
          <a:bodyPr/>
          <a:lstStyle/>
          <a:p>
            <a:r>
              <a:rPr lang="sk-SK">
                <a:ea typeface="+mn-lt"/>
                <a:cs typeface="+mn-lt"/>
              </a:rPr>
              <a:t>LightBot nie je hra, ktorá dokáže hráčom priamo vysvetliť princípy programovania. Jadro tejto hry spočíva v skladaní príkazov do algoritmov s cieľom dostať sa do ďalšej úrovne.</a:t>
            </a:r>
          </a:p>
          <a:p>
            <a:r>
              <a:rPr lang="sk-SK">
                <a:ea typeface="+mn-lt"/>
                <a:cs typeface="+mn-lt"/>
              </a:rPr>
              <a:t>V hre ovláda hráč robota, ktorý sa vie pohybovať po políčkach a vykonávať rôzne úlohy.</a:t>
            </a:r>
          </a:p>
          <a:p>
            <a:r>
              <a:rPr lang="sk-SK">
                <a:ea typeface="+mn-lt"/>
                <a:cs typeface="+mn-lt"/>
              </a:rPr>
              <a:t>Aby hráč postúpil do ďalšej úrovne, musí pomôcť robotovi zapáliť svetlá na všetkých políčkach zafarbených modrou farbou. Toto hráč docieli poskladaním postupnosti príkazov do procedúry main, ktoré má robot vykonať aby úspešne dokončil úroveň.</a:t>
            </a:r>
            <a:endParaRPr lang="sk-SK"/>
          </a:p>
        </p:txBody>
      </p:sp>
    </p:spTree>
    <p:extLst>
      <p:ext uri="{BB962C8B-B14F-4D97-AF65-F5344CB8AC3E}">
        <p14:creationId xmlns:p14="http://schemas.microsoft.com/office/powerpoint/2010/main" val="2673776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 xmlns:a16="http://schemas.microsoft.com/office/drawing/2014/main" id="{D1E8411F-4D50-4AF7-AF31-FA41A2E03BAE}"/>
              </a:ext>
            </a:extLst>
          </p:cNvPr>
          <p:cNvSpPr>
            <a:spLocks noGrp="1"/>
          </p:cNvSpPr>
          <p:nvPr>
            <p:ph type="title"/>
          </p:nvPr>
        </p:nvSpPr>
        <p:spPr/>
        <p:txBody>
          <a:bodyPr/>
          <a:lstStyle/>
          <a:p>
            <a:r>
              <a:rPr lang="sk-SK"/>
              <a:t>LeekWars</a:t>
            </a:r>
          </a:p>
        </p:txBody>
      </p:sp>
      <p:pic>
        <p:nvPicPr>
          <p:cNvPr id="5" name="Obrázok 5" descr="Obrázok, na ktorom je mapa&#10;&#10;Automaticky generovaný popis">
            <a:extLst>
              <a:ext uri="{FF2B5EF4-FFF2-40B4-BE49-F238E27FC236}">
                <a16:creationId xmlns="" xmlns:a16="http://schemas.microsoft.com/office/drawing/2014/main" id="{0E28B291-66C0-47F2-BF0F-F5E5CC805D5E}"/>
              </a:ext>
            </a:extLst>
          </p:cNvPr>
          <p:cNvPicPr>
            <a:picLocks noGrp="1" noChangeAspect="1"/>
          </p:cNvPicPr>
          <p:nvPr>
            <p:ph type="pic" idx="1"/>
          </p:nvPr>
        </p:nvPicPr>
        <p:blipFill rotWithShape="1">
          <a:blip r:embed="rId2"/>
          <a:srcRect l="9703" r="9703"/>
          <a:stretch/>
        </p:blipFill>
        <p:spPr/>
      </p:pic>
      <p:sp>
        <p:nvSpPr>
          <p:cNvPr id="4" name="Zástupný text 3">
            <a:extLst>
              <a:ext uri="{FF2B5EF4-FFF2-40B4-BE49-F238E27FC236}">
                <a16:creationId xmlns="" xmlns:a16="http://schemas.microsoft.com/office/drawing/2014/main" id="{956109A0-B6E1-4EDD-A38A-DC34189CCEBE}"/>
              </a:ext>
            </a:extLst>
          </p:cNvPr>
          <p:cNvSpPr>
            <a:spLocks noGrp="1"/>
          </p:cNvSpPr>
          <p:nvPr>
            <p:ph type="body" sz="half" idx="2"/>
          </p:nvPr>
        </p:nvSpPr>
        <p:spPr/>
        <p:txBody>
          <a:bodyPr/>
          <a:lstStyle/>
          <a:p>
            <a:endParaRPr lang="sk-SK"/>
          </a:p>
        </p:txBody>
      </p:sp>
    </p:spTree>
    <p:extLst>
      <p:ext uri="{BB962C8B-B14F-4D97-AF65-F5344CB8AC3E}">
        <p14:creationId xmlns:p14="http://schemas.microsoft.com/office/powerpoint/2010/main" val="2069679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 xmlns:a16="http://schemas.microsoft.com/office/drawing/2014/main" id="{C35584EE-D7A3-4FA0-AA7E-0682BFA555B5}"/>
              </a:ext>
            </a:extLst>
          </p:cNvPr>
          <p:cNvSpPr>
            <a:spLocks noGrp="1"/>
          </p:cNvSpPr>
          <p:nvPr>
            <p:ph type="title"/>
          </p:nvPr>
        </p:nvSpPr>
        <p:spPr/>
        <p:txBody>
          <a:bodyPr/>
          <a:lstStyle/>
          <a:p>
            <a:r>
              <a:rPr lang="sk-SK">
                <a:ea typeface="+mj-lt"/>
                <a:cs typeface="+mj-lt"/>
              </a:rPr>
              <a:t>LeekWars</a:t>
            </a:r>
          </a:p>
        </p:txBody>
      </p:sp>
      <p:sp>
        <p:nvSpPr>
          <p:cNvPr id="3" name="Zástupný objekt pre obsah 2">
            <a:extLst>
              <a:ext uri="{FF2B5EF4-FFF2-40B4-BE49-F238E27FC236}">
                <a16:creationId xmlns="" xmlns:a16="http://schemas.microsoft.com/office/drawing/2014/main" id="{32737A58-A903-48CA-8129-274377C9B5D4}"/>
              </a:ext>
            </a:extLst>
          </p:cNvPr>
          <p:cNvSpPr>
            <a:spLocks noGrp="1"/>
          </p:cNvSpPr>
          <p:nvPr>
            <p:ph idx="1"/>
          </p:nvPr>
        </p:nvSpPr>
        <p:spPr/>
        <p:txBody>
          <a:bodyPr/>
          <a:lstStyle/>
          <a:p>
            <a:r>
              <a:rPr lang="sk-SK">
                <a:ea typeface="+mn-lt"/>
                <a:cs typeface="+mn-lt"/>
              </a:rPr>
              <a:t>LeekWars je online hra pre viac hráčov, v ktorej hráč bojuje so svojim pórom (ang. leek) proti pórom ostatných hráčov.</a:t>
            </a:r>
          </a:p>
          <a:p>
            <a:r>
              <a:rPr lang="sk-SK">
                <a:ea typeface="+mn-lt"/>
                <a:cs typeface="+mn-lt"/>
              </a:rPr>
              <a:t>Hráč si môže pre svoj pór kupovať rôzne zbrane a čipy, ktoré mu pridávajú nové schopnosti a poskytujú nové možnosti boja, alebo mu zlepšovať jeho štatistiky (napr. rýchlosť, životy, sila). Bojovaním získava pór body skúsenosti, pomocou ktorých sa mu zvyšuje úroveň a stáva sa silnejším.</a:t>
            </a:r>
          </a:p>
          <a:p>
            <a:r>
              <a:rPr lang="sk-SK">
                <a:ea typeface="+mn-lt"/>
                <a:cs typeface="+mn-lt"/>
              </a:rPr>
              <a:t>Hlavným problémom je však to, že ani jeden z hráčov nemá kontrolu nad svojim pórom. Tomu môže dávať príkazy len kód, ktorý každý hráč svojmu póru napíše pred tým, ako ho pošle do boja.</a:t>
            </a:r>
            <a:endParaRPr lang="sk-SK"/>
          </a:p>
        </p:txBody>
      </p:sp>
    </p:spTree>
    <p:extLst>
      <p:ext uri="{BB962C8B-B14F-4D97-AF65-F5344CB8AC3E}">
        <p14:creationId xmlns:p14="http://schemas.microsoft.com/office/powerpoint/2010/main" val="3727911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 xmlns:a16="http://schemas.microsoft.com/office/drawing/2014/main" id="{C35584EE-D7A3-4FA0-AA7E-0682BFA555B5}"/>
              </a:ext>
            </a:extLst>
          </p:cNvPr>
          <p:cNvSpPr>
            <a:spLocks noGrp="1"/>
          </p:cNvSpPr>
          <p:nvPr>
            <p:ph type="title"/>
          </p:nvPr>
        </p:nvSpPr>
        <p:spPr/>
        <p:txBody>
          <a:bodyPr/>
          <a:lstStyle/>
          <a:p>
            <a:r>
              <a:rPr lang="sk-SK">
                <a:ea typeface="+mj-lt"/>
                <a:cs typeface="+mj-lt"/>
              </a:rPr>
              <a:t>LeekWars</a:t>
            </a:r>
          </a:p>
        </p:txBody>
      </p:sp>
      <p:pic>
        <p:nvPicPr>
          <p:cNvPr id="9" name="Obrázok 9">
            <a:extLst>
              <a:ext uri="{FF2B5EF4-FFF2-40B4-BE49-F238E27FC236}">
                <a16:creationId xmlns="" xmlns:a16="http://schemas.microsoft.com/office/drawing/2014/main" id="{32D461E0-15D3-4F39-B207-E8EC6219D673}"/>
              </a:ext>
            </a:extLst>
          </p:cNvPr>
          <p:cNvPicPr>
            <a:picLocks noGrp="1" noChangeAspect="1"/>
          </p:cNvPicPr>
          <p:nvPr>
            <p:ph idx="1"/>
          </p:nvPr>
        </p:nvPicPr>
        <p:blipFill>
          <a:blip r:embed="rId2"/>
          <a:stretch>
            <a:fillRect/>
          </a:stretch>
        </p:blipFill>
        <p:spPr>
          <a:xfrm>
            <a:off x="3697969" y="989506"/>
            <a:ext cx="7935987" cy="4797273"/>
          </a:xfrm>
        </p:spPr>
      </p:pic>
    </p:spTree>
    <p:extLst>
      <p:ext uri="{BB962C8B-B14F-4D97-AF65-F5344CB8AC3E}">
        <p14:creationId xmlns:p14="http://schemas.microsoft.com/office/powerpoint/2010/main" val="985043006"/>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A3F38"/>
      </a:dk2>
      <a:lt2>
        <a:srgbClr val="EEEDCB"/>
      </a:lt2>
      <a:accent1>
        <a:srgbClr val="818E9F"/>
      </a:accent1>
      <a:accent2>
        <a:srgbClr val="D26400"/>
      </a:accent2>
      <a:accent3>
        <a:srgbClr val="C3BA45"/>
      </a:accent3>
      <a:accent4>
        <a:srgbClr val="8A8552"/>
      </a:accent4>
      <a:accent5>
        <a:srgbClr val="F3B843"/>
      </a:accent5>
      <a:accent6>
        <a:srgbClr val="786C71"/>
      </a:accent6>
      <a:hlink>
        <a:srgbClr val="46A7CA"/>
      </a:hlink>
      <a:folHlink>
        <a:srgbClr val="B2B2B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9935E573-C197-41A8-BCA1-5D5F62C560B7}"/>
    </a:ext>
  </a:extLst>
</a:theme>
</file>

<file path=docProps/app.xml><?xml version="1.0" encoding="utf-8"?>
<Properties xmlns="http://schemas.openxmlformats.org/officeDocument/2006/extended-properties" xmlns:vt="http://schemas.openxmlformats.org/officeDocument/2006/docPropsVTypes">
  <TotalTime>6</TotalTime>
  <Words>365</Words>
  <Application>Microsoft Office PowerPoint</Application>
  <PresentationFormat>Širokouhlá</PresentationFormat>
  <Paragraphs>26</Paragraphs>
  <Slides>12</Slides>
  <Notes>0</Notes>
  <HiddenSlides>0</HiddenSlides>
  <MMClips>0</MMClips>
  <ScaleCrop>false</ScaleCrop>
  <HeadingPairs>
    <vt:vector size="8" baseType="variant">
      <vt:variant>
        <vt:lpstr>Použité písma</vt:lpstr>
      </vt:variant>
      <vt:variant>
        <vt:i4>2</vt:i4>
      </vt:variant>
      <vt:variant>
        <vt:lpstr>Motív</vt:lpstr>
      </vt:variant>
      <vt:variant>
        <vt:i4>1</vt:i4>
      </vt:variant>
      <vt:variant>
        <vt:lpstr>Prepojenia</vt:lpstr>
      </vt:variant>
      <vt:variant>
        <vt:i4>1</vt:i4>
      </vt:variant>
      <vt:variant>
        <vt:lpstr>Nadpisy snímok</vt:lpstr>
      </vt:variant>
      <vt:variant>
        <vt:i4>12</vt:i4>
      </vt:variant>
    </vt:vector>
  </HeadingPairs>
  <TitlesOfParts>
    <vt:vector size="16" baseType="lpstr">
      <vt:lpstr>Corbel</vt:lpstr>
      <vt:lpstr>Wingdings 2</vt:lpstr>
      <vt:lpstr>Frame</vt:lpstr>
      <vt:lpstr>C:\Users\samue\Desktop\MIP\prezentacia\ToonTalk_Tabulka.xlsx</vt:lpstr>
      <vt:lpstr>Počítačové hry, ktoré učia programovať</vt:lpstr>
      <vt:lpstr>ToonTalk</vt:lpstr>
      <vt:lpstr>ToonTalk</vt:lpstr>
      <vt:lpstr>ToonTalk</vt:lpstr>
      <vt:lpstr>LightBot</vt:lpstr>
      <vt:lpstr>LightBot</vt:lpstr>
      <vt:lpstr>LeekWars</vt:lpstr>
      <vt:lpstr>LeekWars</vt:lpstr>
      <vt:lpstr>LeekWars</vt:lpstr>
      <vt:lpstr>CodinGame</vt:lpstr>
      <vt:lpstr>CodinGame</vt:lpstr>
      <vt:lpstr>Ďakujem za pozornosť</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Prezentácia programu PowerPoint</dc:title>
  <dc:creator/>
  <cp:lastModifiedBy>Samuel Suja</cp:lastModifiedBy>
  <cp:revision>101</cp:revision>
  <dcterms:created xsi:type="dcterms:W3CDTF">2020-11-22T18:48:26Z</dcterms:created>
  <dcterms:modified xsi:type="dcterms:W3CDTF">2020-12-08T13:14:16Z</dcterms:modified>
</cp:coreProperties>
</file>