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Proxima Nova" panose="0202050000000000000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E26D5-D1D5-4E4E-A6A0-4EBFDFD9AF90}" v="1" dt="2024-06-21T04:41:2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Tam" userId="3832998da4af7ffd" providerId="LiveId" clId="{A1CE26D5-D1D5-4E4E-A6A0-4EBFDFD9AF90}"/>
    <pc:docChg chg="custSel modSld">
      <pc:chgData name="Samuel Tam" userId="3832998da4af7ffd" providerId="LiveId" clId="{A1CE26D5-D1D5-4E4E-A6A0-4EBFDFD9AF90}" dt="2024-06-21T04:42:14.603" v="7" actId="478"/>
      <pc:docMkLst>
        <pc:docMk/>
      </pc:docMkLst>
      <pc:sldChg chg="addSp delSp modSp mod">
        <pc:chgData name="Samuel Tam" userId="3832998da4af7ffd" providerId="LiveId" clId="{A1CE26D5-D1D5-4E4E-A6A0-4EBFDFD9AF90}" dt="2024-06-21T04:42:14.603" v="7" actId="478"/>
        <pc:sldMkLst>
          <pc:docMk/>
          <pc:sldMk cId="0" sldId="257"/>
        </pc:sldMkLst>
        <pc:spChg chg="del">
          <ac:chgData name="Samuel Tam" userId="3832998da4af7ffd" providerId="LiveId" clId="{A1CE26D5-D1D5-4E4E-A6A0-4EBFDFD9AF90}" dt="2024-06-21T04:42:14.603" v="7" actId="478"/>
          <ac:spMkLst>
            <pc:docMk/>
            <pc:sldMk cId="0" sldId="257"/>
            <ac:spMk id="12" creationId="{00000000-0000-0000-0000-000000000000}"/>
          </ac:spMkLst>
        </pc:spChg>
        <pc:picChg chg="del">
          <ac:chgData name="Samuel Tam" userId="3832998da4af7ffd" providerId="LiveId" clId="{A1CE26D5-D1D5-4E4E-A6A0-4EBFDFD9AF90}" dt="2024-06-21T04:42:09.647" v="6" actId="478"/>
          <ac:picMkLst>
            <pc:docMk/>
            <pc:sldMk cId="0" sldId="257"/>
            <ac:picMk id="10" creationId="{00000000-0000-0000-0000-000000000000}"/>
          </ac:picMkLst>
        </pc:picChg>
        <pc:picChg chg="add mod ord">
          <ac:chgData name="Samuel Tam" userId="3832998da4af7ffd" providerId="LiveId" clId="{A1CE26D5-D1D5-4E4E-A6A0-4EBFDFD9AF90}" dt="2024-06-21T04:41:56.376" v="5" actId="167"/>
          <ac:picMkLst>
            <pc:docMk/>
            <pc:sldMk cId="0" sldId="257"/>
            <ac:picMk id="13" creationId="{5E8AABD8-6586-3698-B199-6F740B7294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8AABD8-6586-3698-B199-6F740B72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17" y="1508670"/>
            <a:ext cx="5503184" cy="21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Complete User Case Story Process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8569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User searches: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 inputs search criteria to find books in the library catalog.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User views details: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 selects a book to view detailed information.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User borrows a book: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 borrows the book by providing necessary identification.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User returns a book: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 returns the borrowed book to the library.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Borrowing confirmation sent: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Library sends a confirmation message to the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#1 - Search for 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Task: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 inputs search criteria to find available books in the library catalog.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Inputs/Outputs: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Inputs include title, author, and genre; outputs are a list of books matching the search criteria.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Stateless: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This task is suitable for a stateless function as it does not require retaining any user-specific information between requests. Each search is independent of the previous ones.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zqq6sk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Priscilla Du Preez on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#2 - View Book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Task: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 selects a book from the search results to view its details.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Inputs/Outputs: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Input is the book ID; output is detailed information about the book, including title, author, summary, and availability.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Stateless: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This task is suitable for a stateless function because it involves fetching data based on a single request without needing to remember previous interactions.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m34ux7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Christian Wiediger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#3 - Borrow a 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5521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Task: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 borrows a book from the library.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Inputs/Outputs: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Inputs are book ID and user ID; outputs include a borrowing confirmation and an updated status of the book (e.g., marked as borrowed).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Stateful: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This task requires maintaining state as it involves multiple steps (checking book availability, updating inventory, and recording borrowing details), making it a candidate for a stateful function.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m34ux7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Christian Wiediger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#4 - Return a 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Task: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 returns a borrowed book to the library.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Inputs/Outputs: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Inputs are book ID and user ID; outputs include a return confirmation and an updated status of the book (e.g., marked as available).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Stateful: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This process should be stateful to handle the various steps involved in checking the book condition, updating the inventory, and processing any fees or penalties.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ygo9bmm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Jamie Taylor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#5 - Send Borrowing Confirmation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Task: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Send a confirmation message to the user after successful borrowing.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Inputs/Outputs: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Inputs are user details (email) and borrowing details (book ID, due date); output is a confirmation message sent to the user.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Stateless: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This task can be stateless as it simply involves sending a message based on a completed transaction. No state needs to be retained between requests.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zqq6sk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Priscilla Du Preez on Unsplash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Complete User Case Story Process Diagram</vt:lpstr>
      <vt:lpstr>Task #1 - Search for Books</vt:lpstr>
      <vt:lpstr>Task #2 - View Book Details</vt:lpstr>
      <vt:lpstr>Task #3 - Borrow a Book</vt:lpstr>
      <vt:lpstr>Task #4 - Return a Book</vt:lpstr>
      <vt:lpstr>Task #5 - Send Borrowing Confirmation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Samuel Tam</cp:lastModifiedBy>
  <cp:revision>1</cp:revision>
  <dcterms:modified xsi:type="dcterms:W3CDTF">2024-06-21T04:42:23Z</dcterms:modified>
</cp:coreProperties>
</file>