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Tam" userId="3832998da4af7ffd" providerId="LiveId" clId="{0B91A9C4-DC84-47F7-9939-9A27C8393997}"/>
    <pc:docChg chg="undo custSel addSld delSld">
      <pc:chgData name="Samuel Tam" userId="3832998da4af7ffd" providerId="LiveId" clId="{0B91A9C4-DC84-47F7-9939-9A27C8393997}" dt="2024-06-19T22:55:48.606" v="2" actId="680"/>
      <pc:docMkLst>
        <pc:docMk/>
      </pc:docMkLst>
      <pc:sldChg chg="new">
        <pc:chgData name="Samuel Tam" userId="3832998da4af7ffd" providerId="LiveId" clId="{0B91A9C4-DC84-47F7-9939-9A27C8393997}" dt="2024-06-19T22:55:48.606" v="2" actId="680"/>
        <pc:sldMkLst>
          <pc:docMk/>
          <pc:sldMk cId="221863574" sldId="256"/>
        </pc:sldMkLst>
      </pc:sldChg>
      <pc:sldChg chg="new del">
        <pc:chgData name="Samuel Tam" userId="3832998da4af7ffd" providerId="LiveId" clId="{0B91A9C4-DC84-47F7-9939-9A27C8393997}" dt="2024-06-19T22:55:45.750" v="1" actId="680"/>
        <pc:sldMkLst>
          <pc:docMk/>
          <pc:sldMk cId="147260982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8872-0F75-44CD-4204-291F0004E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D60C7-22DE-579A-DF46-DDF6CC28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EA51-98E9-DCEB-C982-0A675A63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67CA-5DD2-7852-73E2-5646016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D432-500B-3D98-5190-3DB3EF2E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8D3C-BCC0-AE71-BF8E-659ED436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A420F-5F02-D73C-1D42-96FA9B74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ADD6-CEB2-9D9B-45FC-74373F56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64C75-4463-8008-9E43-5ED10821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6CC5-F9CD-6966-CE88-1D04F0C9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7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6AFE6-B14F-F032-5517-A7FE7507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94F51-A0C8-1015-EEA6-166BE71CF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62FD-E52B-38FC-868A-5F1D19EC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38E5-3B4C-E7FF-F800-AFD8DABB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7BEB-DF05-EAD7-5342-E02ABFAF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978-D5A5-81DC-E9C9-438BC0AB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69D5-DCDA-7DA0-9061-1ACF1E8F1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E6BEB-9B15-AEF7-1FE1-A580D64E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668E-C09E-46D9-AE35-4547B877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E904-1297-DFC5-6584-DBE3666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8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520C-5F39-B4A4-5F75-D972FE13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5446D-48CF-EAD1-00AF-3D0800E5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B67A4-DAD1-A90C-406E-74ECC016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3AC4-EC7B-8357-0421-D506A228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FAA3-2507-3089-7BE3-58804BE0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6275-47E9-BA95-02F5-1714502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6600-02E8-E616-95F8-87FA9A02B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84B48-416D-6F59-D891-404680A8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8847C-2592-4A6E-7A2F-2738E023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A358-5E59-E705-D267-AE14F2F1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B45D1-0839-952A-3F40-31FCCD8D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4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3324-DDA0-CD13-86C7-07C8B1EC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D0E7-8881-667D-7C2B-E32A777A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12FA-9542-65D0-62F1-A69CBD61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04BB8-96EB-21EC-4BE5-3006E4822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EAEF7-6455-F7DE-D60F-3B1A3246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2632B-B8F8-002F-3723-F45AC4D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4B525-0EE7-4186-C465-85D157A2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A5734-FBBF-E1C9-4255-D52CDC5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47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69E4-0493-0783-9927-B417843D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073F2-F245-1E25-AB90-08AF736A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42060-FB1B-A4AC-BACA-09F4AB96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A651-72CE-E783-B082-4179AD72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2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A9935-321C-463A-3969-E652B2CD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F0110-6D8A-F359-89C2-65517061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8922-CBF4-3B73-B856-E4D3874C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921A-B91C-F951-822A-7A7D187F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BD730-D356-3436-1008-390B3EFCF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D2041-CD5F-5BB0-D1D4-21C71B980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E3F4-6231-91BB-E4A5-14EB1840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1812-6D6F-41BF-F986-530B9E76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C6004-7E44-9BDC-96E2-5DB82DB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9390-02A4-035A-D39D-DB2DE3CB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031C3-7990-6D15-24E9-156B4C49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81654-788C-06CD-758F-E8E9267E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806C9-5FA9-2947-5067-CAD0BD27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F4953-232A-DCF1-2F19-E34FFC97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808E-312D-7FCE-8012-D1D577FD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19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550A3-EC8D-DDA1-0A70-03B3C3D1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8FAA5-683B-FE79-A833-C7E843B6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5763-3698-7C92-50B1-39187411F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D7AA1-232B-4F57-A56A-8AB05B235C57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FDC5-4FE2-1CD5-CB39-897FA3C48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FE02-6D9C-CDCC-6EFF-D684BFBE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6B362-8F82-47D0-942B-11A03B9703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8C2-046A-6C07-EE2C-70C069675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1205B-2514-FC52-A0DC-C370B50EF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Tam</dc:creator>
  <cp:lastModifiedBy>Samuel Tam</cp:lastModifiedBy>
  <cp:revision>1</cp:revision>
  <dcterms:created xsi:type="dcterms:W3CDTF">2024-06-19T22:55:39Z</dcterms:created>
  <dcterms:modified xsi:type="dcterms:W3CDTF">2024-06-19T22:55:48Z</dcterms:modified>
</cp:coreProperties>
</file>