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3" r:id="rId1"/>
  </p:sldMasterIdLst>
  <p:sldIdLst>
    <p:sldId id="265" r:id="rId2"/>
    <p:sldId id="261" r:id="rId3"/>
    <p:sldId id="264" r:id="rId4"/>
    <p:sldId id="263" r:id="rId5"/>
    <p:sldId id="262" r:id="rId6"/>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1DD118-34A3-4737-A7F2-D07C9BFE4CCD}">
          <p14:sldIdLst>
            <p14:sldId id="265"/>
            <p14:sldId id="261"/>
            <p14:sldId id="264"/>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4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4014" y="1"/>
            <a:ext cx="4165258" cy="7559676"/>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917869" y="1007958"/>
            <a:ext cx="7658725" cy="3845167"/>
          </a:xfrm>
        </p:spPr>
        <p:txBody>
          <a:bodyPr anchor="b">
            <a:normAutofit/>
          </a:bodyPr>
          <a:lstStyle>
            <a:lvl1pPr algn="r">
              <a:defRPr sz="5952">
                <a:effectLst/>
              </a:defRPr>
            </a:lvl1pPr>
          </a:lstStyle>
          <a:p>
            <a:r>
              <a:rPr lang="en-US"/>
              <a:t>Click to edit Master title style</a:t>
            </a:r>
            <a:endParaRPr lang="en-US" dirty="0"/>
          </a:p>
        </p:txBody>
      </p:sp>
      <p:sp>
        <p:nvSpPr>
          <p:cNvPr id="3" name="Subtitle 2"/>
          <p:cNvSpPr>
            <a:spLocks noGrp="1"/>
          </p:cNvSpPr>
          <p:nvPr>
            <p:ph type="subTitle" idx="1"/>
          </p:nvPr>
        </p:nvSpPr>
        <p:spPr>
          <a:xfrm>
            <a:off x="3223770" y="4853124"/>
            <a:ext cx="6352826" cy="1504143"/>
          </a:xfrm>
        </p:spPr>
        <p:txBody>
          <a:bodyPr anchor="t">
            <a:normAutofit/>
          </a:bodyPr>
          <a:lstStyle>
            <a:lvl1pPr marL="0" indent="0" algn="r">
              <a:buNone/>
              <a:defRPr sz="1984">
                <a:solidFill>
                  <a:schemeClr val="tx1"/>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076157" y="6743230"/>
            <a:ext cx="945304" cy="402483"/>
          </a:xfrm>
        </p:spPr>
        <p:txBody>
          <a:bodyPr/>
          <a:lstStyle/>
          <a:p>
            <a:fld id="{4AAD347D-5ACD-4C99-B74B-A9C85AD731AF}" type="datetimeFigureOut">
              <a:rPr lang="en-US" smtClean="0"/>
              <a:t>12/4/2017</a:t>
            </a:fld>
            <a:endParaRPr lang="en-US" dirty="0"/>
          </a:p>
        </p:txBody>
      </p:sp>
      <p:sp>
        <p:nvSpPr>
          <p:cNvPr id="5" name="Footer Placeholder 4"/>
          <p:cNvSpPr>
            <a:spLocks noGrp="1"/>
          </p:cNvSpPr>
          <p:nvPr>
            <p:ph type="ftr" sz="quarter" idx="11"/>
          </p:nvPr>
        </p:nvSpPr>
        <p:spPr>
          <a:xfrm>
            <a:off x="3994914" y="6743230"/>
            <a:ext cx="3979155" cy="402483"/>
          </a:xfrm>
        </p:spPr>
        <p:txBody>
          <a:bodyPr/>
          <a:lstStyle/>
          <a:p>
            <a:endParaRPr lang="en-US" dirty="0"/>
          </a:p>
        </p:txBody>
      </p:sp>
      <p:sp>
        <p:nvSpPr>
          <p:cNvPr id="6" name="Slide Number Placeholder 5"/>
          <p:cNvSpPr>
            <a:spLocks noGrp="1"/>
          </p:cNvSpPr>
          <p:nvPr>
            <p:ph type="sldNum" sz="quarter" idx="12"/>
          </p:nvPr>
        </p:nvSpPr>
        <p:spPr>
          <a:xfrm>
            <a:off x="9122966" y="6743230"/>
            <a:ext cx="453628" cy="402483"/>
          </a:xfrm>
        </p:spPr>
        <p:txBody>
          <a:bodyPr/>
          <a:lstStyle/>
          <a:p>
            <a:fld id="{D57F1E4F-1CFF-5643-939E-02111984F565}" type="slidenum">
              <a:rPr lang="en-US" smtClean="0"/>
              <a:t>‹#›</a:t>
            </a:fld>
            <a:endParaRPr lang="en-US" dirty="0"/>
          </a:p>
        </p:txBody>
      </p:sp>
      <p:sp>
        <p:nvSpPr>
          <p:cNvPr id="23" name="Freeform 12"/>
          <p:cNvSpPr/>
          <p:nvPr/>
        </p:nvSpPr>
        <p:spPr bwMode="auto">
          <a:xfrm>
            <a:off x="224014" y="4157821"/>
            <a:ext cx="399025" cy="99746"/>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617789" y="4262817"/>
            <a:ext cx="68255" cy="8924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64008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582" y="5217107"/>
            <a:ext cx="8285858" cy="624724"/>
          </a:xfrm>
        </p:spPr>
        <p:txBody>
          <a:bodyPr anchor="b">
            <a:normAutofit/>
          </a:bodyPr>
          <a:lstStyle>
            <a:lvl1pPr algn="ctr">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3323" y="1027481"/>
            <a:ext cx="6803171" cy="34888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227582" y="5841831"/>
            <a:ext cx="8285858" cy="544226"/>
          </a:xfrm>
        </p:spPr>
        <p:txBody>
          <a:bodyPr>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6548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584" y="755967"/>
            <a:ext cx="8285858" cy="3359856"/>
          </a:xfrm>
        </p:spPr>
        <p:txBody>
          <a:bodyPr anchor="ctr">
            <a:normAutofit/>
          </a:bodyPr>
          <a:lstStyle>
            <a:lvl1pPr algn="ctr">
              <a:defRPr sz="3527" b="0" cap="none"/>
            </a:lvl1pPr>
          </a:lstStyle>
          <a:p>
            <a:r>
              <a:rPr lang="en-US"/>
              <a:t>Click to edit Master title style</a:t>
            </a:r>
            <a:endParaRPr lang="en-US" dirty="0"/>
          </a:p>
        </p:txBody>
      </p:sp>
      <p:sp>
        <p:nvSpPr>
          <p:cNvPr id="3" name="Text Placeholder 2"/>
          <p:cNvSpPr>
            <a:spLocks noGrp="1"/>
          </p:cNvSpPr>
          <p:nvPr>
            <p:ph type="body" idx="1"/>
          </p:nvPr>
        </p:nvSpPr>
        <p:spPr>
          <a:xfrm>
            <a:off x="1227583" y="4787794"/>
            <a:ext cx="8285859" cy="1595931"/>
          </a:xfrm>
        </p:spPr>
        <p:txBody>
          <a:bodyPr anchor="ctr">
            <a:normAutofit/>
          </a:bodyPr>
          <a:lstStyle>
            <a:lvl1pPr marL="0" indent="0" algn="ctr">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356273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68720" y="951323"/>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5" name="TextBox 14"/>
          <p:cNvSpPr txBox="1"/>
          <p:nvPr/>
        </p:nvSpPr>
        <p:spPr>
          <a:xfrm>
            <a:off x="9009280" y="3107865"/>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
        <p:nvSpPr>
          <p:cNvPr id="2" name="Title 1"/>
          <p:cNvSpPr>
            <a:spLocks noGrp="1"/>
          </p:cNvSpPr>
          <p:nvPr>
            <p:ph type="title"/>
          </p:nvPr>
        </p:nvSpPr>
        <p:spPr>
          <a:xfrm>
            <a:off x="1572884" y="755969"/>
            <a:ext cx="7688477" cy="3023869"/>
          </a:xfrm>
        </p:spPr>
        <p:txBody>
          <a:bodyPr anchor="ctr">
            <a:normAutofit/>
          </a:bodyPr>
          <a:lstStyle>
            <a:lvl1pPr algn="ctr">
              <a:defRPr sz="352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1943" y="3779836"/>
            <a:ext cx="7310358" cy="419982"/>
          </a:xfrm>
        </p:spPr>
        <p:txBody>
          <a:bodyPr anchor="ctr">
            <a:normAutofit/>
          </a:bodyPr>
          <a:lstStyle>
            <a:lvl1pPr marL="0" indent="0">
              <a:buFontTx/>
              <a:buNone/>
              <a:defRPr sz="1984"/>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3" name="Text Placeholder 2"/>
          <p:cNvSpPr>
            <a:spLocks noGrp="1"/>
          </p:cNvSpPr>
          <p:nvPr>
            <p:ph type="body" idx="1"/>
          </p:nvPr>
        </p:nvSpPr>
        <p:spPr>
          <a:xfrm>
            <a:off x="1227582" y="4787794"/>
            <a:ext cx="8285858" cy="1595931"/>
          </a:xfrm>
        </p:spPr>
        <p:txBody>
          <a:bodyPr anchor="ctr">
            <a:normAutofit/>
          </a:bodyPr>
          <a:lstStyle>
            <a:lvl1pPr marL="0" indent="0" algn="ctr">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8184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27585" y="3647098"/>
            <a:ext cx="8285856" cy="1619080"/>
          </a:xfrm>
        </p:spPr>
        <p:txBody>
          <a:bodyPr anchor="b">
            <a:normAutofit/>
          </a:bodyPr>
          <a:lstStyle>
            <a:lvl1pPr algn="r">
              <a:defRPr sz="3527" b="0" cap="none"/>
            </a:lvl1pPr>
          </a:lstStyle>
          <a:p>
            <a:r>
              <a:rPr lang="en-US"/>
              <a:t>Click to edit Master title style</a:t>
            </a:r>
            <a:endParaRPr lang="en-US" dirty="0"/>
          </a:p>
        </p:txBody>
      </p:sp>
      <p:sp>
        <p:nvSpPr>
          <p:cNvPr id="3" name="Text Placeholder 2"/>
          <p:cNvSpPr>
            <a:spLocks noGrp="1"/>
          </p:cNvSpPr>
          <p:nvPr>
            <p:ph type="body" idx="1"/>
          </p:nvPr>
        </p:nvSpPr>
        <p:spPr>
          <a:xfrm>
            <a:off x="1227583" y="5266178"/>
            <a:ext cx="8285857" cy="948432"/>
          </a:xfrm>
        </p:spPr>
        <p:txBody>
          <a:bodyPr anchor="t">
            <a:normAutofit/>
          </a:bodyPr>
          <a:lstStyle>
            <a:lvl1pPr marL="0" indent="0" algn="r">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3832363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68720" y="951323"/>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5" name="TextBox 14"/>
          <p:cNvSpPr txBox="1"/>
          <p:nvPr/>
        </p:nvSpPr>
        <p:spPr>
          <a:xfrm>
            <a:off x="9009280" y="3107865"/>
            <a:ext cx="504162"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
        <p:nvSpPr>
          <p:cNvPr id="2" name="Title 1"/>
          <p:cNvSpPr>
            <a:spLocks noGrp="1"/>
          </p:cNvSpPr>
          <p:nvPr>
            <p:ph type="title"/>
          </p:nvPr>
        </p:nvSpPr>
        <p:spPr>
          <a:xfrm>
            <a:off x="1572884" y="755969"/>
            <a:ext cx="7688477" cy="3023869"/>
          </a:xfrm>
        </p:spPr>
        <p:txBody>
          <a:bodyPr anchor="ctr">
            <a:normAutofit/>
          </a:bodyPr>
          <a:lstStyle>
            <a:lvl1pPr algn="ctr">
              <a:defRPr sz="352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27584" y="4283816"/>
            <a:ext cx="8285857" cy="979958"/>
          </a:xfrm>
        </p:spPr>
        <p:txBody>
          <a:bodyPr vert="horz" lIns="91440" tIns="45720" rIns="91440" bIns="45720" rtlCol="0" anchor="b">
            <a:normAutofit/>
          </a:bodyPr>
          <a:lstStyle>
            <a:lvl1pPr algn="r">
              <a:buNone/>
              <a:defRPr lang="en-US" sz="2646"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27583" y="5263774"/>
            <a:ext cx="8285857" cy="1119952"/>
          </a:xfrm>
        </p:spPr>
        <p:txBody>
          <a:bodyPr anchor="t">
            <a:normAutofit/>
          </a:bodyPr>
          <a:lstStyle>
            <a:lvl1pPr marL="0" indent="0" algn="r">
              <a:buNone/>
              <a:defRPr sz="1984">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374922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27585" y="755969"/>
            <a:ext cx="8285858" cy="300637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27583" y="3863834"/>
            <a:ext cx="8285859" cy="923960"/>
          </a:xfrm>
        </p:spPr>
        <p:txBody>
          <a:bodyPr vert="horz" lIns="91440" tIns="45720" rIns="91440" bIns="45720" rtlCol="0" anchor="b">
            <a:normAutofit/>
          </a:bodyPr>
          <a:lstStyle>
            <a:lvl1pPr>
              <a:buNone/>
              <a:defRPr lang="en-US" sz="3086"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27583" y="4787794"/>
            <a:ext cx="8285859" cy="1595931"/>
          </a:xfrm>
        </p:spPr>
        <p:txBody>
          <a:bodyPr anchor="t">
            <a:normAutofit/>
          </a:bodyPr>
          <a:lstStyle>
            <a:lvl1pPr marL="0" indent="0" algn="l">
              <a:buNone/>
              <a:defRPr sz="1984">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2167144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1821906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9279" y="755968"/>
            <a:ext cx="1464163" cy="56277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27584" y="755968"/>
            <a:ext cx="6632633" cy="5627758"/>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255081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82734" y="503979"/>
            <a:ext cx="8493860" cy="2183906"/>
          </a:xfrm>
        </p:spPr>
        <p:txBody>
          <a:bodyPr/>
          <a:lstStyle/>
          <a:p>
            <a:r>
              <a:rPr lang="en-US"/>
              <a:t>Click to edit Master title style</a:t>
            </a:r>
            <a:endParaRPr lang="en-US" dirty="0"/>
          </a:p>
        </p:txBody>
      </p:sp>
      <p:sp>
        <p:nvSpPr>
          <p:cNvPr id="3" name="Content Placeholder 2"/>
          <p:cNvSpPr>
            <a:spLocks noGrp="1"/>
          </p:cNvSpPr>
          <p:nvPr>
            <p:ph idx="1"/>
          </p:nvPr>
        </p:nvSpPr>
        <p:spPr>
          <a:xfrm>
            <a:off x="1082734" y="2939874"/>
            <a:ext cx="8493860" cy="367381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96613" y="6733130"/>
            <a:ext cx="945304" cy="402483"/>
          </a:xfrm>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a:xfrm>
            <a:off x="2174707" y="6733130"/>
            <a:ext cx="5858886" cy="402483"/>
          </a:xfrm>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a:xfrm>
            <a:off x="9104938" y="6733130"/>
            <a:ext cx="471656" cy="402483"/>
          </a:xfrm>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189442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0524" y="2939872"/>
            <a:ext cx="7386070" cy="2601541"/>
          </a:xfrm>
        </p:spPr>
        <p:txBody>
          <a:bodyPr anchor="b"/>
          <a:lstStyle>
            <a:lvl1pPr algn="r">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2190528" y="5541414"/>
            <a:ext cx="7386066" cy="948432"/>
          </a:xfrm>
        </p:spPr>
        <p:txBody>
          <a:bodyPr anchor="t">
            <a:normAutofit/>
          </a:bodyPr>
          <a:lstStyle>
            <a:lvl1pPr marL="0" indent="0" algn="r">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a:xfrm>
            <a:off x="9120758" y="6741835"/>
            <a:ext cx="455836" cy="402483"/>
          </a:xfrm>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5881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2734" y="755969"/>
            <a:ext cx="8493860" cy="19319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2733" y="2939874"/>
            <a:ext cx="4122976" cy="3713339"/>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53618" y="2939873"/>
            <a:ext cx="4122976" cy="368925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189699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5661" y="2930540"/>
            <a:ext cx="3810321" cy="635222"/>
          </a:xfrm>
        </p:spPr>
        <p:txBody>
          <a:bodyPr anchor="b">
            <a:noAutofit/>
          </a:bodyPr>
          <a:lstStyle>
            <a:lvl1pPr marL="0" indent="0">
              <a:buNone/>
              <a:defRPr sz="3086" b="0">
                <a:solidFill>
                  <a:schemeClr val="accent1">
                    <a:lumMod val="75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1227582" y="3676591"/>
            <a:ext cx="4048398" cy="2937954"/>
          </a:xfrm>
        </p:spPr>
        <p:txBody>
          <a:bodyPr anchor="t">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90427" y="2939874"/>
            <a:ext cx="3823015" cy="635222"/>
          </a:xfrm>
        </p:spPr>
        <p:txBody>
          <a:bodyPr anchor="b">
            <a:noAutofit/>
          </a:bodyPr>
          <a:lstStyle>
            <a:lvl1pPr marL="0" indent="0">
              <a:buNone/>
              <a:defRPr sz="3086" b="0">
                <a:solidFill>
                  <a:schemeClr val="accent1">
                    <a:lumMod val="75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465042" y="3676591"/>
            <a:ext cx="4048398" cy="2937954"/>
          </a:xfrm>
        </p:spPr>
        <p:txBody>
          <a:bodyPr anchor="t">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z="140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90056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00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297257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7583" y="1763924"/>
            <a:ext cx="2935259" cy="1511935"/>
          </a:xfrm>
        </p:spPr>
        <p:txBody>
          <a:bodyPr anchor="b">
            <a:normAutofit/>
          </a:bodyPr>
          <a:lstStyle>
            <a:lvl1pPr algn="ctr">
              <a:defRPr sz="2646" b="0"/>
            </a:lvl1pPr>
          </a:lstStyle>
          <a:p>
            <a:r>
              <a:rPr lang="en-US"/>
              <a:t>Click to edit Master title style</a:t>
            </a:r>
            <a:endParaRPr lang="en-US" dirty="0"/>
          </a:p>
        </p:txBody>
      </p:sp>
      <p:sp>
        <p:nvSpPr>
          <p:cNvPr id="3" name="Content Placeholder 2"/>
          <p:cNvSpPr>
            <a:spLocks noGrp="1"/>
          </p:cNvSpPr>
          <p:nvPr>
            <p:ph idx="1"/>
          </p:nvPr>
        </p:nvSpPr>
        <p:spPr>
          <a:xfrm>
            <a:off x="4351903" y="755968"/>
            <a:ext cx="5161538" cy="5627759"/>
          </a:xfrm>
        </p:spPr>
        <p:txBody>
          <a:bodyPr anchor="ctr">
            <a:normAutofit/>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7583" y="3275859"/>
            <a:ext cx="2935259" cy="2015913"/>
          </a:xfrm>
        </p:spPr>
        <p:txBody>
          <a:bodyPr>
            <a:normAutofit/>
          </a:bodyPr>
          <a:lstStyle>
            <a:lvl1pPr marL="0" indent="0" algn="ctr">
              <a:buNone/>
              <a:defRPr sz="176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340473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6269" y="1931916"/>
            <a:ext cx="4487641" cy="1511935"/>
          </a:xfrm>
        </p:spPr>
        <p:txBody>
          <a:bodyPr anchor="b">
            <a:normAutofit/>
          </a:bodyPr>
          <a:lstStyle>
            <a:lvl1pPr algn="ctr">
              <a:defRPr sz="3086"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281093" y="1007957"/>
            <a:ext cx="2713491" cy="5039783"/>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226269" y="3443851"/>
            <a:ext cx="4487641" cy="2015913"/>
          </a:xfrm>
        </p:spPr>
        <p:txBody>
          <a:bodyPr>
            <a:normAutofit/>
          </a:bodyPr>
          <a:lstStyle>
            <a:lvl1pPr marL="0" indent="0" algn="ctr">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262030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350396" cy="7559676"/>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82734" y="503979"/>
            <a:ext cx="8493860" cy="2183906"/>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2735" y="2939874"/>
            <a:ext cx="8493859" cy="370046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12433" y="6741835"/>
            <a:ext cx="945304" cy="402483"/>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r>
              <a:rPr lang="en-US" sz="1400">
                <a:latin typeface="Times New Roman"/>
              </a:rPr>
              <a:t>&lt;date/time&gt;</a:t>
            </a:r>
            <a:endParaRPr lang="en-US"/>
          </a:p>
        </p:txBody>
      </p:sp>
      <p:sp>
        <p:nvSpPr>
          <p:cNvPr id="5" name="Footer Placeholder 4"/>
          <p:cNvSpPr>
            <a:spLocks noGrp="1"/>
          </p:cNvSpPr>
          <p:nvPr>
            <p:ph type="ftr" sz="quarter" idx="3"/>
          </p:nvPr>
        </p:nvSpPr>
        <p:spPr>
          <a:xfrm>
            <a:off x="2190527" y="6741835"/>
            <a:ext cx="5858886" cy="402483"/>
          </a:xfrm>
          <a:prstGeom prst="rect">
            <a:avLst/>
          </a:prstGeom>
        </p:spPr>
        <p:txBody>
          <a:bodyPr vert="horz" lIns="91440" tIns="45720" rIns="91440" bIns="45720" rtlCol="0" anchor="ctr"/>
          <a:lstStyle>
            <a:lvl1pPr algn="l">
              <a:defRPr sz="1102" b="0" i="0">
                <a:solidFill>
                  <a:schemeClr val="tx1"/>
                </a:solidFill>
                <a:effectLst/>
                <a:latin typeface="+mn-lt"/>
              </a:defRPr>
            </a:lvl1pPr>
          </a:lstStyle>
          <a:p>
            <a:pPr algn="ctr"/>
            <a:r>
              <a:rPr lang="en-US" sz="1400">
                <a:latin typeface="Times New Roman"/>
              </a:rPr>
              <a:t>&lt;footer&gt;</a:t>
            </a:r>
            <a:endParaRPr lang="en-US"/>
          </a:p>
        </p:txBody>
      </p:sp>
      <p:sp>
        <p:nvSpPr>
          <p:cNvPr id="6" name="Slide Number Placeholder 5"/>
          <p:cNvSpPr>
            <a:spLocks noGrp="1"/>
          </p:cNvSpPr>
          <p:nvPr>
            <p:ph type="sldNum" sz="quarter" idx="4"/>
          </p:nvPr>
        </p:nvSpPr>
        <p:spPr>
          <a:xfrm>
            <a:off x="9120758" y="6741835"/>
            <a:ext cx="455836" cy="402483"/>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pPr algn="r"/>
            <a:fld id="{A99BEE54-26C8-459D-9D90-3A1FB0BEBF44}" type="slidenum">
              <a:rPr lang="en-US" sz="1400" smtClean="0">
                <a:latin typeface="Times New Roman"/>
              </a:rPr>
              <a:t>‹#›</a:t>
            </a:fld>
            <a:endParaRPr lang="en-US"/>
          </a:p>
        </p:txBody>
      </p:sp>
    </p:spTree>
    <p:extLst>
      <p:ext uri="{BB962C8B-B14F-4D97-AF65-F5344CB8AC3E}">
        <p14:creationId xmlns:p14="http://schemas.microsoft.com/office/powerpoint/2010/main" val="47643472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ctr" defTabSz="503972" rtl="0" eaLnBrk="1" latinLnBrk="0" hangingPunct="1">
        <a:spcBef>
          <a:spcPct val="0"/>
        </a:spcBef>
        <a:buNone/>
        <a:defRPr sz="440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982" indent="-314982" algn="l" defTabSz="503972" rtl="0" eaLnBrk="1" latinLnBrk="0" hangingPunct="1">
        <a:spcBef>
          <a:spcPct val="20000"/>
        </a:spcBef>
        <a:spcAft>
          <a:spcPts val="661"/>
        </a:spcAft>
        <a:buClr>
          <a:schemeClr val="accent1">
            <a:lumMod val="75000"/>
          </a:schemeClr>
        </a:buClr>
        <a:buSzPct val="145000"/>
        <a:buFont typeface="Arial"/>
        <a:buChar char="•"/>
        <a:defRPr sz="2646" kern="1200" cap="none">
          <a:solidFill>
            <a:schemeClr val="tx1"/>
          </a:solidFill>
          <a:effectLst/>
          <a:latin typeface="+mn-lt"/>
          <a:ea typeface="+mn-ea"/>
          <a:cs typeface="+mn-cs"/>
        </a:defRPr>
      </a:lvl1pPr>
      <a:lvl2pPr marL="818954" indent="-314982" algn="l" defTabSz="503972" rtl="0" eaLnBrk="1" latinLnBrk="0" hangingPunct="1">
        <a:spcBef>
          <a:spcPct val="20000"/>
        </a:spcBef>
        <a:spcAft>
          <a:spcPts val="661"/>
        </a:spcAft>
        <a:buClr>
          <a:schemeClr val="accent1">
            <a:lumMod val="75000"/>
          </a:schemeClr>
        </a:buClr>
        <a:buSzPct val="145000"/>
        <a:buFont typeface="Arial"/>
        <a:buChar char="•"/>
        <a:defRPr sz="2205" kern="1200" cap="none">
          <a:solidFill>
            <a:schemeClr val="tx1"/>
          </a:solidFill>
          <a:effectLst/>
          <a:latin typeface="+mn-lt"/>
          <a:ea typeface="+mn-ea"/>
          <a:cs typeface="+mn-cs"/>
        </a:defRPr>
      </a:lvl2pPr>
      <a:lvl3pPr marL="1322925" indent="-314982" algn="l" defTabSz="503972" rtl="0" eaLnBrk="1" latinLnBrk="0" hangingPunct="1">
        <a:spcBef>
          <a:spcPct val="20000"/>
        </a:spcBef>
        <a:spcAft>
          <a:spcPts val="661"/>
        </a:spcAft>
        <a:buClr>
          <a:schemeClr val="accent1">
            <a:lumMod val="75000"/>
          </a:schemeClr>
        </a:buClr>
        <a:buSzPct val="145000"/>
        <a:buFont typeface="Arial"/>
        <a:buChar char="•"/>
        <a:defRPr sz="1984" kern="1200" cap="none">
          <a:solidFill>
            <a:schemeClr val="tx1"/>
          </a:solidFill>
          <a:effectLst/>
          <a:latin typeface="+mn-lt"/>
          <a:ea typeface="+mn-ea"/>
          <a:cs typeface="+mn-cs"/>
        </a:defRPr>
      </a:lvl3pPr>
      <a:lvl4pPr marL="1700904" indent="-188989" algn="l" defTabSz="503972" rtl="0" eaLnBrk="1" latinLnBrk="0" hangingPunct="1">
        <a:spcBef>
          <a:spcPct val="20000"/>
        </a:spcBef>
        <a:spcAft>
          <a:spcPts val="661"/>
        </a:spcAft>
        <a:buClr>
          <a:schemeClr val="accent1">
            <a:lumMod val="75000"/>
          </a:schemeClr>
        </a:buClr>
        <a:buSzPct val="145000"/>
        <a:buFont typeface="Arial"/>
        <a:buChar char="•"/>
        <a:defRPr sz="1764" kern="1200" cap="none">
          <a:solidFill>
            <a:schemeClr val="tx1"/>
          </a:solidFill>
          <a:effectLst/>
          <a:latin typeface="+mn-lt"/>
          <a:ea typeface="+mn-ea"/>
          <a:cs typeface="+mn-cs"/>
        </a:defRPr>
      </a:lvl4pPr>
      <a:lvl5pPr marL="2204876" indent="-188989" algn="l" defTabSz="503972" rtl="0" eaLnBrk="1" latinLnBrk="0" hangingPunct="1">
        <a:spcBef>
          <a:spcPct val="20000"/>
        </a:spcBef>
        <a:spcAft>
          <a:spcPts val="661"/>
        </a:spcAft>
        <a:buClr>
          <a:schemeClr val="accent1">
            <a:lumMod val="75000"/>
          </a:schemeClr>
        </a:buClr>
        <a:buSzPct val="145000"/>
        <a:buFont typeface="Arial"/>
        <a:buChar char="•"/>
        <a:defRPr sz="1543" kern="1200" cap="none">
          <a:solidFill>
            <a:schemeClr val="tx1"/>
          </a:solidFill>
          <a:effectLst/>
          <a:latin typeface="+mn-lt"/>
          <a:ea typeface="+mn-ea"/>
          <a:cs typeface="+mn-cs"/>
        </a:defRPr>
      </a:lvl5pPr>
      <a:lvl6pPr marL="2771844" indent="-251986" algn="l" defTabSz="503972" rtl="0" eaLnBrk="1" latinLnBrk="0" hangingPunct="1">
        <a:spcBef>
          <a:spcPct val="20000"/>
        </a:spcBef>
        <a:spcAft>
          <a:spcPts val="661"/>
        </a:spcAft>
        <a:buClr>
          <a:schemeClr val="accent1">
            <a:lumMod val="75000"/>
          </a:schemeClr>
        </a:buClr>
        <a:buSzPct val="145000"/>
        <a:buFont typeface="Arial"/>
        <a:buChar char="•"/>
        <a:defRPr sz="1543" kern="1200" cap="none">
          <a:solidFill>
            <a:schemeClr val="tx1"/>
          </a:solidFill>
          <a:effectLst/>
          <a:latin typeface="+mn-lt"/>
          <a:ea typeface="+mn-ea"/>
          <a:cs typeface="+mn-cs"/>
        </a:defRPr>
      </a:lvl6pPr>
      <a:lvl7pPr marL="3275815" indent="-251986" algn="l" defTabSz="503972" rtl="0" eaLnBrk="1" latinLnBrk="0" hangingPunct="1">
        <a:spcBef>
          <a:spcPct val="20000"/>
        </a:spcBef>
        <a:spcAft>
          <a:spcPts val="661"/>
        </a:spcAft>
        <a:buClr>
          <a:schemeClr val="accent1">
            <a:lumMod val="75000"/>
          </a:schemeClr>
        </a:buClr>
        <a:buSzPct val="145000"/>
        <a:buFont typeface="Arial"/>
        <a:buChar char="•"/>
        <a:defRPr sz="1543" kern="1200" cap="none">
          <a:solidFill>
            <a:schemeClr val="tx1"/>
          </a:solidFill>
          <a:effectLst/>
          <a:latin typeface="+mn-lt"/>
          <a:ea typeface="+mn-ea"/>
          <a:cs typeface="+mn-cs"/>
        </a:defRPr>
      </a:lvl7pPr>
      <a:lvl8pPr marL="3779787" indent="-251986" algn="l" defTabSz="503972" rtl="0" eaLnBrk="1" latinLnBrk="0" hangingPunct="1">
        <a:spcBef>
          <a:spcPct val="20000"/>
        </a:spcBef>
        <a:spcAft>
          <a:spcPts val="661"/>
        </a:spcAft>
        <a:buClr>
          <a:schemeClr val="accent1">
            <a:lumMod val="75000"/>
          </a:schemeClr>
        </a:buClr>
        <a:buSzPct val="145000"/>
        <a:buFont typeface="Arial"/>
        <a:buChar char="•"/>
        <a:defRPr sz="1543" kern="1200" cap="none">
          <a:solidFill>
            <a:schemeClr val="tx1"/>
          </a:solidFill>
          <a:effectLst/>
          <a:latin typeface="+mn-lt"/>
          <a:ea typeface="+mn-ea"/>
          <a:cs typeface="+mn-cs"/>
        </a:defRPr>
      </a:lvl8pPr>
      <a:lvl9pPr marL="4283758" indent="-251986" algn="l" defTabSz="503972" rtl="0" eaLnBrk="1" latinLnBrk="0" hangingPunct="1">
        <a:spcBef>
          <a:spcPct val="20000"/>
        </a:spcBef>
        <a:spcAft>
          <a:spcPts val="661"/>
        </a:spcAft>
        <a:buClr>
          <a:schemeClr val="accent1">
            <a:lumMod val="75000"/>
          </a:schemeClr>
        </a:buClr>
        <a:buSzPct val="145000"/>
        <a:buFont typeface="Arial"/>
        <a:buChar char="•"/>
        <a:defRPr sz="1543" kern="1200" cap="none">
          <a:solidFill>
            <a:schemeClr val="tx1"/>
          </a:solidFill>
          <a:effectLst/>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tothse@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076F-9793-44D3-9EF1-91E826528D43}"/>
              </a:ext>
            </a:extLst>
          </p:cNvPr>
          <p:cNvSpPr>
            <a:spLocks noGrp="1"/>
          </p:cNvSpPr>
          <p:nvPr>
            <p:ph type="ctrTitle"/>
          </p:nvPr>
        </p:nvSpPr>
        <p:spPr/>
        <p:txBody>
          <a:bodyPr>
            <a:normAutofit fontScale="90000"/>
          </a:bodyPr>
          <a:lstStyle/>
          <a:p>
            <a:r>
              <a:rPr lang="en-US" sz="6000" dirty="0">
                <a:latin typeface="Arial"/>
              </a:rPr>
              <a:t>Using Denotational Semantics to Determine the Function of a Program</a:t>
            </a:r>
            <a:br>
              <a:rPr lang="en-US" dirty="0"/>
            </a:br>
            <a:endParaRPr lang="en-US" dirty="0"/>
          </a:p>
        </p:txBody>
      </p:sp>
      <p:sp>
        <p:nvSpPr>
          <p:cNvPr id="3" name="Subtitle 2">
            <a:extLst>
              <a:ext uri="{FF2B5EF4-FFF2-40B4-BE49-F238E27FC236}">
                <a16:creationId xmlns:a16="http://schemas.microsoft.com/office/drawing/2014/main" id="{76ABF60C-22AA-4D50-9240-1B2990D1C0E8}"/>
              </a:ext>
            </a:extLst>
          </p:cNvPr>
          <p:cNvSpPr>
            <a:spLocks noGrp="1"/>
          </p:cNvSpPr>
          <p:nvPr>
            <p:ph type="subTitle" idx="1"/>
          </p:nvPr>
        </p:nvSpPr>
        <p:spPr/>
        <p:txBody>
          <a:bodyPr/>
          <a:lstStyle/>
          <a:p>
            <a:r>
              <a:rPr lang="en-US" sz="2000" dirty="0">
                <a:latin typeface="Arial"/>
              </a:rPr>
              <a:t>A Senior Design Project</a:t>
            </a:r>
            <a:endParaRPr lang="en-US" dirty="0"/>
          </a:p>
          <a:p>
            <a:endParaRPr lang="en-US" dirty="0"/>
          </a:p>
        </p:txBody>
      </p:sp>
    </p:spTree>
    <p:extLst>
      <p:ext uri="{BB962C8B-B14F-4D97-AF65-F5344CB8AC3E}">
        <p14:creationId xmlns:p14="http://schemas.microsoft.com/office/powerpoint/2010/main" val="10016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BA31-FECC-4C71-B473-314234522319}"/>
              </a:ext>
            </a:extLst>
          </p:cNvPr>
          <p:cNvSpPr>
            <a:spLocks noGrp="1"/>
          </p:cNvSpPr>
          <p:nvPr>
            <p:ph type="title"/>
          </p:nvPr>
        </p:nvSpPr>
        <p:spPr/>
        <p:txBody>
          <a:bodyPr/>
          <a:lstStyle/>
          <a:p>
            <a:r>
              <a:rPr lang="en-US" dirty="0"/>
              <a:t>Group</a:t>
            </a:r>
            <a:endParaRPr lang="fr-FR" dirty="0"/>
          </a:p>
        </p:txBody>
      </p:sp>
      <p:sp>
        <p:nvSpPr>
          <p:cNvPr id="3" name="Content Placeholder 2">
            <a:extLst>
              <a:ext uri="{FF2B5EF4-FFF2-40B4-BE49-F238E27FC236}">
                <a16:creationId xmlns:a16="http://schemas.microsoft.com/office/drawing/2014/main" id="{65D12C25-FF5E-4EBF-BB02-5C7581F500F9}"/>
              </a:ext>
            </a:extLst>
          </p:cNvPr>
          <p:cNvSpPr>
            <a:spLocks noGrp="1"/>
          </p:cNvSpPr>
          <p:nvPr>
            <p:ph idx="1"/>
          </p:nvPr>
        </p:nvSpPr>
        <p:spPr/>
        <p:txBody>
          <a:bodyPr/>
          <a:lstStyle/>
          <a:p>
            <a:r>
              <a:rPr lang="en-US" sz="2400" dirty="0">
                <a:latin typeface="Arial"/>
              </a:rPr>
              <a:t>Members</a:t>
            </a:r>
          </a:p>
          <a:p>
            <a:pPr lvl="1"/>
            <a:r>
              <a:rPr lang="es-ES" sz="2400" dirty="0">
                <a:latin typeface="Arial"/>
              </a:rPr>
              <a:t>Samuel Toth (</a:t>
            </a:r>
            <a:r>
              <a:rPr lang="es-ES" sz="2400" dirty="0">
                <a:latin typeface="Arial"/>
                <a:hlinkClick r:id="rId2"/>
              </a:rPr>
              <a:t>tothse@mail.uc.edu</a:t>
            </a:r>
            <a:r>
              <a:rPr lang="es-ES" sz="2400" dirty="0">
                <a:latin typeface="Arial"/>
              </a:rPr>
              <a:t>)</a:t>
            </a:r>
          </a:p>
          <a:p>
            <a:pPr lvl="1"/>
            <a:endParaRPr lang="es-ES" sz="2400" dirty="0">
              <a:latin typeface="Arial"/>
            </a:endParaRPr>
          </a:p>
          <a:p>
            <a:r>
              <a:rPr lang="en-US" sz="2621" dirty="0">
                <a:latin typeface="Arial"/>
              </a:rPr>
              <a:t>Advisor</a:t>
            </a:r>
          </a:p>
          <a:p>
            <a:pPr lvl="1"/>
            <a:r>
              <a:rPr lang="it-IT" sz="2400" dirty="0">
                <a:latin typeface="Arial"/>
              </a:rPr>
              <a:t>Anca Ralescu (RALESCAL@UCMAIL.UC.EDU)</a:t>
            </a:r>
            <a:endParaRPr lang="it-IT" sz="2400" dirty="0"/>
          </a:p>
          <a:p>
            <a:pPr lvl="1"/>
            <a:endParaRPr lang="es-ES" sz="2400" dirty="0"/>
          </a:p>
          <a:p>
            <a:pPr lvl="1"/>
            <a:endParaRPr lang="en-US" sz="2179" dirty="0">
              <a:latin typeface="Arial"/>
            </a:endParaRPr>
          </a:p>
          <a:p>
            <a:pPr lvl="1"/>
            <a:endParaRPr lang="fr-FR" dirty="0"/>
          </a:p>
        </p:txBody>
      </p:sp>
    </p:spTree>
    <p:extLst>
      <p:ext uri="{BB962C8B-B14F-4D97-AF65-F5344CB8AC3E}">
        <p14:creationId xmlns:p14="http://schemas.microsoft.com/office/powerpoint/2010/main" val="2563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0314-88D3-48DC-B898-9EB1D3390A3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C01860D-D5D8-482A-B50D-E4344F08133C}"/>
              </a:ext>
            </a:extLst>
          </p:cNvPr>
          <p:cNvSpPr>
            <a:spLocks noGrp="1"/>
          </p:cNvSpPr>
          <p:nvPr>
            <p:ph idx="1"/>
          </p:nvPr>
        </p:nvSpPr>
        <p:spPr/>
        <p:txBody>
          <a:bodyPr>
            <a:normAutofit fontScale="92500" lnSpcReduction="20000"/>
          </a:bodyPr>
          <a:lstStyle/>
          <a:p>
            <a:r>
              <a:rPr lang="en-US" dirty="0"/>
              <a:t>Denotational semantics is the translation of programming language constructs into mathematical objects. These objects will be a part of the state of the program and can describe the mathematical steps taken in order to reach the current state. By understanding these semantics, we hope to approach the idea of determining the functionality and purpose of a program. This can be done by utilizing machine learning algorithms to learn a classification of algorithms based upon a ground truth idea of functionality. In the case of this project, we are translating simple programming problems into assembly code and then basing the learning algorithms based on classes of types of algorithm (i.e. sorting, search, </a:t>
            </a:r>
            <a:r>
              <a:rPr lang="en-US" dirty="0" err="1"/>
              <a:t>ect</a:t>
            </a:r>
            <a:r>
              <a:rPr lang="en-US" dirty="0"/>
              <a:t>).</a:t>
            </a:r>
          </a:p>
        </p:txBody>
      </p:sp>
    </p:spTree>
    <p:extLst>
      <p:ext uri="{BB962C8B-B14F-4D97-AF65-F5344CB8AC3E}">
        <p14:creationId xmlns:p14="http://schemas.microsoft.com/office/powerpoint/2010/main" val="174641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D5CD-CBC6-4620-9914-418842DAEA28}"/>
              </a:ext>
            </a:extLst>
          </p:cNvPr>
          <p:cNvSpPr>
            <a:spLocks noGrp="1"/>
          </p:cNvSpPr>
          <p:nvPr>
            <p:ph type="title"/>
          </p:nvPr>
        </p:nvSpPr>
        <p:spPr/>
        <p:txBody>
          <a:bodyPr/>
          <a:lstStyle/>
          <a:p>
            <a:r>
              <a:rPr lang="en-US" dirty="0"/>
              <a:t>Review of Progress</a:t>
            </a:r>
          </a:p>
        </p:txBody>
      </p:sp>
      <p:sp>
        <p:nvSpPr>
          <p:cNvPr id="3" name="Content Placeholder 2">
            <a:extLst>
              <a:ext uri="{FF2B5EF4-FFF2-40B4-BE49-F238E27FC236}">
                <a16:creationId xmlns:a16="http://schemas.microsoft.com/office/drawing/2014/main" id="{F0EF7B97-C645-4B4D-87BD-57569536AD82}"/>
              </a:ext>
            </a:extLst>
          </p:cNvPr>
          <p:cNvSpPr>
            <a:spLocks noGrp="1"/>
          </p:cNvSpPr>
          <p:nvPr>
            <p:ph idx="1"/>
          </p:nvPr>
        </p:nvSpPr>
        <p:spPr/>
        <p:txBody>
          <a:bodyPr/>
          <a:lstStyle/>
          <a:p>
            <a:r>
              <a:rPr lang="en-US" dirty="0"/>
              <a:t>Gathering of Research on both denotational semantics and machine learning related to the project</a:t>
            </a:r>
          </a:p>
          <a:p>
            <a:r>
              <a:rPr lang="en-US" dirty="0"/>
              <a:t>Gathering of basic code and thus it’s assembly code</a:t>
            </a:r>
          </a:p>
          <a:p>
            <a:r>
              <a:rPr lang="en-US" dirty="0"/>
              <a:t>Starting of an regular expression code in order to change files from assembly disassembly to usable codes</a:t>
            </a:r>
          </a:p>
          <a:p>
            <a:r>
              <a:rPr lang="en-US" dirty="0"/>
              <a:t>Implementation of simple Machine learning algorithms for a first look at methods</a:t>
            </a:r>
          </a:p>
        </p:txBody>
      </p:sp>
    </p:spTree>
    <p:extLst>
      <p:ext uri="{BB962C8B-B14F-4D97-AF65-F5344CB8AC3E}">
        <p14:creationId xmlns:p14="http://schemas.microsoft.com/office/powerpoint/2010/main" val="156022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4A72-1047-4E0C-AD71-93B3DB9B5366}"/>
              </a:ext>
            </a:extLst>
          </p:cNvPr>
          <p:cNvSpPr>
            <a:spLocks noGrp="1"/>
          </p:cNvSpPr>
          <p:nvPr>
            <p:ph type="title"/>
          </p:nvPr>
        </p:nvSpPr>
        <p:spPr/>
        <p:txBody>
          <a:bodyPr/>
          <a:lstStyle/>
          <a:p>
            <a:r>
              <a:rPr lang="en-US" dirty="0"/>
              <a:t>Division of Work</a:t>
            </a:r>
          </a:p>
        </p:txBody>
      </p:sp>
      <p:sp>
        <p:nvSpPr>
          <p:cNvPr id="3" name="Content Placeholder 2">
            <a:extLst>
              <a:ext uri="{FF2B5EF4-FFF2-40B4-BE49-F238E27FC236}">
                <a16:creationId xmlns:a16="http://schemas.microsoft.com/office/drawing/2014/main" id="{EC80329B-C757-43FE-97EB-B4C96DDE310C}"/>
              </a:ext>
            </a:extLst>
          </p:cNvPr>
          <p:cNvSpPr>
            <a:spLocks noGrp="1"/>
          </p:cNvSpPr>
          <p:nvPr>
            <p:ph sz="half" idx="1"/>
          </p:nvPr>
        </p:nvSpPr>
        <p:spPr/>
        <p:txBody>
          <a:bodyPr/>
          <a:lstStyle/>
          <a:p>
            <a:r>
              <a:rPr lang="en-US" dirty="0"/>
              <a:t>As a solo project, all of the work goes to student, Samuel Toth</a:t>
            </a:r>
          </a:p>
        </p:txBody>
      </p:sp>
      <p:pic>
        <p:nvPicPr>
          <p:cNvPr id="5" name="Content Placeholder 4">
            <a:extLst>
              <a:ext uri="{FF2B5EF4-FFF2-40B4-BE49-F238E27FC236}">
                <a16:creationId xmlns:a16="http://schemas.microsoft.com/office/drawing/2014/main" id="{3EC1DF65-E755-4E32-88A1-4B85A8A85EB9}"/>
              </a:ext>
            </a:extLst>
          </p:cNvPr>
          <p:cNvPicPr>
            <a:picLocks noGrp="1"/>
          </p:cNvPicPr>
          <p:nvPr>
            <p:ph sz="half" idx="2"/>
          </p:nvPr>
        </p:nvPicPr>
        <p:blipFill>
          <a:blip r:embed="rId2"/>
          <a:stretch/>
        </p:blipFill>
        <p:spPr>
          <a:xfrm rot="7800">
            <a:off x="5453063" y="3234523"/>
            <a:ext cx="4124325" cy="3100404"/>
          </a:xfrm>
          <a:prstGeom prst="rect">
            <a:avLst/>
          </a:prstGeom>
          <a:ln>
            <a:noFill/>
          </a:ln>
        </p:spPr>
      </p:pic>
    </p:spTree>
    <p:extLst>
      <p:ext uri="{BB962C8B-B14F-4D97-AF65-F5344CB8AC3E}">
        <p14:creationId xmlns:p14="http://schemas.microsoft.com/office/powerpoint/2010/main" val="594773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139</TotalTime>
  <Words>239</Words>
  <Application>Microsoft Office PowerPoint</Application>
  <PresentationFormat>Custom</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Times New Roman</vt:lpstr>
      <vt:lpstr>Parallax</vt:lpstr>
      <vt:lpstr>Using Denotational Semantics to Determine the Function of a Program </vt:lpstr>
      <vt:lpstr>Group</vt:lpstr>
      <vt:lpstr>Project Description</vt:lpstr>
      <vt:lpstr>Review of Progress</vt:lpstr>
      <vt:lpstr>Division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cp:lastModifiedBy>
  <cp:revision>9</cp:revision>
  <dcterms:created xsi:type="dcterms:W3CDTF">2017-12-04T20:17:37Z</dcterms:created>
  <dcterms:modified xsi:type="dcterms:W3CDTF">2017-12-05T06:14:16Z</dcterms:modified>
  <dc:language>en-US</dc:language>
</cp:coreProperties>
</file>