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1F63-DDC2-49CD-AF76-81F2C6AABF6A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6-61F9-4602-B5A3-83EDCDD9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1F63-DDC2-49CD-AF76-81F2C6AABF6A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6-61F9-4602-B5A3-83EDCDD9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9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1F63-DDC2-49CD-AF76-81F2C6AABF6A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6-61F9-4602-B5A3-83EDCDD9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4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1F63-DDC2-49CD-AF76-81F2C6AABF6A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6-61F9-4602-B5A3-83EDCDD9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7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1F63-DDC2-49CD-AF76-81F2C6AABF6A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6-61F9-4602-B5A3-83EDCDD9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2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1F63-DDC2-49CD-AF76-81F2C6AABF6A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6-61F9-4602-B5A3-83EDCDD9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4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1F63-DDC2-49CD-AF76-81F2C6AABF6A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6-61F9-4602-B5A3-83EDCDD9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1F63-DDC2-49CD-AF76-81F2C6AABF6A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6-61F9-4602-B5A3-83EDCDD9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8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1F63-DDC2-49CD-AF76-81F2C6AABF6A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6-61F9-4602-B5A3-83EDCDD9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1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1F63-DDC2-49CD-AF76-81F2C6AABF6A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6-61F9-4602-B5A3-83EDCDD9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8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1F63-DDC2-49CD-AF76-81F2C6AABF6A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6-61F9-4602-B5A3-83EDCDD9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F1F63-DDC2-49CD-AF76-81F2C6AABF6A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62776-61F9-4602-B5A3-83EDCDD9E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533400"/>
            <a:ext cx="1828800" cy="2592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838200"/>
            <a:ext cx="1828800" cy="2274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533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838200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idUser</a:t>
            </a:r>
            <a:r>
              <a:rPr lang="en-US" sz="1000" dirty="0" smtClean="0"/>
              <a:t> (PK)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186697"/>
            <a:ext cx="18247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firstName</a:t>
            </a:r>
            <a:endParaRPr lang="en-US" sz="1000" dirty="0" smtClean="0"/>
          </a:p>
          <a:p>
            <a:r>
              <a:rPr lang="en-US" sz="1000" dirty="0" err="1" smtClean="0"/>
              <a:t>lastName</a:t>
            </a:r>
            <a:endParaRPr lang="en-US" sz="1000" dirty="0" smtClean="0"/>
          </a:p>
          <a:p>
            <a:r>
              <a:rPr lang="en-US" sz="1000" dirty="0"/>
              <a:t>a</a:t>
            </a:r>
            <a:r>
              <a:rPr lang="en-US" sz="1000" dirty="0" smtClean="0"/>
              <a:t>ddress</a:t>
            </a:r>
          </a:p>
          <a:p>
            <a:r>
              <a:rPr lang="en-US" sz="1000" dirty="0"/>
              <a:t>z</a:t>
            </a:r>
            <a:r>
              <a:rPr lang="en-US" sz="1000" dirty="0" smtClean="0"/>
              <a:t>ip</a:t>
            </a:r>
          </a:p>
          <a:p>
            <a:r>
              <a:rPr lang="en-US" sz="1000" dirty="0" smtClean="0"/>
              <a:t>state</a:t>
            </a:r>
          </a:p>
          <a:p>
            <a:r>
              <a:rPr lang="en-US" sz="1000" dirty="0"/>
              <a:t>e</a:t>
            </a:r>
            <a:r>
              <a:rPr lang="en-US" sz="1000" dirty="0" smtClean="0"/>
              <a:t>mail</a:t>
            </a:r>
          </a:p>
          <a:p>
            <a:r>
              <a:rPr lang="en-US" sz="1000" dirty="0" smtClean="0"/>
              <a:t>SSN</a:t>
            </a:r>
          </a:p>
          <a:p>
            <a:r>
              <a:rPr lang="en-US" sz="1000" dirty="0" err="1" smtClean="0"/>
              <a:t>securityQuestion</a:t>
            </a:r>
            <a:endParaRPr lang="en-US" sz="1000" dirty="0" smtClean="0"/>
          </a:p>
          <a:p>
            <a:r>
              <a:rPr lang="en-US" sz="1000" dirty="0" err="1" smtClean="0"/>
              <a:t>securityAnswer</a:t>
            </a:r>
            <a:endParaRPr lang="en-US" sz="1000" dirty="0" smtClean="0"/>
          </a:p>
          <a:p>
            <a:r>
              <a:rPr lang="en-US" sz="1000" dirty="0"/>
              <a:t>u</a:t>
            </a:r>
            <a:r>
              <a:rPr lang="en-US" sz="1000" dirty="0" smtClean="0"/>
              <a:t>sername</a:t>
            </a:r>
          </a:p>
          <a:p>
            <a:r>
              <a:rPr lang="en-US" sz="1000" dirty="0"/>
              <a:t>p</a:t>
            </a:r>
            <a:r>
              <a:rPr lang="en-US" sz="1000" dirty="0" smtClean="0"/>
              <a:t>assword</a:t>
            </a:r>
          </a:p>
          <a:p>
            <a:r>
              <a:rPr lang="en-US" sz="1000" dirty="0" smtClean="0"/>
              <a:t>admin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6629400" y="533400"/>
            <a:ext cx="1828800" cy="2592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29400" y="838199"/>
            <a:ext cx="1828800" cy="2287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39000" y="533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Flight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629400" y="838200"/>
            <a:ext cx="1059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idFlight</a:t>
            </a:r>
            <a:r>
              <a:rPr lang="en-US" sz="1400" dirty="0" smtClean="0"/>
              <a:t> (PK)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29399" y="1181809"/>
            <a:ext cx="18247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idPlane</a:t>
            </a:r>
            <a:r>
              <a:rPr lang="en-US" sz="1400" dirty="0" smtClean="0"/>
              <a:t> (FK)</a:t>
            </a:r>
          </a:p>
          <a:p>
            <a:r>
              <a:rPr lang="en-US" sz="1400" dirty="0" err="1" smtClean="0"/>
              <a:t>flightFrom</a:t>
            </a:r>
            <a:endParaRPr lang="en-US" sz="1400" dirty="0" smtClean="0"/>
          </a:p>
          <a:p>
            <a:r>
              <a:rPr lang="en-US" sz="1400" dirty="0" err="1" smtClean="0"/>
              <a:t>flightTo</a:t>
            </a:r>
            <a:endParaRPr lang="en-US" sz="1400" dirty="0" smtClean="0"/>
          </a:p>
          <a:p>
            <a:r>
              <a:rPr lang="en-US" sz="1400" dirty="0" err="1" smtClean="0"/>
              <a:t>flightDeparture</a:t>
            </a:r>
            <a:endParaRPr lang="en-US" sz="1400" dirty="0" smtClean="0"/>
          </a:p>
          <a:p>
            <a:r>
              <a:rPr lang="en-US" sz="1400" dirty="0" err="1" smtClean="0"/>
              <a:t>flightArrival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3656656" y="762003"/>
            <a:ext cx="1828800" cy="205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656656" y="1066803"/>
            <a:ext cx="18288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74545" y="751007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Reserve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656656" y="1066803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idFlight</a:t>
            </a:r>
            <a:r>
              <a:rPr lang="en-US" sz="1400" dirty="0" smtClean="0"/>
              <a:t> (FK)</a:t>
            </a:r>
          </a:p>
          <a:p>
            <a:r>
              <a:rPr lang="en-US" sz="1400" dirty="0" smtClean="0"/>
              <a:t>username </a:t>
            </a:r>
            <a:r>
              <a:rPr lang="en-US" sz="1400" dirty="0" smtClean="0"/>
              <a:t>(FK)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43150" y="1718189"/>
            <a:ext cx="1824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reserveDateTime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6606265" y="4419600"/>
            <a:ext cx="1828800" cy="205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606265" y="4724400"/>
            <a:ext cx="18288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24154" y="4408604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Plane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606265" y="4724400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idPlane</a:t>
            </a:r>
            <a:r>
              <a:rPr lang="en-US" sz="1400" dirty="0" smtClean="0"/>
              <a:t> (PK)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92758" y="5078968"/>
            <a:ext cx="18247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planeNum</a:t>
            </a:r>
            <a:endParaRPr lang="en-US" sz="1400" dirty="0" smtClean="0"/>
          </a:p>
          <a:p>
            <a:r>
              <a:rPr lang="en-US" sz="1400" dirty="0" err="1" smtClean="0"/>
              <a:t>airlineName</a:t>
            </a:r>
            <a:endParaRPr lang="en-US" sz="1400" dirty="0" smtClean="0"/>
          </a:p>
          <a:p>
            <a:r>
              <a:rPr lang="en-US" sz="1400" dirty="0" smtClean="0"/>
              <a:t>capacity</a:t>
            </a:r>
            <a:endParaRPr lang="en-US" sz="1400" dirty="0"/>
          </a:p>
        </p:txBody>
      </p:sp>
      <p:cxnSp>
        <p:nvCxnSpPr>
          <p:cNvPr id="30" name="Straight Connector 29"/>
          <p:cNvCxnSpPr>
            <a:endCxn id="20" idx="1"/>
          </p:cNvCxnSpPr>
          <p:nvPr/>
        </p:nvCxnSpPr>
        <p:spPr>
          <a:xfrm>
            <a:off x="2434389" y="1943103"/>
            <a:ext cx="1222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3"/>
          </p:cNvCxnSpPr>
          <p:nvPr/>
        </p:nvCxnSpPr>
        <p:spPr>
          <a:xfrm flipV="1">
            <a:off x="5485456" y="1935082"/>
            <a:ext cx="1120809" cy="8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0"/>
            <a:endCxn id="14" idx="2"/>
          </p:cNvCxnSpPr>
          <p:nvPr/>
        </p:nvCxnSpPr>
        <p:spPr>
          <a:xfrm flipV="1">
            <a:off x="7505154" y="3125689"/>
            <a:ext cx="38646" cy="1282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457026" y="3352800"/>
            <a:ext cx="162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7439354" y="3276600"/>
            <a:ext cx="162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423843" y="4191000"/>
            <a:ext cx="162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7448834" y="4267200"/>
            <a:ext cx="162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9" idx="3"/>
          </p:cNvCxnSpPr>
          <p:nvPr/>
        </p:nvCxnSpPr>
        <p:spPr>
          <a:xfrm>
            <a:off x="5485456" y="1790703"/>
            <a:ext cx="229544" cy="142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485456" y="1943104"/>
            <a:ext cx="229544" cy="213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414550" y="1790703"/>
            <a:ext cx="228600" cy="184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3464682" y="1943103"/>
            <a:ext cx="191974" cy="17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715000" y="1766584"/>
            <a:ext cx="0" cy="35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448226" y="1803423"/>
            <a:ext cx="0" cy="283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514600" y="1829544"/>
            <a:ext cx="0" cy="287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590800" y="1766584"/>
            <a:ext cx="0" cy="319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77000" y="1766584"/>
            <a:ext cx="0" cy="35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400800" y="1803423"/>
            <a:ext cx="0" cy="352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2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48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xakai77x</dc:creator>
  <cp:lastModifiedBy>xakai77x</cp:lastModifiedBy>
  <cp:revision>3</cp:revision>
  <dcterms:created xsi:type="dcterms:W3CDTF">2015-12-11T01:41:58Z</dcterms:created>
  <dcterms:modified xsi:type="dcterms:W3CDTF">2015-12-15T12:37:13Z</dcterms:modified>
</cp:coreProperties>
</file>