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38A406-ECBB-469C-BFBD-158547AC4AE3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7485DD-3787-4438-84D6-7558C846CAC2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viagem até </a:t>
            </a:r>
            <a:r>
              <a:rPr lang="pt-BR" dirty="0" err="1"/>
              <a:t>Objetópolis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newDesenvolvedores</a:t>
            </a:r>
            <a:r>
              <a:rPr lang="pt-BR" dirty="0" smtClean="0"/>
              <a:t> ( 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32656"/>
            <a:ext cx="5229225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</a:t>
            </a:r>
            <a:r>
              <a:rPr lang="pt-BR" dirty="0" smtClean="0"/>
              <a:t>classe Televisão que pode mudar de </a:t>
            </a:r>
            <a:r>
              <a:rPr lang="pt-BR" dirty="0"/>
              <a:t>volume e trocar </a:t>
            </a:r>
            <a:r>
              <a:rPr lang="pt-BR" dirty="0" smtClean="0"/>
              <a:t>de canais. </a:t>
            </a:r>
          </a:p>
          <a:p>
            <a:r>
              <a:rPr lang="pt-BR" dirty="0" smtClean="0"/>
              <a:t>É possível:  aumentar </a:t>
            </a:r>
            <a:r>
              <a:rPr lang="pt-BR" dirty="0"/>
              <a:t>ou diminuir a potência do volume de som em uma unidade de cada vez; </a:t>
            </a:r>
            <a:endParaRPr lang="pt-BR" dirty="0" smtClean="0"/>
          </a:p>
          <a:p>
            <a:r>
              <a:rPr lang="pt-BR" dirty="0"/>
              <a:t>T</a:t>
            </a:r>
            <a:r>
              <a:rPr lang="pt-BR" dirty="0" smtClean="0"/>
              <a:t>rocar </a:t>
            </a:r>
            <a:r>
              <a:rPr lang="pt-BR" dirty="0"/>
              <a:t>para um canal indicado; </a:t>
            </a:r>
          </a:p>
          <a:p>
            <a:r>
              <a:rPr lang="pt-BR" dirty="0"/>
              <a:t>C</a:t>
            </a:r>
            <a:r>
              <a:rPr lang="pt-BR" dirty="0" smtClean="0"/>
              <a:t>onsultar </a:t>
            </a:r>
            <a:r>
              <a:rPr lang="pt-BR" dirty="0"/>
              <a:t>o valor do volume de som e o canal selecionado.</a:t>
            </a:r>
          </a:p>
        </p:txBody>
      </p:sp>
    </p:spTree>
    <p:extLst>
      <p:ext uri="{BB962C8B-B14F-4D97-AF65-F5344CB8AC3E}">
        <p14:creationId xmlns:p14="http://schemas.microsoft.com/office/powerpoint/2010/main" val="407852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classe para representar uma pessoa, com os atributos privados de nome, data de nascimento e altura. </a:t>
            </a:r>
            <a:endParaRPr lang="pt-BR" dirty="0" smtClean="0"/>
          </a:p>
          <a:p>
            <a:r>
              <a:rPr lang="pt-BR" dirty="0" smtClean="0"/>
              <a:t>Crie </a:t>
            </a:r>
            <a:r>
              <a:rPr lang="pt-BR" dirty="0"/>
              <a:t>os métodos públicos necessários para sets e </a:t>
            </a:r>
            <a:r>
              <a:rPr lang="pt-BR" dirty="0" err="1"/>
              <a:t>gets</a:t>
            </a:r>
            <a:r>
              <a:rPr lang="pt-BR" dirty="0"/>
              <a:t> e também um método para imprimir todos dados de uma pessoa. Crie um método para calcular a idade da pessoa.</a:t>
            </a:r>
          </a:p>
        </p:txBody>
      </p:sp>
    </p:spTree>
    <p:extLst>
      <p:ext uri="{BB962C8B-B14F-4D97-AF65-F5344CB8AC3E}">
        <p14:creationId xmlns:p14="http://schemas.microsoft.com/office/powerpoint/2010/main" val="29514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É a programação centrada na ideia em que o programa é composto por um conjunto de entidades (</a:t>
            </a:r>
            <a:r>
              <a:rPr lang="pt-BR" dirty="0" smtClean="0"/>
              <a:t>objetos </a:t>
            </a:r>
            <a:r>
              <a:rPr lang="pt-BR" dirty="0"/>
              <a:t>e eventos), capazes de se </a:t>
            </a:r>
            <a:r>
              <a:rPr lang="pt-BR" dirty="0" err="1"/>
              <a:t>interrelacionarem</a:t>
            </a:r>
            <a:r>
              <a:rPr lang="pt-BR" dirty="0"/>
              <a:t> .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r="14841"/>
          <a:stretch/>
        </p:blipFill>
        <p:spPr bwMode="auto">
          <a:xfrm>
            <a:off x="755576" y="3078480"/>
            <a:ext cx="3093720" cy="23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067944" y="30784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• </a:t>
            </a:r>
            <a:r>
              <a:rPr lang="pt-BR" sz="2400" dirty="0" smtClean="0"/>
              <a:t>Na POO, um programa é um conjunto de objetos trabalhando juntos para realizar uma tarefa. 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• Essa interação se dá através da troca de mensagens.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0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x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913656"/>
          </a:xfrm>
        </p:spPr>
        <p:txBody>
          <a:bodyPr>
            <a:noAutofit/>
          </a:bodyPr>
          <a:lstStyle/>
          <a:p>
            <a:r>
              <a:rPr lang="pt-BR" sz="2800" dirty="0"/>
              <a:t>Classe: é o projeto de um objeto. Ela informa </a:t>
            </a:r>
            <a:r>
              <a:rPr lang="pt-BR" sz="2800" dirty="0" smtClean="0"/>
              <a:t>como </a:t>
            </a:r>
            <a:r>
              <a:rPr lang="pt-BR" sz="2800" dirty="0"/>
              <a:t>criar um objeto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2564904"/>
            <a:ext cx="8229600" cy="9136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Objeto: o objeto é o produto resultante do projeto.</a:t>
            </a:r>
            <a:endParaRPr lang="pt-BR" sz="2800" dirty="0"/>
          </a:p>
        </p:txBody>
      </p:sp>
      <p:pic>
        <p:nvPicPr>
          <p:cNvPr id="2052" name="Picture 4" descr="C:\Users\Samuel\Documents\sdfgh\oopc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3878088" cy="26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contem: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" y="1196752"/>
            <a:ext cx="8229600" cy="913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Variáveis de instância (atributos): que é o que o objeto conhece sobre si.</a:t>
            </a:r>
            <a:endParaRPr lang="pt-BR" sz="28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7544" y="2132856"/>
            <a:ext cx="8229600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Método: que é o que os objetos podem fazer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800" dirty="0" smtClean="0"/>
              <a:t>Os </a:t>
            </a:r>
            <a:r>
              <a:rPr lang="pt-BR" sz="2800" dirty="0"/>
              <a:t>métodos operam as variáveis de instância</a:t>
            </a:r>
            <a:r>
              <a:rPr lang="pt-BR" sz="2800" dirty="0" smtClean="0"/>
              <a:t>.</a:t>
            </a:r>
          </a:p>
          <a:p>
            <a:endParaRPr lang="pt-BR" sz="2800" dirty="0"/>
          </a:p>
        </p:txBody>
      </p:sp>
      <p:pic>
        <p:nvPicPr>
          <p:cNvPr id="6" name="Picture 2" descr="C:\Users\Samuel\Documents\sdfgh\Ajudante de Papai No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61527"/>
            <a:ext cx="1545282" cy="19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amuel\Documents\sdfgh\Birdboy_Ignoring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84" y="4218965"/>
            <a:ext cx="1537353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Pilares da 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Samuel\Documents\sdfgh\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72" y="1844824"/>
            <a:ext cx="5815488" cy="40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6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É a capacidade de pensar nos </a:t>
            </a:r>
            <a:r>
              <a:rPr lang="pt-BR" dirty="0" smtClean="0"/>
              <a:t>objetos </a:t>
            </a:r>
            <a:r>
              <a:rPr lang="pt-BR" dirty="0"/>
              <a:t>da vida real e classificá-los. </a:t>
            </a:r>
            <a:r>
              <a:rPr lang="pt-BR" dirty="0" smtClean="0"/>
              <a:t>Descrevemos cada objeto</a:t>
            </a:r>
            <a:r>
              <a:rPr lang="pt-BR" dirty="0"/>
              <a:t>, com suas principais “características” de dados e funcionalidades. </a:t>
            </a:r>
          </a:p>
        </p:txBody>
      </p:sp>
      <p:pic>
        <p:nvPicPr>
          <p:cNvPr id="4098" name="Picture 2" descr="Resultado de imagem para jagu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56992"/>
            <a:ext cx="4104456" cy="23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buyersguide.caranddriver.com/media/assets/submodel/280_81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180732"/>
            <a:ext cx="4376663" cy="26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6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 smtClean="0"/>
              <a:t>objetos </a:t>
            </a:r>
            <a:r>
              <a:rPr lang="pt-BR" dirty="0"/>
              <a:t>como dito atrás contém atributos </a:t>
            </a:r>
            <a:r>
              <a:rPr lang="pt-BR" dirty="0" smtClean="0"/>
              <a:t>e métodos</a:t>
            </a:r>
            <a:r>
              <a:rPr lang="pt-BR" dirty="0"/>
              <a:t>. O encapsulamento trata de dar </a:t>
            </a:r>
            <a:r>
              <a:rPr lang="pt-BR" dirty="0" smtClean="0"/>
              <a:t>alguma segurança </a:t>
            </a:r>
            <a:r>
              <a:rPr lang="pt-BR" dirty="0"/>
              <a:t>a esses mesmos </a:t>
            </a:r>
            <a:r>
              <a:rPr lang="pt-BR" dirty="0" smtClean="0"/>
              <a:t>objetos.</a:t>
            </a:r>
            <a:endParaRPr lang="pt-BR" dirty="0"/>
          </a:p>
          <a:p>
            <a:r>
              <a:rPr lang="pt-BR" dirty="0"/>
              <a:t>Para que o encapsulamento exista é preciso definir os atributos privados e os métodos públicos, assim está a garantir que os valores atribuídos aos atributos serão sempre respeitados pelas regras existentes</a:t>
            </a:r>
            <a:r>
              <a:rPr lang="pt-BR" dirty="0" smtClean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5808" y="46996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Propriedades privadas</a:t>
            </a:r>
          </a:p>
          <a:p>
            <a:pPr algn="ctr"/>
            <a:r>
              <a:rPr lang="pt-BR" sz="2400" dirty="0" smtClean="0"/>
              <a:t>- nome :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algn="ctr"/>
            <a:r>
              <a:rPr lang="pt-BR" sz="2400" dirty="0" smtClean="0"/>
              <a:t>- </a:t>
            </a:r>
            <a:r>
              <a:rPr lang="pt-BR" sz="2400" dirty="0" err="1" smtClean="0"/>
              <a:t>endereco</a:t>
            </a:r>
            <a:r>
              <a:rPr lang="pt-BR" sz="2400" dirty="0" smtClean="0"/>
              <a:t> :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algn="ctr"/>
            <a:r>
              <a:rPr lang="pt-BR" sz="2400" dirty="0" smtClean="0"/>
              <a:t>- telefone : </a:t>
            </a:r>
            <a:r>
              <a:rPr lang="pt-BR" sz="2400" dirty="0" err="1" smtClean="0"/>
              <a:t>int</a:t>
            </a:r>
            <a:endParaRPr lang="pt-BR" sz="24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3923928" y="472514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Métodos Públicos</a:t>
            </a:r>
          </a:p>
          <a:p>
            <a:pPr algn="ctr"/>
            <a:r>
              <a:rPr lang="pt-BR" sz="2400" dirty="0" smtClean="0"/>
              <a:t>+ </a:t>
            </a:r>
            <a:r>
              <a:rPr lang="pt-BR" sz="2400" dirty="0" err="1" smtClean="0"/>
              <a:t>alterarNome</a:t>
            </a:r>
            <a:r>
              <a:rPr lang="pt-BR" sz="2400" dirty="0" smtClean="0"/>
              <a:t>(nome)</a:t>
            </a:r>
          </a:p>
          <a:p>
            <a:pPr algn="ctr"/>
            <a:r>
              <a:rPr lang="pt-BR" sz="2400" dirty="0" smtClean="0"/>
              <a:t>+ </a:t>
            </a:r>
            <a:r>
              <a:rPr lang="pt-BR" sz="2400" dirty="0" err="1" smtClean="0"/>
              <a:t>alterarEndereco</a:t>
            </a:r>
            <a:r>
              <a:rPr lang="pt-BR" sz="2400" dirty="0" smtClean="0"/>
              <a:t>()</a:t>
            </a:r>
          </a:p>
          <a:p>
            <a:pPr algn="ctr"/>
            <a:r>
              <a:rPr lang="pt-BR" sz="2400" dirty="0" smtClean="0"/>
              <a:t>+ </a:t>
            </a:r>
            <a:r>
              <a:rPr lang="pt-BR" sz="2400" dirty="0" smtClean="0"/>
              <a:t> </a:t>
            </a:r>
            <a:r>
              <a:rPr lang="pt-BR" sz="2400" dirty="0" err="1" smtClean="0"/>
              <a:t>alterarTelefone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3203848" y="4263479"/>
            <a:ext cx="219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Cliente : Cliente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0333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Herança é um mecanismo que permite que características comuns a diversas classes com comportamentos comuns ou parecidos, sejam abstraídas e centralizadas numa classe base, ou superclasse. Tem uma relação “É um”.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55576" y="5334307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Um Jaguar “é um” carro. Logo ele foi herdado da classe carro, pois contém as características comuns dum carro. </a:t>
            </a: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27999" r="57000" b="47361"/>
          <a:stretch/>
        </p:blipFill>
        <p:spPr bwMode="auto">
          <a:xfrm>
            <a:off x="755576" y="2991482"/>
            <a:ext cx="3324160" cy="226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60615" r="57000" b="16667"/>
          <a:stretch/>
        </p:blipFill>
        <p:spPr bwMode="auto">
          <a:xfrm>
            <a:off x="4881983" y="3016646"/>
            <a:ext cx="3412956" cy="21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1" t="53038" r="65045" b="39912"/>
          <a:stretch/>
        </p:blipFill>
        <p:spPr bwMode="auto">
          <a:xfrm rot="16200000">
            <a:off x="4139952" y="3850263"/>
            <a:ext cx="819807" cy="66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1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o Polimorfismo, os mesmos atributos e objetos podem ser utilizados em objetos distintos, porém, com implementações lógicas diferentes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Por exemplo</a:t>
            </a:r>
            <a:r>
              <a:rPr lang="pt-BR" dirty="0"/>
              <a:t>: podemos dizer que uma classe chamada Vendedor e outra chamada Diretor podem ter como base uma classe chamada Pessoa, com um método chamado </a:t>
            </a:r>
            <a:r>
              <a:rPr lang="pt-BR" dirty="0" err="1"/>
              <a:t>CalcularVendas</a:t>
            </a:r>
            <a:r>
              <a:rPr lang="pt-BR" dirty="0"/>
              <a:t>. Se este método (definido na classe base) se comportar de maneira diferente para as chamadas feitas a partir de uma instância de Vendedor e para as chamadas feitas a partir de uma instância de Diretor, ele será considerado um método polimórfico, ou seja, um método de várias formas.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973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263</TotalTime>
  <Words>469</Words>
  <Application>Microsoft Office PowerPoint</Application>
  <PresentationFormat>Apresentação na tela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Origem</vt:lpstr>
      <vt:lpstr>Uma viagem até Objetópolis </vt:lpstr>
      <vt:lpstr>Programação Orientada a Objetos</vt:lpstr>
      <vt:lpstr>Classe x Objeto</vt:lpstr>
      <vt:lpstr>A classe contem:</vt:lpstr>
      <vt:lpstr>Pilares da POO</vt:lpstr>
      <vt:lpstr>Abstração</vt:lpstr>
      <vt:lpstr>Encapsulamento</vt:lpstr>
      <vt:lpstr>Herança</vt:lpstr>
      <vt:lpstr>Polimorfismo</vt:lpstr>
      <vt:lpstr>Apresentação do PowerPoint</vt:lpstr>
      <vt:lpstr>Exercício:</vt:lpstr>
      <vt:lpstr>Exercício: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7</cp:revision>
  <dcterms:created xsi:type="dcterms:W3CDTF">2018-02-26T04:00:06Z</dcterms:created>
  <dcterms:modified xsi:type="dcterms:W3CDTF">2018-02-26T08:23:16Z</dcterms:modified>
</cp:coreProperties>
</file>