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ernoru" charset="1" panose="00000A00000000000000"/>
      <p:regular r:id="rId21"/>
    </p:embeddedFont>
    <p:embeddedFont>
      <p:font typeface="Hind Guntur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jpeg" Type="http://schemas.openxmlformats.org/officeDocument/2006/relationships/image"/><Relationship Id="rId11" Target="../media/image3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3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312917" y="-119071"/>
            <a:ext cx="12484848" cy="10525141"/>
            <a:chOff x="0" y="0"/>
            <a:chExt cx="16156940" cy="13620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1630884" y="1605554"/>
            <a:ext cx="6616803" cy="8087204"/>
          </a:xfrm>
          <a:custGeom>
            <a:avLst/>
            <a:gdLst/>
            <a:ahLst/>
            <a:cxnLst/>
            <a:rect r="r" b="b" t="t" l="l"/>
            <a:pathLst>
              <a:path h="8087204" w="6616803">
                <a:moveTo>
                  <a:pt x="6616803" y="0"/>
                </a:moveTo>
                <a:lnTo>
                  <a:pt x="0" y="0"/>
                </a:lnTo>
                <a:lnTo>
                  <a:pt x="0" y="8087204"/>
                </a:lnTo>
                <a:lnTo>
                  <a:pt x="6616803" y="8087204"/>
                </a:lnTo>
                <a:lnTo>
                  <a:pt x="66168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5400000">
            <a:off x="-2020235" y="-462793"/>
            <a:ext cx="3878163" cy="3269420"/>
            <a:chOff x="0" y="0"/>
            <a:chExt cx="16156940" cy="13620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628174" y="4473557"/>
            <a:ext cx="9455866" cy="825892"/>
            <a:chOff x="0" y="0"/>
            <a:chExt cx="2350797" cy="2053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0797" cy="205323"/>
            </a:xfrm>
            <a:custGeom>
              <a:avLst/>
              <a:gdLst/>
              <a:ahLst/>
              <a:cxnLst/>
              <a:rect r="r" b="b" t="t" l="l"/>
              <a:pathLst>
                <a:path h="205323" w="2350797">
                  <a:moveTo>
                    <a:pt x="81874" y="0"/>
                  </a:moveTo>
                  <a:lnTo>
                    <a:pt x="2268923" y="0"/>
                  </a:lnTo>
                  <a:cubicBezTo>
                    <a:pt x="2314141" y="0"/>
                    <a:pt x="2350797" y="36656"/>
                    <a:pt x="2350797" y="81874"/>
                  </a:cubicBezTo>
                  <a:lnTo>
                    <a:pt x="2350797" y="123449"/>
                  </a:lnTo>
                  <a:cubicBezTo>
                    <a:pt x="2350797" y="145163"/>
                    <a:pt x="2342171" y="165988"/>
                    <a:pt x="2326817" y="181342"/>
                  </a:cubicBezTo>
                  <a:cubicBezTo>
                    <a:pt x="2311463" y="196697"/>
                    <a:pt x="2290638" y="205323"/>
                    <a:pt x="2268923" y="205323"/>
                  </a:cubicBezTo>
                  <a:lnTo>
                    <a:pt x="81874" y="205323"/>
                  </a:lnTo>
                  <a:cubicBezTo>
                    <a:pt x="36656" y="205323"/>
                    <a:pt x="0" y="168666"/>
                    <a:pt x="0" y="123449"/>
                  </a:cubicBezTo>
                  <a:lnTo>
                    <a:pt x="0" y="81874"/>
                  </a:lnTo>
                  <a:cubicBezTo>
                    <a:pt x="0" y="60160"/>
                    <a:pt x="8626" y="39335"/>
                    <a:pt x="23980" y="23980"/>
                  </a:cubicBezTo>
                  <a:cubicBezTo>
                    <a:pt x="39335" y="8626"/>
                    <a:pt x="60160" y="0"/>
                    <a:pt x="81874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350797" cy="252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23468" y="6445568"/>
            <a:ext cx="1475205" cy="4631827"/>
            <a:chOff x="0" y="0"/>
            <a:chExt cx="354330" cy="111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-741162" y="8037097"/>
            <a:ext cx="4446765" cy="1406468"/>
            <a:chOff x="0" y="0"/>
            <a:chExt cx="1068070" cy="337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7575232" y="6445568"/>
            <a:ext cx="265747" cy="834390"/>
            <a:chOff x="0" y="0"/>
            <a:chExt cx="354330" cy="1112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7311390" y="6732270"/>
            <a:ext cx="801052" cy="253365"/>
            <a:chOff x="0" y="0"/>
            <a:chExt cx="1068070" cy="3378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6994904" y="6985635"/>
            <a:ext cx="184326" cy="578745"/>
            <a:chOff x="0" y="0"/>
            <a:chExt cx="354330" cy="11125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6811899" y="7184496"/>
            <a:ext cx="555621" cy="175738"/>
            <a:chOff x="0" y="0"/>
            <a:chExt cx="1068070" cy="3378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491490" y="6242424"/>
            <a:ext cx="265747" cy="834390"/>
            <a:chOff x="0" y="0"/>
            <a:chExt cx="354330" cy="11125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227647" y="6529126"/>
            <a:ext cx="801052" cy="253365"/>
            <a:chOff x="0" y="0"/>
            <a:chExt cx="1068070" cy="3378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12454799" y="542427"/>
            <a:ext cx="309749" cy="972545"/>
            <a:chOff x="0" y="0"/>
            <a:chExt cx="354330" cy="11125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12147270" y="876601"/>
            <a:ext cx="933688" cy="295316"/>
            <a:chOff x="0" y="0"/>
            <a:chExt cx="1068070" cy="33782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13163180" y="415158"/>
            <a:ext cx="193995" cy="609101"/>
            <a:chOff x="0" y="0"/>
            <a:chExt cx="354330" cy="11125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12970576" y="624450"/>
            <a:ext cx="584765" cy="184955"/>
            <a:chOff x="0" y="0"/>
            <a:chExt cx="1068070" cy="33782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8046210" y="-554791"/>
            <a:ext cx="1153805" cy="3622698"/>
            <a:chOff x="0" y="0"/>
            <a:chExt cx="354330" cy="111252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6" id="36"/>
          <p:cNvGrpSpPr/>
          <p:nvPr/>
        </p:nvGrpSpPr>
        <p:grpSpPr>
          <a:xfrm rot="0">
            <a:off x="6900677" y="689995"/>
            <a:ext cx="3477956" cy="1100043"/>
            <a:chOff x="0" y="0"/>
            <a:chExt cx="1068070" cy="3378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0">
            <a:off x="7457455" y="2312373"/>
            <a:ext cx="228988" cy="718975"/>
            <a:chOff x="0" y="0"/>
            <a:chExt cx="354330" cy="111252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0" id="40"/>
          <p:cNvGrpSpPr/>
          <p:nvPr/>
        </p:nvGrpSpPr>
        <p:grpSpPr>
          <a:xfrm rot="0">
            <a:off x="7230108" y="2559418"/>
            <a:ext cx="690248" cy="218319"/>
            <a:chOff x="0" y="0"/>
            <a:chExt cx="1068070" cy="33782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3888608" y="7360234"/>
            <a:ext cx="184326" cy="578745"/>
            <a:chOff x="0" y="0"/>
            <a:chExt cx="354330" cy="111252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4" id="44"/>
          <p:cNvGrpSpPr/>
          <p:nvPr/>
        </p:nvGrpSpPr>
        <p:grpSpPr>
          <a:xfrm rot="0">
            <a:off x="3705603" y="7559094"/>
            <a:ext cx="555621" cy="175738"/>
            <a:chOff x="0" y="0"/>
            <a:chExt cx="1068070" cy="33782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6" id="46"/>
          <p:cNvGrpSpPr/>
          <p:nvPr/>
        </p:nvGrpSpPr>
        <p:grpSpPr>
          <a:xfrm rot="0">
            <a:off x="10681537" y="8902837"/>
            <a:ext cx="305092" cy="957923"/>
            <a:chOff x="0" y="0"/>
            <a:chExt cx="354330" cy="111252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8" id="48"/>
          <p:cNvGrpSpPr/>
          <p:nvPr/>
        </p:nvGrpSpPr>
        <p:grpSpPr>
          <a:xfrm rot="0">
            <a:off x="10378632" y="9231987"/>
            <a:ext cx="919650" cy="290876"/>
            <a:chOff x="0" y="0"/>
            <a:chExt cx="1068070" cy="33782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0" id="50"/>
          <p:cNvGrpSpPr/>
          <p:nvPr/>
        </p:nvGrpSpPr>
        <p:grpSpPr>
          <a:xfrm rot="0">
            <a:off x="10123001" y="8698741"/>
            <a:ext cx="169835" cy="533245"/>
            <a:chOff x="0" y="0"/>
            <a:chExt cx="354330" cy="111252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2" id="52"/>
          <p:cNvGrpSpPr/>
          <p:nvPr/>
        </p:nvGrpSpPr>
        <p:grpSpPr>
          <a:xfrm rot="0">
            <a:off x="9954384" y="8881968"/>
            <a:ext cx="511940" cy="161922"/>
            <a:chOff x="0" y="0"/>
            <a:chExt cx="1068070" cy="33782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4" id="54"/>
          <p:cNvGrpSpPr/>
          <p:nvPr/>
        </p:nvGrpSpPr>
        <p:grpSpPr>
          <a:xfrm rot="0">
            <a:off x="16887185" y="809405"/>
            <a:ext cx="184078" cy="577965"/>
            <a:chOff x="0" y="0"/>
            <a:chExt cx="354330" cy="111252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6" id="56"/>
          <p:cNvGrpSpPr/>
          <p:nvPr/>
        </p:nvGrpSpPr>
        <p:grpSpPr>
          <a:xfrm rot="0">
            <a:off x="16704427" y="1007998"/>
            <a:ext cx="554873" cy="175501"/>
            <a:chOff x="0" y="0"/>
            <a:chExt cx="1068070" cy="33782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58" id="58"/>
          <p:cNvSpPr/>
          <p:nvPr/>
        </p:nvSpPr>
        <p:spPr>
          <a:xfrm flipH="false" flipV="false" rot="0">
            <a:off x="1061463" y="381834"/>
            <a:ext cx="1113540" cy="1054239"/>
          </a:xfrm>
          <a:custGeom>
            <a:avLst/>
            <a:gdLst/>
            <a:ahLst/>
            <a:cxnLst/>
            <a:rect r="r" b="b" t="t" l="l"/>
            <a:pathLst>
              <a:path h="1054239" w="1113540">
                <a:moveTo>
                  <a:pt x="0" y="0"/>
                </a:moveTo>
                <a:lnTo>
                  <a:pt x="1113539" y="0"/>
                </a:lnTo>
                <a:lnTo>
                  <a:pt x="1113539" y="1054239"/>
                </a:lnTo>
                <a:lnTo>
                  <a:pt x="0" y="1054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381" t="-87522" r="-81473" b="-11990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3523659" y="465349"/>
            <a:ext cx="3655572" cy="822504"/>
          </a:xfrm>
          <a:custGeom>
            <a:avLst/>
            <a:gdLst/>
            <a:ahLst/>
            <a:cxnLst/>
            <a:rect r="r" b="b" t="t" l="l"/>
            <a:pathLst>
              <a:path h="822504" w="3655572">
                <a:moveTo>
                  <a:pt x="0" y="0"/>
                </a:moveTo>
                <a:lnTo>
                  <a:pt x="3655572" y="0"/>
                </a:lnTo>
                <a:lnTo>
                  <a:pt x="3655572" y="822504"/>
                </a:lnTo>
                <a:lnTo>
                  <a:pt x="0" y="8225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0" id="60"/>
          <p:cNvSpPr txBox="true"/>
          <p:nvPr/>
        </p:nvSpPr>
        <p:spPr>
          <a:xfrm rot="0">
            <a:off x="1028700" y="8454458"/>
            <a:ext cx="667721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Presentado por: CYS group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995851" y="842279"/>
            <a:ext cx="93766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3178977" y="766152"/>
            <a:ext cx="9921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|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966196" y="4013514"/>
            <a:ext cx="8779821" cy="1275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81"/>
              </a:lnSpc>
              <a:spcBef>
                <a:spcPct val="0"/>
              </a:spcBef>
            </a:pPr>
            <a:r>
              <a:rPr lang="en-US" sz="7415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Consultorio CYS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43443">
            <a:off x="13269728" y="-37486"/>
            <a:ext cx="3323595" cy="3410406"/>
          </a:xfrm>
          <a:custGeom>
            <a:avLst/>
            <a:gdLst/>
            <a:ahLst/>
            <a:cxnLst/>
            <a:rect r="r" b="b" t="t" l="l"/>
            <a:pathLst>
              <a:path h="3410406" w="3323595">
                <a:moveTo>
                  <a:pt x="0" y="0"/>
                </a:moveTo>
                <a:lnTo>
                  <a:pt x="3323596" y="0"/>
                </a:lnTo>
                <a:lnTo>
                  <a:pt x="3323596" y="3410406"/>
                </a:lnTo>
                <a:lnTo>
                  <a:pt x="0" y="3410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28389" y="152909"/>
            <a:ext cx="244008" cy="766131"/>
            <a:chOff x="0" y="0"/>
            <a:chExt cx="354330" cy="11125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6186130" y="416157"/>
            <a:ext cx="735521" cy="232638"/>
            <a:chOff x="0" y="0"/>
            <a:chExt cx="1068070" cy="3378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1849307" y="4396830"/>
            <a:ext cx="244008" cy="766131"/>
            <a:chOff x="0" y="0"/>
            <a:chExt cx="354330" cy="11125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1607048" y="4660078"/>
            <a:ext cx="735521" cy="232638"/>
            <a:chOff x="0" y="0"/>
            <a:chExt cx="1068070" cy="337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7539673" y="4404726"/>
            <a:ext cx="244008" cy="766131"/>
            <a:chOff x="0" y="0"/>
            <a:chExt cx="354330" cy="11125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7297415" y="4667975"/>
            <a:ext cx="735521" cy="232638"/>
            <a:chOff x="0" y="0"/>
            <a:chExt cx="1068070" cy="3378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800407" y="-118217"/>
            <a:ext cx="660718" cy="2074514"/>
            <a:chOff x="0" y="0"/>
            <a:chExt cx="354330" cy="11125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44425" y="594601"/>
            <a:ext cx="1991628" cy="629932"/>
            <a:chOff x="0" y="0"/>
            <a:chExt cx="1068070" cy="3378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978778" y="1430341"/>
            <a:ext cx="305782" cy="960089"/>
            <a:chOff x="0" y="0"/>
            <a:chExt cx="354330" cy="11125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675189" y="1760234"/>
            <a:ext cx="921729" cy="291534"/>
            <a:chOff x="0" y="0"/>
            <a:chExt cx="1068070" cy="3378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16319817" y="9258300"/>
            <a:ext cx="660718" cy="2074514"/>
            <a:chOff x="0" y="0"/>
            <a:chExt cx="354330" cy="11125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5663835" y="9971118"/>
            <a:ext cx="1991628" cy="629932"/>
            <a:chOff x="0" y="0"/>
            <a:chExt cx="1068070" cy="3378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7101680" y="594601"/>
            <a:ext cx="445223" cy="1397904"/>
            <a:chOff x="0" y="0"/>
            <a:chExt cx="354330" cy="11125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6659649" y="1074931"/>
            <a:ext cx="1342051" cy="424478"/>
            <a:chOff x="0" y="0"/>
            <a:chExt cx="1068070" cy="3378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790935" y="7460856"/>
            <a:ext cx="660718" cy="2074514"/>
            <a:chOff x="0" y="0"/>
            <a:chExt cx="354330" cy="11125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134953" y="8173674"/>
            <a:ext cx="1991628" cy="629932"/>
            <a:chOff x="0" y="0"/>
            <a:chExt cx="1068070" cy="3378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35" id="35"/>
          <p:cNvSpPr/>
          <p:nvPr/>
        </p:nvSpPr>
        <p:spPr>
          <a:xfrm flipH="false" flipV="false" rot="0">
            <a:off x="1028700" y="8422504"/>
            <a:ext cx="1113540" cy="1054239"/>
          </a:xfrm>
          <a:custGeom>
            <a:avLst/>
            <a:gdLst/>
            <a:ahLst/>
            <a:cxnLst/>
            <a:rect r="r" b="b" t="t" l="l"/>
            <a:pathLst>
              <a:path h="1054239" w="1113540">
                <a:moveTo>
                  <a:pt x="0" y="0"/>
                </a:moveTo>
                <a:lnTo>
                  <a:pt x="1113540" y="0"/>
                </a:lnTo>
                <a:lnTo>
                  <a:pt x="1113540" y="1054239"/>
                </a:lnTo>
                <a:lnTo>
                  <a:pt x="0" y="1054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381" t="-87522" r="-81473" b="-11990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091942" y="3491058"/>
            <a:ext cx="3457957" cy="2593468"/>
          </a:xfrm>
          <a:custGeom>
            <a:avLst/>
            <a:gdLst/>
            <a:ahLst/>
            <a:cxnLst/>
            <a:rect r="r" b="b" t="t" l="l"/>
            <a:pathLst>
              <a:path h="2593468" w="3457957">
                <a:moveTo>
                  <a:pt x="0" y="0"/>
                </a:moveTo>
                <a:lnTo>
                  <a:pt x="3457956" y="0"/>
                </a:lnTo>
                <a:lnTo>
                  <a:pt x="3457956" y="2593468"/>
                </a:lnTo>
                <a:lnTo>
                  <a:pt x="0" y="25934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2495877" y="3283028"/>
            <a:ext cx="4245119" cy="3235169"/>
          </a:xfrm>
          <a:custGeom>
            <a:avLst/>
            <a:gdLst/>
            <a:ahLst/>
            <a:cxnLst/>
            <a:rect r="r" b="b" t="t" l="l"/>
            <a:pathLst>
              <a:path h="3235169" w="4245119">
                <a:moveTo>
                  <a:pt x="0" y="0"/>
                </a:moveTo>
                <a:lnTo>
                  <a:pt x="4245119" y="0"/>
                </a:lnTo>
                <a:lnTo>
                  <a:pt x="4245119" y="3235169"/>
                </a:lnTo>
                <a:lnTo>
                  <a:pt x="0" y="32351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5394532" y="951725"/>
            <a:ext cx="7498936" cy="756071"/>
            <a:chOff x="0" y="0"/>
            <a:chExt cx="1975028" cy="19913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975028" cy="199130"/>
            </a:xfrm>
            <a:custGeom>
              <a:avLst/>
              <a:gdLst/>
              <a:ahLst/>
              <a:cxnLst/>
              <a:rect r="r" b="b" t="t" l="l"/>
              <a:pathLst>
                <a:path h="199130" w="1975028">
                  <a:moveTo>
                    <a:pt x="99565" y="0"/>
                  </a:moveTo>
                  <a:lnTo>
                    <a:pt x="1875464" y="0"/>
                  </a:lnTo>
                  <a:cubicBezTo>
                    <a:pt x="1930452" y="0"/>
                    <a:pt x="1975028" y="44577"/>
                    <a:pt x="1975028" y="99565"/>
                  </a:cubicBezTo>
                  <a:lnTo>
                    <a:pt x="1975028" y="99565"/>
                  </a:lnTo>
                  <a:cubicBezTo>
                    <a:pt x="1975028" y="125971"/>
                    <a:pt x="1964539" y="151296"/>
                    <a:pt x="1945867" y="169968"/>
                  </a:cubicBezTo>
                  <a:cubicBezTo>
                    <a:pt x="1927195" y="188640"/>
                    <a:pt x="1901870" y="199130"/>
                    <a:pt x="1875464" y="199130"/>
                  </a:cubicBezTo>
                  <a:lnTo>
                    <a:pt x="99565" y="199130"/>
                  </a:lnTo>
                  <a:cubicBezTo>
                    <a:pt x="73159" y="199130"/>
                    <a:pt x="47834" y="188640"/>
                    <a:pt x="29162" y="169968"/>
                  </a:cubicBezTo>
                  <a:cubicBezTo>
                    <a:pt x="10490" y="151296"/>
                    <a:pt x="0" y="125971"/>
                    <a:pt x="0" y="99565"/>
                  </a:cubicBezTo>
                  <a:lnTo>
                    <a:pt x="0" y="99565"/>
                  </a:lnTo>
                  <a:cubicBezTo>
                    <a:pt x="0" y="73159"/>
                    <a:pt x="10490" y="47834"/>
                    <a:pt x="29162" y="29162"/>
                  </a:cubicBezTo>
                  <a:cubicBezTo>
                    <a:pt x="47834" y="10490"/>
                    <a:pt x="73159" y="0"/>
                    <a:pt x="99565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1975028" cy="246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5394532" y="2064953"/>
            <a:ext cx="6463017" cy="756071"/>
            <a:chOff x="0" y="0"/>
            <a:chExt cx="1702194" cy="19913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702194" cy="199130"/>
            </a:xfrm>
            <a:custGeom>
              <a:avLst/>
              <a:gdLst/>
              <a:ahLst/>
              <a:cxnLst/>
              <a:rect r="r" b="b" t="t" l="l"/>
              <a:pathLst>
                <a:path h="199130" w="1702194">
                  <a:moveTo>
                    <a:pt x="99565" y="0"/>
                  </a:moveTo>
                  <a:lnTo>
                    <a:pt x="1602629" y="0"/>
                  </a:lnTo>
                  <a:cubicBezTo>
                    <a:pt x="1629035" y="0"/>
                    <a:pt x="1654360" y="10490"/>
                    <a:pt x="1673032" y="29162"/>
                  </a:cubicBezTo>
                  <a:cubicBezTo>
                    <a:pt x="1691704" y="47834"/>
                    <a:pt x="1702194" y="73159"/>
                    <a:pt x="1702194" y="99565"/>
                  </a:cubicBezTo>
                  <a:lnTo>
                    <a:pt x="1702194" y="99565"/>
                  </a:lnTo>
                  <a:cubicBezTo>
                    <a:pt x="1702194" y="125971"/>
                    <a:pt x="1691704" y="151296"/>
                    <a:pt x="1673032" y="169968"/>
                  </a:cubicBezTo>
                  <a:cubicBezTo>
                    <a:pt x="1654360" y="188640"/>
                    <a:pt x="1629035" y="199130"/>
                    <a:pt x="1602629" y="199130"/>
                  </a:cubicBezTo>
                  <a:lnTo>
                    <a:pt x="99565" y="199130"/>
                  </a:lnTo>
                  <a:cubicBezTo>
                    <a:pt x="73159" y="199130"/>
                    <a:pt x="47834" y="188640"/>
                    <a:pt x="29162" y="169968"/>
                  </a:cubicBezTo>
                  <a:cubicBezTo>
                    <a:pt x="10490" y="151296"/>
                    <a:pt x="0" y="125971"/>
                    <a:pt x="0" y="99565"/>
                  </a:cubicBezTo>
                  <a:lnTo>
                    <a:pt x="0" y="99565"/>
                  </a:lnTo>
                  <a:cubicBezTo>
                    <a:pt x="0" y="73159"/>
                    <a:pt x="10490" y="47834"/>
                    <a:pt x="29162" y="29162"/>
                  </a:cubicBezTo>
                  <a:cubicBezTo>
                    <a:pt x="47834" y="10490"/>
                    <a:pt x="73159" y="0"/>
                    <a:pt x="99565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1702194" cy="246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12895019" y="3487560"/>
            <a:ext cx="3123192" cy="2577675"/>
          </a:xfrm>
          <a:custGeom>
            <a:avLst/>
            <a:gdLst/>
            <a:ahLst/>
            <a:cxnLst/>
            <a:rect r="r" b="b" t="t" l="l"/>
            <a:pathLst>
              <a:path h="2577675" w="3123192">
                <a:moveTo>
                  <a:pt x="0" y="0"/>
                </a:moveTo>
                <a:lnTo>
                  <a:pt x="3123193" y="0"/>
                </a:lnTo>
                <a:lnTo>
                  <a:pt x="3123193" y="2577675"/>
                </a:lnTo>
                <a:lnTo>
                  <a:pt x="0" y="25776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3219629" y="6460686"/>
            <a:ext cx="2797614" cy="2797614"/>
          </a:xfrm>
          <a:custGeom>
            <a:avLst/>
            <a:gdLst/>
            <a:ahLst/>
            <a:cxnLst/>
            <a:rect r="r" b="b" t="t" l="l"/>
            <a:pathLst>
              <a:path h="2797614" w="2797614">
                <a:moveTo>
                  <a:pt x="0" y="0"/>
                </a:moveTo>
                <a:lnTo>
                  <a:pt x="2797615" y="0"/>
                </a:lnTo>
                <a:lnTo>
                  <a:pt x="2797615" y="2797614"/>
                </a:lnTo>
                <a:lnTo>
                  <a:pt x="0" y="27976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7934274" y="7054458"/>
            <a:ext cx="3281672" cy="1895165"/>
          </a:xfrm>
          <a:custGeom>
            <a:avLst/>
            <a:gdLst/>
            <a:ahLst/>
            <a:cxnLst/>
            <a:rect r="r" b="b" t="t" l="l"/>
            <a:pathLst>
              <a:path h="1895165" w="3281672">
                <a:moveTo>
                  <a:pt x="0" y="0"/>
                </a:moveTo>
                <a:lnTo>
                  <a:pt x="3281672" y="0"/>
                </a:lnTo>
                <a:lnTo>
                  <a:pt x="3281672" y="1895166"/>
                </a:lnTo>
                <a:lnTo>
                  <a:pt x="0" y="1895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2895019" y="6487477"/>
            <a:ext cx="2613633" cy="2462147"/>
          </a:xfrm>
          <a:custGeom>
            <a:avLst/>
            <a:gdLst/>
            <a:ahLst/>
            <a:cxnLst/>
            <a:rect r="r" b="b" t="t" l="l"/>
            <a:pathLst>
              <a:path h="2462147" w="2613633">
                <a:moveTo>
                  <a:pt x="0" y="0"/>
                </a:moveTo>
                <a:lnTo>
                  <a:pt x="2613633" y="0"/>
                </a:lnTo>
                <a:lnTo>
                  <a:pt x="2613633" y="2462147"/>
                </a:lnTo>
                <a:lnTo>
                  <a:pt x="0" y="246214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-6152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963088" y="8882949"/>
            <a:ext cx="93766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842545" y="556501"/>
            <a:ext cx="6828999" cy="218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78"/>
              </a:lnSpc>
            </a:pPr>
            <a:r>
              <a:rPr lang="en-US" sz="69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TECNOLOGÍAS UTILIZADAS 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7053407" y="7401518"/>
            <a:ext cx="244008" cy="766131"/>
            <a:chOff x="0" y="0"/>
            <a:chExt cx="354330" cy="111252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2" id="52"/>
          <p:cNvGrpSpPr/>
          <p:nvPr/>
        </p:nvGrpSpPr>
        <p:grpSpPr>
          <a:xfrm rot="0">
            <a:off x="6807651" y="7668264"/>
            <a:ext cx="735521" cy="232638"/>
            <a:chOff x="0" y="0"/>
            <a:chExt cx="1068070" cy="33782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4" id="54"/>
          <p:cNvGrpSpPr/>
          <p:nvPr/>
        </p:nvGrpSpPr>
        <p:grpSpPr>
          <a:xfrm rot="0">
            <a:off x="11849307" y="7315793"/>
            <a:ext cx="244008" cy="766131"/>
            <a:chOff x="0" y="0"/>
            <a:chExt cx="354330" cy="111252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6" id="56"/>
          <p:cNvGrpSpPr/>
          <p:nvPr/>
        </p:nvGrpSpPr>
        <p:grpSpPr>
          <a:xfrm rot="0">
            <a:off x="11607048" y="7579041"/>
            <a:ext cx="735521" cy="232638"/>
            <a:chOff x="0" y="0"/>
            <a:chExt cx="1068070" cy="33782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257388">
            <a:off x="-9225870" y="-4053252"/>
            <a:ext cx="16968711" cy="10163903"/>
            <a:chOff x="0" y="0"/>
            <a:chExt cx="16156940" cy="9677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43493"/>
              <a:ext cx="16127730" cy="9701487"/>
            </a:xfrm>
            <a:custGeom>
              <a:avLst/>
              <a:gdLst/>
              <a:ahLst/>
              <a:cxnLst/>
              <a:rect r="r" b="b" t="t" l="l"/>
              <a:pathLst>
                <a:path h="9701487" w="16127730">
                  <a:moveTo>
                    <a:pt x="0" y="8253564"/>
                  </a:moveTo>
                  <a:cubicBezTo>
                    <a:pt x="181610" y="7291150"/>
                    <a:pt x="254000" y="7045807"/>
                    <a:pt x="314960" y="6812731"/>
                  </a:cubicBezTo>
                  <a:cubicBezTo>
                    <a:pt x="373380" y="6589692"/>
                    <a:pt x="439420" y="6375574"/>
                    <a:pt x="487680" y="6161457"/>
                  </a:cubicBezTo>
                  <a:cubicBezTo>
                    <a:pt x="534670" y="5954030"/>
                    <a:pt x="580390" y="5744373"/>
                    <a:pt x="603250" y="5546984"/>
                  </a:cubicBezTo>
                  <a:cubicBezTo>
                    <a:pt x="624840" y="5366322"/>
                    <a:pt x="622300" y="5218001"/>
                    <a:pt x="631190" y="5022842"/>
                  </a:cubicBezTo>
                  <a:cubicBezTo>
                    <a:pt x="641350" y="4775268"/>
                    <a:pt x="655320" y="4445170"/>
                    <a:pt x="661670" y="4181984"/>
                  </a:cubicBezTo>
                  <a:cubicBezTo>
                    <a:pt x="666750" y="3951139"/>
                    <a:pt x="666750" y="3749288"/>
                    <a:pt x="666750" y="3528480"/>
                  </a:cubicBezTo>
                  <a:cubicBezTo>
                    <a:pt x="668020" y="3302095"/>
                    <a:pt x="665480" y="3060097"/>
                    <a:pt x="664210" y="2837058"/>
                  </a:cubicBezTo>
                  <a:cubicBezTo>
                    <a:pt x="662940" y="2629631"/>
                    <a:pt x="662940" y="2443394"/>
                    <a:pt x="659130" y="2237083"/>
                  </a:cubicBezTo>
                  <a:cubicBezTo>
                    <a:pt x="654050" y="2018504"/>
                    <a:pt x="640080" y="1774276"/>
                    <a:pt x="635000" y="1559044"/>
                  </a:cubicBezTo>
                  <a:cubicBezTo>
                    <a:pt x="629920" y="1362769"/>
                    <a:pt x="629920" y="1131924"/>
                    <a:pt x="628650" y="996985"/>
                  </a:cubicBezTo>
                  <a:cubicBezTo>
                    <a:pt x="628650" y="922267"/>
                    <a:pt x="626110" y="821899"/>
                    <a:pt x="626110" y="821899"/>
                  </a:cubicBezTo>
                  <a:cubicBezTo>
                    <a:pt x="626110" y="820784"/>
                    <a:pt x="633730" y="773946"/>
                    <a:pt x="636270" y="750527"/>
                  </a:cubicBezTo>
                  <a:cubicBezTo>
                    <a:pt x="640080" y="725992"/>
                    <a:pt x="646430" y="680269"/>
                    <a:pt x="646430" y="679154"/>
                  </a:cubicBezTo>
                  <a:cubicBezTo>
                    <a:pt x="646430" y="678039"/>
                    <a:pt x="665480" y="633431"/>
                    <a:pt x="675640" y="611127"/>
                  </a:cubicBezTo>
                  <a:cubicBezTo>
                    <a:pt x="684530" y="588823"/>
                    <a:pt x="703580" y="545330"/>
                    <a:pt x="704850" y="544215"/>
                  </a:cubicBezTo>
                  <a:cubicBezTo>
                    <a:pt x="704850" y="543100"/>
                    <a:pt x="735330" y="505183"/>
                    <a:pt x="750570" y="485110"/>
                  </a:cubicBezTo>
                  <a:cubicBezTo>
                    <a:pt x="767080" y="465036"/>
                    <a:pt x="796290" y="426004"/>
                    <a:pt x="797560" y="426004"/>
                  </a:cubicBezTo>
                  <a:cubicBezTo>
                    <a:pt x="798830" y="424889"/>
                    <a:pt x="838200" y="393664"/>
                    <a:pt x="858520" y="378051"/>
                  </a:cubicBezTo>
                  <a:cubicBezTo>
                    <a:pt x="878840" y="362438"/>
                    <a:pt x="919480" y="331213"/>
                    <a:pt x="920750" y="330098"/>
                  </a:cubicBezTo>
                  <a:cubicBezTo>
                    <a:pt x="920750" y="330098"/>
                    <a:pt x="969010" y="307794"/>
                    <a:pt x="993140" y="296642"/>
                  </a:cubicBezTo>
                  <a:cubicBezTo>
                    <a:pt x="1017270" y="285490"/>
                    <a:pt x="1064260" y="263186"/>
                    <a:pt x="1065530" y="263186"/>
                  </a:cubicBezTo>
                  <a:cubicBezTo>
                    <a:pt x="1066800" y="263186"/>
                    <a:pt x="1118870" y="252034"/>
                    <a:pt x="1144270" y="246458"/>
                  </a:cubicBezTo>
                  <a:cubicBezTo>
                    <a:pt x="1170940" y="240882"/>
                    <a:pt x="1223010" y="228615"/>
                    <a:pt x="1224280" y="228615"/>
                  </a:cubicBezTo>
                  <a:cubicBezTo>
                    <a:pt x="1225550" y="228615"/>
                    <a:pt x="1239520" y="230845"/>
                    <a:pt x="1243330" y="228615"/>
                  </a:cubicBezTo>
                  <a:cubicBezTo>
                    <a:pt x="1245870" y="227500"/>
                    <a:pt x="1244600" y="225269"/>
                    <a:pt x="1248410" y="223039"/>
                  </a:cubicBezTo>
                  <a:cubicBezTo>
                    <a:pt x="1258570" y="209656"/>
                    <a:pt x="1310640" y="155012"/>
                    <a:pt x="1348740" y="127132"/>
                  </a:cubicBezTo>
                  <a:cubicBezTo>
                    <a:pt x="1385570" y="99252"/>
                    <a:pt x="1428750" y="75833"/>
                    <a:pt x="1471930" y="55759"/>
                  </a:cubicBezTo>
                  <a:cubicBezTo>
                    <a:pt x="1516380" y="36801"/>
                    <a:pt x="1564640" y="22304"/>
                    <a:pt x="1611630" y="13382"/>
                  </a:cubicBezTo>
                  <a:cubicBezTo>
                    <a:pt x="1659890" y="4460"/>
                    <a:pt x="1710690" y="0"/>
                    <a:pt x="1758950" y="1115"/>
                  </a:cubicBezTo>
                  <a:cubicBezTo>
                    <a:pt x="1808480" y="2230"/>
                    <a:pt x="1842770" y="7806"/>
                    <a:pt x="1906270" y="20073"/>
                  </a:cubicBezTo>
                  <a:cubicBezTo>
                    <a:pt x="2028190" y="42377"/>
                    <a:pt x="2249170" y="83639"/>
                    <a:pt x="2433320" y="146090"/>
                  </a:cubicBezTo>
                  <a:cubicBezTo>
                    <a:pt x="2655570" y="221924"/>
                    <a:pt x="2933700" y="326752"/>
                    <a:pt x="3135630" y="458345"/>
                  </a:cubicBezTo>
                  <a:cubicBezTo>
                    <a:pt x="3326130" y="584362"/>
                    <a:pt x="3481070" y="756102"/>
                    <a:pt x="3619500" y="913345"/>
                  </a:cubicBezTo>
                  <a:cubicBezTo>
                    <a:pt x="3747770" y="1060551"/>
                    <a:pt x="3839210" y="1212217"/>
                    <a:pt x="3945890" y="1368345"/>
                  </a:cubicBezTo>
                  <a:cubicBezTo>
                    <a:pt x="4057650" y="1530048"/>
                    <a:pt x="4136390" y="1725208"/>
                    <a:pt x="4273550" y="1869068"/>
                  </a:cubicBezTo>
                  <a:cubicBezTo>
                    <a:pt x="4405630" y="2007352"/>
                    <a:pt x="4566920" y="2136715"/>
                    <a:pt x="4749800" y="2219239"/>
                  </a:cubicBezTo>
                  <a:cubicBezTo>
                    <a:pt x="4937760" y="2302879"/>
                    <a:pt x="5167630" y="2335220"/>
                    <a:pt x="5388610" y="2360869"/>
                  </a:cubicBezTo>
                  <a:cubicBezTo>
                    <a:pt x="5621020" y="2386519"/>
                    <a:pt x="5859780" y="2358639"/>
                    <a:pt x="6113780" y="2365330"/>
                  </a:cubicBezTo>
                  <a:cubicBezTo>
                    <a:pt x="6393180" y="2372021"/>
                    <a:pt x="6711950" y="2363100"/>
                    <a:pt x="6996430" y="2402132"/>
                  </a:cubicBezTo>
                  <a:cubicBezTo>
                    <a:pt x="7272020" y="2440048"/>
                    <a:pt x="7557770" y="2510306"/>
                    <a:pt x="7795260" y="2589484"/>
                  </a:cubicBezTo>
                  <a:cubicBezTo>
                    <a:pt x="8001000" y="2658627"/>
                    <a:pt x="8183880" y="2728884"/>
                    <a:pt x="8347710" y="2834828"/>
                  </a:cubicBezTo>
                  <a:cubicBezTo>
                    <a:pt x="8510270" y="2940771"/>
                    <a:pt x="8646160" y="3074595"/>
                    <a:pt x="8773160" y="3226261"/>
                  </a:cubicBezTo>
                  <a:cubicBezTo>
                    <a:pt x="8914130" y="3393541"/>
                    <a:pt x="9028430" y="3616580"/>
                    <a:pt x="9144000" y="3805048"/>
                  </a:cubicBezTo>
                  <a:cubicBezTo>
                    <a:pt x="9250680" y="3982364"/>
                    <a:pt x="9287510" y="4206519"/>
                    <a:pt x="9441180" y="4324729"/>
                  </a:cubicBezTo>
                  <a:cubicBezTo>
                    <a:pt x="9594850" y="4442940"/>
                    <a:pt x="9856470" y="4481971"/>
                    <a:pt x="10064750" y="4513197"/>
                  </a:cubicBezTo>
                  <a:cubicBezTo>
                    <a:pt x="10264140" y="4544423"/>
                    <a:pt x="10457180" y="4502045"/>
                    <a:pt x="10665460" y="4519889"/>
                  </a:cubicBezTo>
                  <a:cubicBezTo>
                    <a:pt x="10895330" y="4538847"/>
                    <a:pt x="11159490" y="4574533"/>
                    <a:pt x="11386820" y="4636984"/>
                  </a:cubicBezTo>
                  <a:cubicBezTo>
                    <a:pt x="11606530" y="4697204"/>
                    <a:pt x="11823700" y="4781960"/>
                    <a:pt x="12009120" y="4884557"/>
                  </a:cubicBezTo>
                  <a:cubicBezTo>
                    <a:pt x="12184380" y="4980464"/>
                    <a:pt x="12332970" y="5090868"/>
                    <a:pt x="12475210" y="5226923"/>
                  </a:cubicBezTo>
                  <a:cubicBezTo>
                    <a:pt x="12631420" y="5374128"/>
                    <a:pt x="12788900" y="5558136"/>
                    <a:pt x="12896850" y="5745489"/>
                  </a:cubicBezTo>
                  <a:cubicBezTo>
                    <a:pt x="13006070" y="5933957"/>
                    <a:pt x="13075920" y="6153650"/>
                    <a:pt x="13127989" y="6353270"/>
                  </a:cubicBezTo>
                  <a:cubicBezTo>
                    <a:pt x="13174980" y="6537277"/>
                    <a:pt x="13136880" y="6727977"/>
                    <a:pt x="13208000" y="6897486"/>
                  </a:cubicBezTo>
                  <a:cubicBezTo>
                    <a:pt x="13280389" y="7071456"/>
                    <a:pt x="13403580" y="7262155"/>
                    <a:pt x="13564870" y="7380366"/>
                  </a:cubicBezTo>
                  <a:cubicBezTo>
                    <a:pt x="13728700" y="7500807"/>
                    <a:pt x="13971270" y="7533148"/>
                    <a:pt x="14184630" y="7611212"/>
                  </a:cubicBezTo>
                  <a:cubicBezTo>
                    <a:pt x="14413230" y="7694851"/>
                    <a:pt x="14669770" y="7779606"/>
                    <a:pt x="14894561" y="7869936"/>
                  </a:cubicBezTo>
                  <a:cubicBezTo>
                    <a:pt x="15104111" y="7953576"/>
                    <a:pt x="15303500" y="8017142"/>
                    <a:pt x="15491461" y="8129778"/>
                  </a:cubicBezTo>
                  <a:cubicBezTo>
                    <a:pt x="15692120" y="8250219"/>
                    <a:pt x="15995650" y="8378466"/>
                    <a:pt x="16054070" y="8579202"/>
                  </a:cubicBezTo>
                  <a:cubicBezTo>
                    <a:pt x="16127730" y="8832351"/>
                    <a:pt x="15895320" y="9428981"/>
                    <a:pt x="15661639" y="9577302"/>
                  </a:cubicBezTo>
                  <a:cubicBezTo>
                    <a:pt x="15478761" y="9701487"/>
                    <a:pt x="15165070" y="9597375"/>
                    <a:pt x="14926311" y="9588454"/>
                  </a:cubicBezTo>
                  <a:cubicBezTo>
                    <a:pt x="14700250" y="9580647"/>
                    <a:pt x="14494511" y="9540500"/>
                    <a:pt x="14267180" y="9529348"/>
                  </a:cubicBezTo>
                  <a:cubicBezTo>
                    <a:pt x="14025880" y="9518196"/>
                    <a:pt x="13783311" y="9526002"/>
                    <a:pt x="13519150" y="9523773"/>
                  </a:cubicBezTo>
                  <a:cubicBezTo>
                    <a:pt x="13219430" y="9521542"/>
                    <a:pt x="12860020" y="9518196"/>
                    <a:pt x="12561570" y="9515966"/>
                  </a:cubicBezTo>
                  <a:cubicBezTo>
                    <a:pt x="12298680" y="9513735"/>
                    <a:pt x="12071350" y="9511505"/>
                    <a:pt x="11822430" y="9509274"/>
                  </a:cubicBezTo>
                  <a:cubicBezTo>
                    <a:pt x="11569700" y="9508160"/>
                    <a:pt x="11316970" y="9505929"/>
                    <a:pt x="11059160" y="9503699"/>
                  </a:cubicBezTo>
                  <a:cubicBezTo>
                    <a:pt x="10792460" y="9502583"/>
                    <a:pt x="10524490" y="9500353"/>
                    <a:pt x="10246360" y="9498122"/>
                  </a:cubicBezTo>
                  <a:cubicBezTo>
                    <a:pt x="9954260" y="9495892"/>
                    <a:pt x="9640570" y="9492547"/>
                    <a:pt x="9345930" y="9490317"/>
                  </a:cubicBezTo>
                  <a:cubicBezTo>
                    <a:pt x="9061450" y="9489201"/>
                    <a:pt x="8793480" y="9488086"/>
                    <a:pt x="8507730" y="9485856"/>
                  </a:cubicBezTo>
                  <a:cubicBezTo>
                    <a:pt x="8206740" y="9484741"/>
                    <a:pt x="7884160" y="9481395"/>
                    <a:pt x="7581900" y="9480279"/>
                  </a:cubicBezTo>
                  <a:cubicBezTo>
                    <a:pt x="7291070" y="9478049"/>
                    <a:pt x="7004050" y="9478049"/>
                    <a:pt x="6728460" y="9476934"/>
                  </a:cubicBezTo>
                  <a:cubicBezTo>
                    <a:pt x="6466840" y="9476934"/>
                    <a:pt x="6210300" y="9476934"/>
                    <a:pt x="5966460" y="9476934"/>
                  </a:cubicBezTo>
                  <a:cubicBezTo>
                    <a:pt x="5739130" y="9476934"/>
                    <a:pt x="5543550" y="9481395"/>
                    <a:pt x="5311140" y="9479165"/>
                  </a:cubicBezTo>
                  <a:cubicBezTo>
                    <a:pt x="5045710" y="9474704"/>
                    <a:pt x="4744720" y="9461321"/>
                    <a:pt x="4460240" y="9454630"/>
                  </a:cubicBezTo>
                  <a:cubicBezTo>
                    <a:pt x="4173220" y="9447939"/>
                    <a:pt x="3876040" y="9444593"/>
                    <a:pt x="3596640" y="9437902"/>
                  </a:cubicBezTo>
                  <a:cubicBezTo>
                    <a:pt x="3335020" y="9432326"/>
                    <a:pt x="3074670" y="9427865"/>
                    <a:pt x="2835910" y="9417829"/>
                  </a:cubicBezTo>
                  <a:cubicBezTo>
                    <a:pt x="2623820" y="9410022"/>
                    <a:pt x="2438400" y="9401101"/>
                    <a:pt x="2236470" y="9387718"/>
                  </a:cubicBezTo>
                  <a:cubicBezTo>
                    <a:pt x="2033270" y="9374336"/>
                    <a:pt x="1833880" y="9356493"/>
                    <a:pt x="1621790" y="9337534"/>
                  </a:cubicBezTo>
                  <a:cubicBezTo>
                    <a:pt x="1393190" y="9317461"/>
                    <a:pt x="1145540" y="9334189"/>
                    <a:pt x="911860" y="9269508"/>
                  </a:cubicBezTo>
                  <a:cubicBezTo>
                    <a:pt x="655320" y="9197020"/>
                    <a:pt x="303530" y="9078809"/>
                    <a:pt x="152400" y="8899263"/>
                  </a:cubicBezTo>
                  <a:cubicBezTo>
                    <a:pt x="12700" y="8733098"/>
                    <a:pt x="0" y="8253564"/>
                    <a:pt x="0" y="8253564"/>
                  </a:cubicBezTo>
                  <a:moveTo>
                    <a:pt x="7865110" y="6547315"/>
                  </a:moveTo>
                  <a:cubicBezTo>
                    <a:pt x="7866380" y="6547315"/>
                    <a:pt x="7865110" y="6547315"/>
                    <a:pt x="7865110" y="6547315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-7188318">
            <a:off x="10054515" y="-1465847"/>
            <a:ext cx="16968711" cy="10163903"/>
            <a:chOff x="0" y="0"/>
            <a:chExt cx="16156940" cy="96776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43493"/>
              <a:ext cx="16127730" cy="9701487"/>
            </a:xfrm>
            <a:custGeom>
              <a:avLst/>
              <a:gdLst/>
              <a:ahLst/>
              <a:cxnLst/>
              <a:rect r="r" b="b" t="t" l="l"/>
              <a:pathLst>
                <a:path h="9701487" w="16127730">
                  <a:moveTo>
                    <a:pt x="0" y="8253564"/>
                  </a:moveTo>
                  <a:cubicBezTo>
                    <a:pt x="181610" y="7291150"/>
                    <a:pt x="254000" y="7045807"/>
                    <a:pt x="314960" y="6812731"/>
                  </a:cubicBezTo>
                  <a:cubicBezTo>
                    <a:pt x="373380" y="6589692"/>
                    <a:pt x="439420" y="6375574"/>
                    <a:pt x="487680" y="6161457"/>
                  </a:cubicBezTo>
                  <a:cubicBezTo>
                    <a:pt x="534670" y="5954030"/>
                    <a:pt x="580390" y="5744373"/>
                    <a:pt x="603250" y="5546984"/>
                  </a:cubicBezTo>
                  <a:cubicBezTo>
                    <a:pt x="624840" y="5366322"/>
                    <a:pt x="622300" y="5218001"/>
                    <a:pt x="631190" y="5022842"/>
                  </a:cubicBezTo>
                  <a:cubicBezTo>
                    <a:pt x="641350" y="4775268"/>
                    <a:pt x="655320" y="4445170"/>
                    <a:pt x="661670" y="4181984"/>
                  </a:cubicBezTo>
                  <a:cubicBezTo>
                    <a:pt x="666750" y="3951139"/>
                    <a:pt x="666750" y="3749288"/>
                    <a:pt x="666750" y="3528480"/>
                  </a:cubicBezTo>
                  <a:cubicBezTo>
                    <a:pt x="668020" y="3302095"/>
                    <a:pt x="665480" y="3060097"/>
                    <a:pt x="664210" y="2837058"/>
                  </a:cubicBezTo>
                  <a:cubicBezTo>
                    <a:pt x="662940" y="2629631"/>
                    <a:pt x="662940" y="2443394"/>
                    <a:pt x="659130" y="2237083"/>
                  </a:cubicBezTo>
                  <a:cubicBezTo>
                    <a:pt x="654050" y="2018504"/>
                    <a:pt x="640080" y="1774276"/>
                    <a:pt x="635000" y="1559044"/>
                  </a:cubicBezTo>
                  <a:cubicBezTo>
                    <a:pt x="629920" y="1362769"/>
                    <a:pt x="629920" y="1131924"/>
                    <a:pt x="628650" y="996985"/>
                  </a:cubicBezTo>
                  <a:cubicBezTo>
                    <a:pt x="628650" y="922267"/>
                    <a:pt x="626110" y="821899"/>
                    <a:pt x="626110" y="821899"/>
                  </a:cubicBezTo>
                  <a:cubicBezTo>
                    <a:pt x="626110" y="820784"/>
                    <a:pt x="633730" y="773946"/>
                    <a:pt x="636270" y="750527"/>
                  </a:cubicBezTo>
                  <a:cubicBezTo>
                    <a:pt x="640080" y="725992"/>
                    <a:pt x="646430" y="680269"/>
                    <a:pt x="646430" y="679154"/>
                  </a:cubicBezTo>
                  <a:cubicBezTo>
                    <a:pt x="646430" y="678039"/>
                    <a:pt x="665480" y="633431"/>
                    <a:pt x="675640" y="611127"/>
                  </a:cubicBezTo>
                  <a:cubicBezTo>
                    <a:pt x="684530" y="588823"/>
                    <a:pt x="703580" y="545330"/>
                    <a:pt x="704850" y="544215"/>
                  </a:cubicBezTo>
                  <a:cubicBezTo>
                    <a:pt x="704850" y="543100"/>
                    <a:pt x="735330" y="505183"/>
                    <a:pt x="750570" y="485110"/>
                  </a:cubicBezTo>
                  <a:cubicBezTo>
                    <a:pt x="767080" y="465036"/>
                    <a:pt x="796290" y="426004"/>
                    <a:pt x="797560" y="426004"/>
                  </a:cubicBezTo>
                  <a:cubicBezTo>
                    <a:pt x="798830" y="424889"/>
                    <a:pt x="838200" y="393664"/>
                    <a:pt x="858520" y="378051"/>
                  </a:cubicBezTo>
                  <a:cubicBezTo>
                    <a:pt x="878840" y="362438"/>
                    <a:pt x="919480" y="331213"/>
                    <a:pt x="920750" y="330098"/>
                  </a:cubicBezTo>
                  <a:cubicBezTo>
                    <a:pt x="920750" y="330098"/>
                    <a:pt x="969010" y="307794"/>
                    <a:pt x="993140" y="296642"/>
                  </a:cubicBezTo>
                  <a:cubicBezTo>
                    <a:pt x="1017270" y="285490"/>
                    <a:pt x="1064260" y="263186"/>
                    <a:pt x="1065530" y="263186"/>
                  </a:cubicBezTo>
                  <a:cubicBezTo>
                    <a:pt x="1066800" y="263186"/>
                    <a:pt x="1118870" y="252034"/>
                    <a:pt x="1144270" y="246458"/>
                  </a:cubicBezTo>
                  <a:cubicBezTo>
                    <a:pt x="1170940" y="240882"/>
                    <a:pt x="1223010" y="228615"/>
                    <a:pt x="1224280" y="228615"/>
                  </a:cubicBezTo>
                  <a:cubicBezTo>
                    <a:pt x="1225550" y="228615"/>
                    <a:pt x="1239520" y="230845"/>
                    <a:pt x="1243330" y="228615"/>
                  </a:cubicBezTo>
                  <a:cubicBezTo>
                    <a:pt x="1245870" y="227500"/>
                    <a:pt x="1244600" y="225269"/>
                    <a:pt x="1248410" y="223039"/>
                  </a:cubicBezTo>
                  <a:cubicBezTo>
                    <a:pt x="1258570" y="209656"/>
                    <a:pt x="1310640" y="155012"/>
                    <a:pt x="1348740" y="127132"/>
                  </a:cubicBezTo>
                  <a:cubicBezTo>
                    <a:pt x="1385570" y="99252"/>
                    <a:pt x="1428750" y="75833"/>
                    <a:pt x="1471930" y="55759"/>
                  </a:cubicBezTo>
                  <a:cubicBezTo>
                    <a:pt x="1516380" y="36801"/>
                    <a:pt x="1564640" y="22304"/>
                    <a:pt x="1611630" y="13382"/>
                  </a:cubicBezTo>
                  <a:cubicBezTo>
                    <a:pt x="1659890" y="4460"/>
                    <a:pt x="1710690" y="0"/>
                    <a:pt x="1758950" y="1115"/>
                  </a:cubicBezTo>
                  <a:cubicBezTo>
                    <a:pt x="1808480" y="2230"/>
                    <a:pt x="1842770" y="7806"/>
                    <a:pt x="1906270" y="20073"/>
                  </a:cubicBezTo>
                  <a:cubicBezTo>
                    <a:pt x="2028190" y="42377"/>
                    <a:pt x="2249170" y="83639"/>
                    <a:pt x="2433320" y="146090"/>
                  </a:cubicBezTo>
                  <a:cubicBezTo>
                    <a:pt x="2655570" y="221924"/>
                    <a:pt x="2933700" y="326752"/>
                    <a:pt x="3135630" y="458345"/>
                  </a:cubicBezTo>
                  <a:cubicBezTo>
                    <a:pt x="3326130" y="584362"/>
                    <a:pt x="3481070" y="756102"/>
                    <a:pt x="3619500" y="913345"/>
                  </a:cubicBezTo>
                  <a:cubicBezTo>
                    <a:pt x="3747770" y="1060551"/>
                    <a:pt x="3839210" y="1212217"/>
                    <a:pt x="3945890" y="1368345"/>
                  </a:cubicBezTo>
                  <a:cubicBezTo>
                    <a:pt x="4057650" y="1530048"/>
                    <a:pt x="4136390" y="1725208"/>
                    <a:pt x="4273550" y="1869068"/>
                  </a:cubicBezTo>
                  <a:cubicBezTo>
                    <a:pt x="4405630" y="2007352"/>
                    <a:pt x="4566920" y="2136715"/>
                    <a:pt x="4749800" y="2219239"/>
                  </a:cubicBezTo>
                  <a:cubicBezTo>
                    <a:pt x="4937760" y="2302879"/>
                    <a:pt x="5167630" y="2335220"/>
                    <a:pt x="5388610" y="2360869"/>
                  </a:cubicBezTo>
                  <a:cubicBezTo>
                    <a:pt x="5621020" y="2386519"/>
                    <a:pt x="5859780" y="2358639"/>
                    <a:pt x="6113780" y="2365330"/>
                  </a:cubicBezTo>
                  <a:cubicBezTo>
                    <a:pt x="6393180" y="2372021"/>
                    <a:pt x="6711950" y="2363100"/>
                    <a:pt x="6996430" y="2402132"/>
                  </a:cubicBezTo>
                  <a:cubicBezTo>
                    <a:pt x="7272020" y="2440048"/>
                    <a:pt x="7557770" y="2510306"/>
                    <a:pt x="7795260" y="2589484"/>
                  </a:cubicBezTo>
                  <a:cubicBezTo>
                    <a:pt x="8001000" y="2658627"/>
                    <a:pt x="8183880" y="2728884"/>
                    <a:pt x="8347710" y="2834828"/>
                  </a:cubicBezTo>
                  <a:cubicBezTo>
                    <a:pt x="8510270" y="2940771"/>
                    <a:pt x="8646160" y="3074595"/>
                    <a:pt x="8773160" y="3226261"/>
                  </a:cubicBezTo>
                  <a:cubicBezTo>
                    <a:pt x="8914130" y="3393541"/>
                    <a:pt x="9028430" y="3616580"/>
                    <a:pt x="9144000" y="3805048"/>
                  </a:cubicBezTo>
                  <a:cubicBezTo>
                    <a:pt x="9250680" y="3982364"/>
                    <a:pt x="9287510" y="4206519"/>
                    <a:pt x="9441180" y="4324729"/>
                  </a:cubicBezTo>
                  <a:cubicBezTo>
                    <a:pt x="9594850" y="4442940"/>
                    <a:pt x="9856470" y="4481971"/>
                    <a:pt x="10064750" y="4513197"/>
                  </a:cubicBezTo>
                  <a:cubicBezTo>
                    <a:pt x="10264140" y="4544423"/>
                    <a:pt x="10457180" y="4502045"/>
                    <a:pt x="10665460" y="4519889"/>
                  </a:cubicBezTo>
                  <a:cubicBezTo>
                    <a:pt x="10895330" y="4538847"/>
                    <a:pt x="11159490" y="4574533"/>
                    <a:pt x="11386820" y="4636984"/>
                  </a:cubicBezTo>
                  <a:cubicBezTo>
                    <a:pt x="11606530" y="4697204"/>
                    <a:pt x="11823700" y="4781960"/>
                    <a:pt x="12009120" y="4884557"/>
                  </a:cubicBezTo>
                  <a:cubicBezTo>
                    <a:pt x="12184380" y="4980464"/>
                    <a:pt x="12332970" y="5090868"/>
                    <a:pt x="12475210" y="5226923"/>
                  </a:cubicBezTo>
                  <a:cubicBezTo>
                    <a:pt x="12631420" y="5374128"/>
                    <a:pt x="12788900" y="5558136"/>
                    <a:pt x="12896850" y="5745489"/>
                  </a:cubicBezTo>
                  <a:cubicBezTo>
                    <a:pt x="13006070" y="5933957"/>
                    <a:pt x="13075920" y="6153650"/>
                    <a:pt x="13127989" y="6353270"/>
                  </a:cubicBezTo>
                  <a:cubicBezTo>
                    <a:pt x="13174980" y="6537277"/>
                    <a:pt x="13136880" y="6727977"/>
                    <a:pt x="13208000" y="6897486"/>
                  </a:cubicBezTo>
                  <a:cubicBezTo>
                    <a:pt x="13280389" y="7071456"/>
                    <a:pt x="13403580" y="7262155"/>
                    <a:pt x="13564870" y="7380366"/>
                  </a:cubicBezTo>
                  <a:cubicBezTo>
                    <a:pt x="13728700" y="7500807"/>
                    <a:pt x="13971270" y="7533148"/>
                    <a:pt x="14184630" y="7611212"/>
                  </a:cubicBezTo>
                  <a:cubicBezTo>
                    <a:pt x="14413230" y="7694851"/>
                    <a:pt x="14669770" y="7779606"/>
                    <a:pt x="14894561" y="7869936"/>
                  </a:cubicBezTo>
                  <a:cubicBezTo>
                    <a:pt x="15104111" y="7953576"/>
                    <a:pt x="15303500" y="8017142"/>
                    <a:pt x="15491461" y="8129778"/>
                  </a:cubicBezTo>
                  <a:cubicBezTo>
                    <a:pt x="15692120" y="8250219"/>
                    <a:pt x="15995650" y="8378466"/>
                    <a:pt x="16054070" y="8579202"/>
                  </a:cubicBezTo>
                  <a:cubicBezTo>
                    <a:pt x="16127730" y="8832351"/>
                    <a:pt x="15895320" y="9428981"/>
                    <a:pt x="15661639" y="9577302"/>
                  </a:cubicBezTo>
                  <a:cubicBezTo>
                    <a:pt x="15478761" y="9701487"/>
                    <a:pt x="15165070" y="9597375"/>
                    <a:pt x="14926311" y="9588454"/>
                  </a:cubicBezTo>
                  <a:cubicBezTo>
                    <a:pt x="14700250" y="9580647"/>
                    <a:pt x="14494511" y="9540500"/>
                    <a:pt x="14267180" y="9529348"/>
                  </a:cubicBezTo>
                  <a:cubicBezTo>
                    <a:pt x="14025880" y="9518196"/>
                    <a:pt x="13783311" y="9526002"/>
                    <a:pt x="13519150" y="9523773"/>
                  </a:cubicBezTo>
                  <a:cubicBezTo>
                    <a:pt x="13219430" y="9521542"/>
                    <a:pt x="12860020" y="9518196"/>
                    <a:pt x="12561570" y="9515966"/>
                  </a:cubicBezTo>
                  <a:cubicBezTo>
                    <a:pt x="12298680" y="9513735"/>
                    <a:pt x="12071350" y="9511505"/>
                    <a:pt x="11822430" y="9509274"/>
                  </a:cubicBezTo>
                  <a:cubicBezTo>
                    <a:pt x="11569700" y="9508160"/>
                    <a:pt x="11316970" y="9505929"/>
                    <a:pt x="11059160" y="9503699"/>
                  </a:cubicBezTo>
                  <a:cubicBezTo>
                    <a:pt x="10792460" y="9502583"/>
                    <a:pt x="10524490" y="9500353"/>
                    <a:pt x="10246360" y="9498122"/>
                  </a:cubicBezTo>
                  <a:cubicBezTo>
                    <a:pt x="9954260" y="9495892"/>
                    <a:pt x="9640570" y="9492547"/>
                    <a:pt x="9345930" y="9490317"/>
                  </a:cubicBezTo>
                  <a:cubicBezTo>
                    <a:pt x="9061450" y="9489201"/>
                    <a:pt x="8793480" y="9488086"/>
                    <a:pt x="8507730" y="9485856"/>
                  </a:cubicBezTo>
                  <a:cubicBezTo>
                    <a:pt x="8206740" y="9484741"/>
                    <a:pt x="7884160" y="9481395"/>
                    <a:pt x="7581900" y="9480279"/>
                  </a:cubicBezTo>
                  <a:cubicBezTo>
                    <a:pt x="7291070" y="9478049"/>
                    <a:pt x="7004050" y="9478049"/>
                    <a:pt x="6728460" y="9476934"/>
                  </a:cubicBezTo>
                  <a:cubicBezTo>
                    <a:pt x="6466840" y="9476934"/>
                    <a:pt x="6210300" y="9476934"/>
                    <a:pt x="5966460" y="9476934"/>
                  </a:cubicBezTo>
                  <a:cubicBezTo>
                    <a:pt x="5739130" y="9476934"/>
                    <a:pt x="5543550" y="9481395"/>
                    <a:pt x="5311140" y="9479165"/>
                  </a:cubicBezTo>
                  <a:cubicBezTo>
                    <a:pt x="5045710" y="9474704"/>
                    <a:pt x="4744720" y="9461321"/>
                    <a:pt x="4460240" y="9454630"/>
                  </a:cubicBezTo>
                  <a:cubicBezTo>
                    <a:pt x="4173220" y="9447939"/>
                    <a:pt x="3876040" y="9444593"/>
                    <a:pt x="3596640" y="9437902"/>
                  </a:cubicBezTo>
                  <a:cubicBezTo>
                    <a:pt x="3335020" y="9432326"/>
                    <a:pt x="3074670" y="9427865"/>
                    <a:pt x="2835910" y="9417829"/>
                  </a:cubicBezTo>
                  <a:cubicBezTo>
                    <a:pt x="2623820" y="9410022"/>
                    <a:pt x="2438400" y="9401101"/>
                    <a:pt x="2236470" y="9387718"/>
                  </a:cubicBezTo>
                  <a:cubicBezTo>
                    <a:pt x="2033270" y="9374336"/>
                    <a:pt x="1833880" y="9356493"/>
                    <a:pt x="1621790" y="9337534"/>
                  </a:cubicBezTo>
                  <a:cubicBezTo>
                    <a:pt x="1393190" y="9317461"/>
                    <a:pt x="1145540" y="9334189"/>
                    <a:pt x="911860" y="9269508"/>
                  </a:cubicBezTo>
                  <a:cubicBezTo>
                    <a:pt x="655320" y="9197020"/>
                    <a:pt x="303530" y="9078809"/>
                    <a:pt x="152400" y="8899263"/>
                  </a:cubicBezTo>
                  <a:cubicBezTo>
                    <a:pt x="12700" y="8733098"/>
                    <a:pt x="0" y="8253564"/>
                    <a:pt x="0" y="8253564"/>
                  </a:cubicBezTo>
                  <a:moveTo>
                    <a:pt x="7865110" y="6547315"/>
                  </a:moveTo>
                  <a:cubicBezTo>
                    <a:pt x="7866380" y="6547315"/>
                    <a:pt x="7865110" y="6547315"/>
                    <a:pt x="7865110" y="6547315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9150844" y="8034261"/>
            <a:ext cx="660718" cy="2074514"/>
            <a:chOff x="0" y="0"/>
            <a:chExt cx="354330" cy="1112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8494862" y="8747079"/>
            <a:ext cx="1991628" cy="629932"/>
            <a:chOff x="0" y="0"/>
            <a:chExt cx="1068070" cy="337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8175691" y="7991123"/>
            <a:ext cx="307510" cy="965515"/>
            <a:chOff x="0" y="0"/>
            <a:chExt cx="354330" cy="111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7870386" y="8322881"/>
            <a:ext cx="926938" cy="293181"/>
            <a:chOff x="0" y="0"/>
            <a:chExt cx="1068070" cy="337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0517393" y="8038739"/>
            <a:ext cx="307510" cy="965515"/>
            <a:chOff x="0" y="0"/>
            <a:chExt cx="354330" cy="1112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0212087" y="8370497"/>
            <a:ext cx="926938" cy="293181"/>
            <a:chOff x="0" y="0"/>
            <a:chExt cx="1068070" cy="3378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2518500" y="4108226"/>
            <a:ext cx="424758" cy="1333648"/>
            <a:chOff x="0" y="0"/>
            <a:chExt cx="354330" cy="11125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2096787" y="4566477"/>
            <a:ext cx="1280363" cy="404966"/>
            <a:chOff x="0" y="0"/>
            <a:chExt cx="1068070" cy="3378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5460766" y="4108226"/>
            <a:ext cx="424758" cy="1333648"/>
            <a:chOff x="0" y="0"/>
            <a:chExt cx="354330" cy="11125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5039053" y="4566477"/>
            <a:ext cx="1280363" cy="404966"/>
            <a:chOff x="0" y="0"/>
            <a:chExt cx="1068070" cy="3378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6" id="26"/>
          <p:cNvSpPr txBox="true"/>
          <p:nvPr/>
        </p:nvSpPr>
        <p:spPr>
          <a:xfrm rot="0">
            <a:off x="6698959" y="3500188"/>
            <a:ext cx="5018286" cy="206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71"/>
              </a:lnSpc>
            </a:pPr>
            <a:r>
              <a:rPr lang="en-US" sz="13202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DEMO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195320" y="342639"/>
            <a:ext cx="1834016" cy="1736347"/>
          </a:xfrm>
          <a:custGeom>
            <a:avLst/>
            <a:gdLst/>
            <a:ahLst/>
            <a:cxnLst/>
            <a:rect r="r" b="b" t="t" l="l"/>
            <a:pathLst>
              <a:path h="1736347" w="1834016">
                <a:moveTo>
                  <a:pt x="0" y="0"/>
                </a:moveTo>
                <a:lnTo>
                  <a:pt x="1834017" y="0"/>
                </a:lnTo>
                <a:lnTo>
                  <a:pt x="1834017" y="1736347"/>
                </a:lnTo>
                <a:lnTo>
                  <a:pt x="0" y="173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381" t="-87522" r="-81473" b="-11990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734271" y="1096512"/>
            <a:ext cx="1544345" cy="906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78"/>
              </a:lnSpc>
            </a:pPr>
            <a:r>
              <a:rPr lang="en-US" sz="527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2776292" y="-11536"/>
            <a:ext cx="1139696" cy="3578400"/>
            <a:chOff x="0" y="0"/>
            <a:chExt cx="354330" cy="11125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11603626" y="1063372"/>
            <a:ext cx="3435427" cy="1086592"/>
            <a:chOff x="0" y="0"/>
            <a:chExt cx="1068070" cy="3378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4050501" y="7991123"/>
            <a:ext cx="1115238" cy="3501606"/>
            <a:chOff x="0" y="0"/>
            <a:chExt cx="354330" cy="11125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5" id="35"/>
          <p:cNvGrpSpPr/>
          <p:nvPr/>
        </p:nvGrpSpPr>
        <p:grpSpPr>
          <a:xfrm rot="0">
            <a:off x="2943257" y="9194300"/>
            <a:ext cx="3361702" cy="1063273"/>
            <a:chOff x="0" y="0"/>
            <a:chExt cx="1068070" cy="33782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37" id="37"/>
          <p:cNvSpPr/>
          <p:nvPr/>
        </p:nvSpPr>
        <p:spPr>
          <a:xfrm flipH="false" flipV="false" rot="-1643443">
            <a:off x="11995837" y="4929465"/>
            <a:ext cx="4760563" cy="4884906"/>
          </a:xfrm>
          <a:custGeom>
            <a:avLst/>
            <a:gdLst/>
            <a:ahLst/>
            <a:cxnLst/>
            <a:rect r="r" b="b" t="t" l="l"/>
            <a:pathLst>
              <a:path h="4884906" w="4760563">
                <a:moveTo>
                  <a:pt x="0" y="0"/>
                </a:moveTo>
                <a:lnTo>
                  <a:pt x="4760563" y="0"/>
                </a:lnTo>
                <a:lnTo>
                  <a:pt x="4760563" y="4884906"/>
                </a:lnTo>
                <a:lnTo>
                  <a:pt x="0" y="4884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918893">
            <a:off x="3130824" y="6141372"/>
            <a:ext cx="1103790" cy="1568693"/>
          </a:xfrm>
          <a:custGeom>
            <a:avLst/>
            <a:gdLst/>
            <a:ahLst/>
            <a:cxnLst/>
            <a:rect r="r" b="b" t="t" l="l"/>
            <a:pathLst>
              <a:path h="1568693" w="1103790">
                <a:moveTo>
                  <a:pt x="0" y="0"/>
                </a:moveTo>
                <a:lnTo>
                  <a:pt x="1103789" y="0"/>
                </a:lnTo>
                <a:lnTo>
                  <a:pt x="1103789" y="1568693"/>
                </a:lnTo>
                <a:lnTo>
                  <a:pt x="0" y="1568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3380" y="6597608"/>
            <a:ext cx="6404292" cy="5321384"/>
          </a:xfrm>
          <a:custGeom>
            <a:avLst/>
            <a:gdLst/>
            <a:ahLst/>
            <a:cxnLst/>
            <a:rect r="r" b="b" t="t" l="l"/>
            <a:pathLst>
              <a:path h="5321384" w="6404292">
                <a:moveTo>
                  <a:pt x="0" y="0"/>
                </a:moveTo>
                <a:lnTo>
                  <a:pt x="6404291" y="0"/>
                </a:lnTo>
                <a:lnTo>
                  <a:pt x="6404291" y="5321384"/>
                </a:lnTo>
                <a:lnTo>
                  <a:pt x="0" y="5321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643443">
            <a:off x="13550267" y="-303257"/>
            <a:ext cx="4760563" cy="4884906"/>
          </a:xfrm>
          <a:custGeom>
            <a:avLst/>
            <a:gdLst/>
            <a:ahLst/>
            <a:cxnLst/>
            <a:rect r="r" b="b" t="t" l="l"/>
            <a:pathLst>
              <a:path h="4884906" w="4760563">
                <a:moveTo>
                  <a:pt x="0" y="0"/>
                </a:moveTo>
                <a:lnTo>
                  <a:pt x="4760563" y="0"/>
                </a:lnTo>
                <a:lnTo>
                  <a:pt x="4760563" y="4884906"/>
                </a:lnTo>
                <a:lnTo>
                  <a:pt x="0" y="4884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18893">
            <a:off x="16368128" y="4804597"/>
            <a:ext cx="1103790" cy="1568693"/>
          </a:xfrm>
          <a:custGeom>
            <a:avLst/>
            <a:gdLst/>
            <a:ahLst/>
            <a:cxnLst/>
            <a:rect r="r" b="b" t="t" l="l"/>
            <a:pathLst>
              <a:path h="1568693" w="1103790">
                <a:moveTo>
                  <a:pt x="0" y="0"/>
                </a:moveTo>
                <a:lnTo>
                  <a:pt x="1103789" y="0"/>
                </a:lnTo>
                <a:lnTo>
                  <a:pt x="1103789" y="1568694"/>
                </a:lnTo>
                <a:lnTo>
                  <a:pt x="0" y="15686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5263583">
            <a:off x="-4473211" y="-8323709"/>
            <a:ext cx="16968711" cy="10163903"/>
            <a:chOff x="0" y="0"/>
            <a:chExt cx="16156940" cy="96776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43493"/>
              <a:ext cx="16127730" cy="9701487"/>
            </a:xfrm>
            <a:custGeom>
              <a:avLst/>
              <a:gdLst/>
              <a:ahLst/>
              <a:cxnLst/>
              <a:rect r="r" b="b" t="t" l="l"/>
              <a:pathLst>
                <a:path h="9701487" w="16127730">
                  <a:moveTo>
                    <a:pt x="0" y="8253564"/>
                  </a:moveTo>
                  <a:cubicBezTo>
                    <a:pt x="181610" y="7291150"/>
                    <a:pt x="254000" y="7045807"/>
                    <a:pt x="314960" y="6812731"/>
                  </a:cubicBezTo>
                  <a:cubicBezTo>
                    <a:pt x="373380" y="6589692"/>
                    <a:pt x="439420" y="6375574"/>
                    <a:pt x="487680" y="6161457"/>
                  </a:cubicBezTo>
                  <a:cubicBezTo>
                    <a:pt x="534670" y="5954030"/>
                    <a:pt x="580390" y="5744373"/>
                    <a:pt x="603250" y="5546984"/>
                  </a:cubicBezTo>
                  <a:cubicBezTo>
                    <a:pt x="624840" y="5366322"/>
                    <a:pt x="622300" y="5218001"/>
                    <a:pt x="631190" y="5022842"/>
                  </a:cubicBezTo>
                  <a:cubicBezTo>
                    <a:pt x="641350" y="4775268"/>
                    <a:pt x="655320" y="4445170"/>
                    <a:pt x="661670" y="4181984"/>
                  </a:cubicBezTo>
                  <a:cubicBezTo>
                    <a:pt x="666750" y="3951139"/>
                    <a:pt x="666750" y="3749288"/>
                    <a:pt x="666750" y="3528480"/>
                  </a:cubicBezTo>
                  <a:cubicBezTo>
                    <a:pt x="668020" y="3302095"/>
                    <a:pt x="665480" y="3060097"/>
                    <a:pt x="664210" y="2837058"/>
                  </a:cubicBezTo>
                  <a:cubicBezTo>
                    <a:pt x="662940" y="2629631"/>
                    <a:pt x="662940" y="2443394"/>
                    <a:pt x="659130" y="2237083"/>
                  </a:cubicBezTo>
                  <a:cubicBezTo>
                    <a:pt x="654050" y="2018504"/>
                    <a:pt x="640080" y="1774276"/>
                    <a:pt x="635000" y="1559044"/>
                  </a:cubicBezTo>
                  <a:cubicBezTo>
                    <a:pt x="629920" y="1362769"/>
                    <a:pt x="629920" y="1131924"/>
                    <a:pt x="628650" y="996985"/>
                  </a:cubicBezTo>
                  <a:cubicBezTo>
                    <a:pt x="628650" y="922267"/>
                    <a:pt x="626110" y="821899"/>
                    <a:pt x="626110" y="821899"/>
                  </a:cubicBezTo>
                  <a:cubicBezTo>
                    <a:pt x="626110" y="820784"/>
                    <a:pt x="633730" y="773946"/>
                    <a:pt x="636270" y="750527"/>
                  </a:cubicBezTo>
                  <a:cubicBezTo>
                    <a:pt x="640080" y="725992"/>
                    <a:pt x="646430" y="680269"/>
                    <a:pt x="646430" y="679154"/>
                  </a:cubicBezTo>
                  <a:cubicBezTo>
                    <a:pt x="646430" y="678039"/>
                    <a:pt x="665480" y="633431"/>
                    <a:pt x="675640" y="611127"/>
                  </a:cubicBezTo>
                  <a:cubicBezTo>
                    <a:pt x="684530" y="588823"/>
                    <a:pt x="703580" y="545330"/>
                    <a:pt x="704850" y="544215"/>
                  </a:cubicBezTo>
                  <a:cubicBezTo>
                    <a:pt x="704850" y="543100"/>
                    <a:pt x="735330" y="505183"/>
                    <a:pt x="750570" y="485110"/>
                  </a:cubicBezTo>
                  <a:cubicBezTo>
                    <a:pt x="767080" y="465036"/>
                    <a:pt x="796290" y="426004"/>
                    <a:pt x="797560" y="426004"/>
                  </a:cubicBezTo>
                  <a:cubicBezTo>
                    <a:pt x="798830" y="424889"/>
                    <a:pt x="838200" y="393664"/>
                    <a:pt x="858520" y="378051"/>
                  </a:cubicBezTo>
                  <a:cubicBezTo>
                    <a:pt x="878840" y="362438"/>
                    <a:pt x="919480" y="331213"/>
                    <a:pt x="920750" y="330098"/>
                  </a:cubicBezTo>
                  <a:cubicBezTo>
                    <a:pt x="920750" y="330098"/>
                    <a:pt x="969010" y="307794"/>
                    <a:pt x="993140" y="296642"/>
                  </a:cubicBezTo>
                  <a:cubicBezTo>
                    <a:pt x="1017270" y="285490"/>
                    <a:pt x="1064260" y="263186"/>
                    <a:pt x="1065530" y="263186"/>
                  </a:cubicBezTo>
                  <a:cubicBezTo>
                    <a:pt x="1066800" y="263186"/>
                    <a:pt x="1118870" y="252034"/>
                    <a:pt x="1144270" y="246458"/>
                  </a:cubicBezTo>
                  <a:cubicBezTo>
                    <a:pt x="1170940" y="240882"/>
                    <a:pt x="1223010" y="228615"/>
                    <a:pt x="1224280" y="228615"/>
                  </a:cubicBezTo>
                  <a:cubicBezTo>
                    <a:pt x="1225550" y="228615"/>
                    <a:pt x="1239520" y="230845"/>
                    <a:pt x="1243330" y="228615"/>
                  </a:cubicBezTo>
                  <a:cubicBezTo>
                    <a:pt x="1245870" y="227500"/>
                    <a:pt x="1244600" y="225269"/>
                    <a:pt x="1248410" y="223039"/>
                  </a:cubicBezTo>
                  <a:cubicBezTo>
                    <a:pt x="1258570" y="209656"/>
                    <a:pt x="1310640" y="155012"/>
                    <a:pt x="1348740" y="127132"/>
                  </a:cubicBezTo>
                  <a:cubicBezTo>
                    <a:pt x="1385570" y="99252"/>
                    <a:pt x="1428750" y="75833"/>
                    <a:pt x="1471930" y="55759"/>
                  </a:cubicBezTo>
                  <a:cubicBezTo>
                    <a:pt x="1516380" y="36801"/>
                    <a:pt x="1564640" y="22304"/>
                    <a:pt x="1611630" y="13382"/>
                  </a:cubicBezTo>
                  <a:cubicBezTo>
                    <a:pt x="1659890" y="4460"/>
                    <a:pt x="1710690" y="0"/>
                    <a:pt x="1758950" y="1115"/>
                  </a:cubicBezTo>
                  <a:cubicBezTo>
                    <a:pt x="1808480" y="2230"/>
                    <a:pt x="1842770" y="7806"/>
                    <a:pt x="1906270" y="20073"/>
                  </a:cubicBezTo>
                  <a:cubicBezTo>
                    <a:pt x="2028190" y="42377"/>
                    <a:pt x="2249170" y="83639"/>
                    <a:pt x="2433320" y="146090"/>
                  </a:cubicBezTo>
                  <a:cubicBezTo>
                    <a:pt x="2655570" y="221924"/>
                    <a:pt x="2933700" y="326752"/>
                    <a:pt x="3135630" y="458345"/>
                  </a:cubicBezTo>
                  <a:cubicBezTo>
                    <a:pt x="3326130" y="584362"/>
                    <a:pt x="3481070" y="756102"/>
                    <a:pt x="3619500" y="913345"/>
                  </a:cubicBezTo>
                  <a:cubicBezTo>
                    <a:pt x="3747770" y="1060551"/>
                    <a:pt x="3839210" y="1212217"/>
                    <a:pt x="3945890" y="1368345"/>
                  </a:cubicBezTo>
                  <a:cubicBezTo>
                    <a:pt x="4057650" y="1530048"/>
                    <a:pt x="4136390" y="1725208"/>
                    <a:pt x="4273550" y="1869068"/>
                  </a:cubicBezTo>
                  <a:cubicBezTo>
                    <a:pt x="4405630" y="2007352"/>
                    <a:pt x="4566920" y="2136715"/>
                    <a:pt x="4749800" y="2219239"/>
                  </a:cubicBezTo>
                  <a:cubicBezTo>
                    <a:pt x="4937760" y="2302879"/>
                    <a:pt x="5167630" y="2335220"/>
                    <a:pt x="5388610" y="2360869"/>
                  </a:cubicBezTo>
                  <a:cubicBezTo>
                    <a:pt x="5621020" y="2386519"/>
                    <a:pt x="5859780" y="2358639"/>
                    <a:pt x="6113780" y="2365330"/>
                  </a:cubicBezTo>
                  <a:cubicBezTo>
                    <a:pt x="6393180" y="2372021"/>
                    <a:pt x="6711950" y="2363100"/>
                    <a:pt x="6996430" y="2402132"/>
                  </a:cubicBezTo>
                  <a:cubicBezTo>
                    <a:pt x="7272020" y="2440048"/>
                    <a:pt x="7557770" y="2510306"/>
                    <a:pt x="7795260" y="2589484"/>
                  </a:cubicBezTo>
                  <a:cubicBezTo>
                    <a:pt x="8001000" y="2658627"/>
                    <a:pt x="8183880" y="2728884"/>
                    <a:pt x="8347710" y="2834828"/>
                  </a:cubicBezTo>
                  <a:cubicBezTo>
                    <a:pt x="8510270" y="2940771"/>
                    <a:pt x="8646160" y="3074595"/>
                    <a:pt x="8773160" y="3226261"/>
                  </a:cubicBezTo>
                  <a:cubicBezTo>
                    <a:pt x="8914130" y="3393541"/>
                    <a:pt x="9028430" y="3616580"/>
                    <a:pt x="9144000" y="3805048"/>
                  </a:cubicBezTo>
                  <a:cubicBezTo>
                    <a:pt x="9250680" y="3982364"/>
                    <a:pt x="9287510" y="4206519"/>
                    <a:pt x="9441180" y="4324729"/>
                  </a:cubicBezTo>
                  <a:cubicBezTo>
                    <a:pt x="9594850" y="4442940"/>
                    <a:pt x="9856470" y="4481971"/>
                    <a:pt x="10064750" y="4513197"/>
                  </a:cubicBezTo>
                  <a:cubicBezTo>
                    <a:pt x="10264140" y="4544423"/>
                    <a:pt x="10457180" y="4502045"/>
                    <a:pt x="10665460" y="4519889"/>
                  </a:cubicBezTo>
                  <a:cubicBezTo>
                    <a:pt x="10895330" y="4538847"/>
                    <a:pt x="11159490" y="4574533"/>
                    <a:pt x="11386820" y="4636984"/>
                  </a:cubicBezTo>
                  <a:cubicBezTo>
                    <a:pt x="11606530" y="4697204"/>
                    <a:pt x="11823700" y="4781960"/>
                    <a:pt x="12009120" y="4884557"/>
                  </a:cubicBezTo>
                  <a:cubicBezTo>
                    <a:pt x="12184380" y="4980464"/>
                    <a:pt x="12332970" y="5090868"/>
                    <a:pt x="12475210" y="5226923"/>
                  </a:cubicBezTo>
                  <a:cubicBezTo>
                    <a:pt x="12631420" y="5374128"/>
                    <a:pt x="12788900" y="5558136"/>
                    <a:pt x="12896850" y="5745489"/>
                  </a:cubicBezTo>
                  <a:cubicBezTo>
                    <a:pt x="13006070" y="5933957"/>
                    <a:pt x="13075920" y="6153650"/>
                    <a:pt x="13127989" y="6353270"/>
                  </a:cubicBezTo>
                  <a:cubicBezTo>
                    <a:pt x="13174980" y="6537277"/>
                    <a:pt x="13136880" y="6727977"/>
                    <a:pt x="13208000" y="6897486"/>
                  </a:cubicBezTo>
                  <a:cubicBezTo>
                    <a:pt x="13280389" y="7071456"/>
                    <a:pt x="13403580" y="7262155"/>
                    <a:pt x="13564870" y="7380366"/>
                  </a:cubicBezTo>
                  <a:cubicBezTo>
                    <a:pt x="13728700" y="7500807"/>
                    <a:pt x="13971270" y="7533148"/>
                    <a:pt x="14184630" y="7611212"/>
                  </a:cubicBezTo>
                  <a:cubicBezTo>
                    <a:pt x="14413230" y="7694851"/>
                    <a:pt x="14669770" y="7779606"/>
                    <a:pt x="14894561" y="7869936"/>
                  </a:cubicBezTo>
                  <a:cubicBezTo>
                    <a:pt x="15104111" y="7953576"/>
                    <a:pt x="15303500" y="8017142"/>
                    <a:pt x="15491461" y="8129778"/>
                  </a:cubicBezTo>
                  <a:cubicBezTo>
                    <a:pt x="15692120" y="8250219"/>
                    <a:pt x="15995650" y="8378466"/>
                    <a:pt x="16054070" y="8579202"/>
                  </a:cubicBezTo>
                  <a:cubicBezTo>
                    <a:pt x="16127730" y="8832351"/>
                    <a:pt x="15895320" y="9428981"/>
                    <a:pt x="15661639" y="9577302"/>
                  </a:cubicBezTo>
                  <a:cubicBezTo>
                    <a:pt x="15478761" y="9701487"/>
                    <a:pt x="15165070" y="9597375"/>
                    <a:pt x="14926311" y="9588454"/>
                  </a:cubicBezTo>
                  <a:cubicBezTo>
                    <a:pt x="14700250" y="9580647"/>
                    <a:pt x="14494511" y="9540500"/>
                    <a:pt x="14267180" y="9529348"/>
                  </a:cubicBezTo>
                  <a:cubicBezTo>
                    <a:pt x="14025880" y="9518196"/>
                    <a:pt x="13783311" y="9526002"/>
                    <a:pt x="13519150" y="9523773"/>
                  </a:cubicBezTo>
                  <a:cubicBezTo>
                    <a:pt x="13219430" y="9521542"/>
                    <a:pt x="12860020" y="9518196"/>
                    <a:pt x="12561570" y="9515966"/>
                  </a:cubicBezTo>
                  <a:cubicBezTo>
                    <a:pt x="12298680" y="9513735"/>
                    <a:pt x="12071350" y="9511505"/>
                    <a:pt x="11822430" y="9509274"/>
                  </a:cubicBezTo>
                  <a:cubicBezTo>
                    <a:pt x="11569700" y="9508160"/>
                    <a:pt x="11316970" y="9505929"/>
                    <a:pt x="11059160" y="9503699"/>
                  </a:cubicBezTo>
                  <a:cubicBezTo>
                    <a:pt x="10792460" y="9502583"/>
                    <a:pt x="10524490" y="9500353"/>
                    <a:pt x="10246360" y="9498122"/>
                  </a:cubicBezTo>
                  <a:cubicBezTo>
                    <a:pt x="9954260" y="9495892"/>
                    <a:pt x="9640570" y="9492547"/>
                    <a:pt x="9345930" y="9490317"/>
                  </a:cubicBezTo>
                  <a:cubicBezTo>
                    <a:pt x="9061450" y="9489201"/>
                    <a:pt x="8793480" y="9488086"/>
                    <a:pt x="8507730" y="9485856"/>
                  </a:cubicBezTo>
                  <a:cubicBezTo>
                    <a:pt x="8206740" y="9484741"/>
                    <a:pt x="7884160" y="9481395"/>
                    <a:pt x="7581900" y="9480279"/>
                  </a:cubicBezTo>
                  <a:cubicBezTo>
                    <a:pt x="7291070" y="9478049"/>
                    <a:pt x="7004050" y="9478049"/>
                    <a:pt x="6728460" y="9476934"/>
                  </a:cubicBezTo>
                  <a:cubicBezTo>
                    <a:pt x="6466840" y="9476934"/>
                    <a:pt x="6210300" y="9476934"/>
                    <a:pt x="5966460" y="9476934"/>
                  </a:cubicBezTo>
                  <a:cubicBezTo>
                    <a:pt x="5739130" y="9476934"/>
                    <a:pt x="5543550" y="9481395"/>
                    <a:pt x="5311140" y="9479165"/>
                  </a:cubicBezTo>
                  <a:cubicBezTo>
                    <a:pt x="5045710" y="9474704"/>
                    <a:pt x="4744720" y="9461321"/>
                    <a:pt x="4460240" y="9454630"/>
                  </a:cubicBezTo>
                  <a:cubicBezTo>
                    <a:pt x="4173220" y="9447939"/>
                    <a:pt x="3876040" y="9444593"/>
                    <a:pt x="3596640" y="9437902"/>
                  </a:cubicBezTo>
                  <a:cubicBezTo>
                    <a:pt x="3335020" y="9432326"/>
                    <a:pt x="3074670" y="9427865"/>
                    <a:pt x="2835910" y="9417829"/>
                  </a:cubicBezTo>
                  <a:cubicBezTo>
                    <a:pt x="2623820" y="9410022"/>
                    <a:pt x="2438400" y="9401101"/>
                    <a:pt x="2236470" y="9387718"/>
                  </a:cubicBezTo>
                  <a:cubicBezTo>
                    <a:pt x="2033270" y="9374336"/>
                    <a:pt x="1833880" y="9356493"/>
                    <a:pt x="1621790" y="9337534"/>
                  </a:cubicBezTo>
                  <a:cubicBezTo>
                    <a:pt x="1393190" y="9317461"/>
                    <a:pt x="1145540" y="9334189"/>
                    <a:pt x="911860" y="9269508"/>
                  </a:cubicBezTo>
                  <a:cubicBezTo>
                    <a:pt x="655320" y="9197020"/>
                    <a:pt x="303530" y="9078809"/>
                    <a:pt x="152400" y="8899263"/>
                  </a:cubicBezTo>
                  <a:cubicBezTo>
                    <a:pt x="12700" y="8733098"/>
                    <a:pt x="0" y="8253564"/>
                    <a:pt x="0" y="8253564"/>
                  </a:cubicBezTo>
                  <a:moveTo>
                    <a:pt x="7865110" y="6547315"/>
                  </a:moveTo>
                  <a:cubicBezTo>
                    <a:pt x="7866380" y="6547315"/>
                    <a:pt x="7865110" y="6547315"/>
                    <a:pt x="7865110" y="6547315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2608766" y="4174919"/>
            <a:ext cx="8829620" cy="756071"/>
            <a:chOff x="0" y="0"/>
            <a:chExt cx="2325497" cy="1991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25497" cy="199130"/>
            </a:xfrm>
            <a:custGeom>
              <a:avLst/>
              <a:gdLst/>
              <a:ahLst/>
              <a:cxnLst/>
              <a:rect r="r" b="b" t="t" l="l"/>
              <a:pathLst>
                <a:path h="199130" w="2325497">
                  <a:moveTo>
                    <a:pt x="87681" y="0"/>
                  </a:moveTo>
                  <a:lnTo>
                    <a:pt x="2237816" y="0"/>
                  </a:lnTo>
                  <a:cubicBezTo>
                    <a:pt x="2286241" y="0"/>
                    <a:pt x="2325497" y="39256"/>
                    <a:pt x="2325497" y="87681"/>
                  </a:cubicBezTo>
                  <a:lnTo>
                    <a:pt x="2325497" y="111448"/>
                  </a:lnTo>
                  <a:cubicBezTo>
                    <a:pt x="2325497" y="134703"/>
                    <a:pt x="2316259" y="157005"/>
                    <a:pt x="2299816" y="173448"/>
                  </a:cubicBezTo>
                  <a:cubicBezTo>
                    <a:pt x="2283372" y="189892"/>
                    <a:pt x="2261070" y="199130"/>
                    <a:pt x="2237816" y="199130"/>
                  </a:cubicBezTo>
                  <a:lnTo>
                    <a:pt x="87681" y="199130"/>
                  </a:lnTo>
                  <a:cubicBezTo>
                    <a:pt x="39256" y="199130"/>
                    <a:pt x="0" y="159873"/>
                    <a:pt x="0" y="111448"/>
                  </a:cubicBezTo>
                  <a:lnTo>
                    <a:pt x="0" y="87681"/>
                  </a:lnTo>
                  <a:cubicBezTo>
                    <a:pt x="0" y="39256"/>
                    <a:pt x="39256" y="0"/>
                    <a:pt x="8768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325497" cy="246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441726" y="4174919"/>
            <a:ext cx="7480123" cy="756071"/>
            <a:chOff x="0" y="0"/>
            <a:chExt cx="1970074" cy="1991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70074" cy="199130"/>
            </a:xfrm>
            <a:custGeom>
              <a:avLst/>
              <a:gdLst/>
              <a:ahLst/>
              <a:cxnLst/>
              <a:rect r="r" b="b" t="t" l="l"/>
              <a:pathLst>
                <a:path h="199130" w="1970074">
                  <a:moveTo>
                    <a:pt x="99565" y="0"/>
                  </a:moveTo>
                  <a:lnTo>
                    <a:pt x="1870509" y="0"/>
                  </a:lnTo>
                  <a:cubicBezTo>
                    <a:pt x="1896915" y="0"/>
                    <a:pt x="1922240" y="10490"/>
                    <a:pt x="1940912" y="29162"/>
                  </a:cubicBezTo>
                  <a:cubicBezTo>
                    <a:pt x="1959584" y="47834"/>
                    <a:pt x="1970074" y="73159"/>
                    <a:pt x="1970074" y="99565"/>
                  </a:cubicBezTo>
                  <a:lnTo>
                    <a:pt x="1970074" y="99565"/>
                  </a:lnTo>
                  <a:cubicBezTo>
                    <a:pt x="1970074" y="125971"/>
                    <a:pt x="1959584" y="151296"/>
                    <a:pt x="1940912" y="169968"/>
                  </a:cubicBezTo>
                  <a:cubicBezTo>
                    <a:pt x="1922240" y="188640"/>
                    <a:pt x="1896915" y="199130"/>
                    <a:pt x="1870509" y="199130"/>
                  </a:cubicBezTo>
                  <a:lnTo>
                    <a:pt x="99565" y="199130"/>
                  </a:lnTo>
                  <a:cubicBezTo>
                    <a:pt x="73159" y="199130"/>
                    <a:pt x="47834" y="188640"/>
                    <a:pt x="29162" y="169968"/>
                  </a:cubicBezTo>
                  <a:cubicBezTo>
                    <a:pt x="10490" y="151296"/>
                    <a:pt x="0" y="125971"/>
                    <a:pt x="0" y="99565"/>
                  </a:cubicBezTo>
                  <a:lnTo>
                    <a:pt x="0" y="99565"/>
                  </a:lnTo>
                  <a:cubicBezTo>
                    <a:pt x="0" y="73159"/>
                    <a:pt x="10490" y="47834"/>
                    <a:pt x="29162" y="29162"/>
                  </a:cubicBezTo>
                  <a:cubicBezTo>
                    <a:pt x="47834" y="10490"/>
                    <a:pt x="73159" y="0"/>
                    <a:pt x="99565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970074" cy="246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45291" y="5275528"/>
            <a:ext cx="424758" cy="1333648"/>
            <a:chOff x="0" y="0"/>
            <a:chExt cx="354330" cy="11125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823578" y="5733779"/>
            <a:ext cx="1280363" cy="404966"/>
            <a:chOff x="0" y="0"/>
            <a:chExt cx="1068070" cy="3378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907473" y="4768078"/>
            <a:ext cx="239139" cy="750845"/>
            <a:chOff x="0" y="0"/>
            <a:chExt cx="354330" cy="11125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670048" y="5026073"/>
            <a:ext cx="720845" cy="227996"/>
            <a:chOff x="0" y="0"/>
            <a:chExt cx="1068070" cy="3378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089335" y="677432"/>
            <a:ext cx="465562" cy="1461764"/>
            <a:chOff x="0" y="0"/>
            <a:chExt cx="354330" cy="11125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627110" y="1179705"/>
            <a:ext cx="1403361" cy="443869"/>
            <a:chOff x="0" y="0"/>
            <a:chExt cx="1068070" cy="3378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5411309" y="3881107"/>
            <a:ext cx="272337" cy="855078"/>
            <a:chOff x="0" y="0"/>
            <a:chExt cx="354330" cy="11125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5140925" y="4174919"/>
            <a:ext cx="820914" cy="259647"/>
            <a:chOff x="0" y="0"/>
            <a:chExt cx="1068070" cy="3378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2306819" y="467648"/>
            <a:ext cx="272337" cy="855078"/>
            <a:chOff x="0" y="0"/>
            <a:chExt cx="354330" cy="11125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12036434" y="761460"/>
            <a:ext cx="820914" cy="259647"/>
            <a:chOff x="0" y="0"/>
            <a:chExt cx="1068070" cy="3378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10543534" y="9065644"/>
            <a:ext cx="272337" cy="855078"/>
            <a:chOff x="0" y="0"/>
            <a:chExt cx="354330" cy="11125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5" id="35"/>
          <p:cNvGrpSpPr/>
          <p:nvPr/>
        </p:nvGrpSpPr>
        <p:grpSpPr>
          <a:xfrm rot="0">
            <a:off x="10273150" y="9359455"/>
            <a:ext cx="820914" cy="259647"/>
            <a:chOff x="0" y="0"/>
            <a:chExt cx="1068070" cy="33782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37" id="37"/>
          <p:cNvSpPr txBox="true"/>
          <p:nvPr/>
        </p:nvSpPr>
        <p:spPr>
          <a:xfrm rot="0">
            <a:off x="1907473" y="3843007"/>
            <a:ext cx="13783936" cy="219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8"/>
              </a:lnSpc>
            </a:pPr>
            <a:r>
              <a:rPr lang="en-US" sz="69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RESULTADOS OBTENIDOS</a:t>
            </a:r>
          </a:p>
          <a:p>
            <a:pPr algn="ctr">
              <a:lnSpc>
                <a:spcPts val="8678"/>
              </a:lnSpc>
            </a:pP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5387249" y="8459448"/>
            <a:ext cx="1113540" cy="1054239"/>
          </a:xfrm>
          <a:custGeom>
            <a:avLst/>
            <a:gdLst/>
            <a:ahLst/>
            <a:cxnLst/>
            <a:rect r="r" b="b" t="t" l="l"/>
            <a:pathLst>
              <a:path h="1054239" w="1113540">
                <a:moveTo>
                  <a:pt x="0" y="0"/>
                </a:moveTo>
                <a:lnTo>
                  <a:pt x="1113540" y="0"/>
                </a:lnTo>
                <a:lnTo>
                  <a:pt x="1113540" y="1054239"/>
                </a:lnTo>
                <a:lnTo>
                  <a:pt x="0" y="10542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9381" t="-87522" r="-81473" b="-11990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6321637" y="8919893"/>
            <a:ext cx="93766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6808" y="499419"/>
            <a:ext cx="8017311" cy="9424086"/>
            <a:chOff x="0" y="0"/>
            <a:chExt cx="2111555" cy="24820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555" cy="2482064"/>
            </a:xfrm>
            <a:custGeom>
              <a:avLst/>
              <a:gdLst/>
              <a:ahLst/>
              <a:cxnLst/>
              <a:rect r="r" b="b" t="t" l="l"/>
              <a:pathLst>
                <a:path h="2482064" w="2111555">
                  <a:moveTo>
                    <a:pt x="31866" y="0"/>
                  </a:moveTo>
                  <a:lnTo>
                    <a:pt x="2079689" y="0"/>
                  </a:lnTo>
                  <a:cubicBezTo>
                    <a:pt x="2097288" y="0"/>
                    <a:pt x="2111555" y="14267"/>
                    <a:pt x="2111555" y="31866"/>
                  </a:cubicBezTo>
                  <a:lnTo>
                    <a:pt x="2111555" y="2450198"/>
                  </a:lnTo>
                  <a:cubicBezTo>
                    <a:pt x="2111555" y="2467797"/>
                    <a:pt x="2097288" y="2482064"/>
                    <a:pt x="2079689" y="2482064"/>
                  </a:cubicBezTo>
                  <a:lnTo>
                    <a:pt x="31866" y="2482064"/>
                  </a:lnTo>
                  <a:cubicBezTo>
                    <a:pt x="14267" y="2482064"/>
                    <a:pt x="0" y="2467797"/>
                    <a:pt x="0" y="2450198"/>
                  </a:cubicBezTo>
                  <a:lnTo>
                    <a:pt x="0" y="31866"/>
                  </a:lnTo>
                  <a:cubicBezTo>
                    <a:pt x="0" y="14267"/>
                    <a:pt x="14267" y="0"/>
                    <a:pt x="31866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11555" cy="2529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616960" y="5921526"/>
            <a:ext cx="12484848" cy="10525141"/>
            <a:chOff x="0" y="0"/>
            <a:chExt cx="16156940" cy="13620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26802" y="1633883"/>
            <a:ext cx="5997323" cy="7155158"/>
          </a:xfrm>
          <a:custGeom>
            <a:avLst/>
            <a:gdLst/>
            <a:ahLst/>
            <a:cxnLst/>
            <a:rect r="r" b="b" t="t" l="l"/>
            <a:pathLst>
              <a:path h="7155158" w="5997323">
                <a:moveTo>
                  <a:pt x="0" y="0"/>
                </a:moveTo>
                <a:lnTo>
                  <a:pt x="5997323" y="0"/>
                </a:lnTo>
                <a:lnTo>
                  <a:pt x="5997323" y="7155158"/>
                </a:lnTo>
                <a:lnTo>
                  <a:pt x="0" y="7155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8170557">
            <a:off x="12045576" y="-6533689"/>
            <a:ext cx="12484848" cy="10525141"/>
            <a:chOff x="0" y="0"/>
            <a:chExt cx="16156940" cy="136208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494889" y="6760757"/>
            <a:ext cx="1475205" cy="4631827"/>
            <a:chOff x="0" y="0"/>
            <a:chExt cx="354330" cy="111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5030258" y="8352287"/>
            <a:ext cx="4446765" cy="1406468"/>
            <a:chOff x="0" y="0"/>
            <a:chExt cx="1068070" cy="337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4567357" y="9425864"/>
            <a:ext cx="228988" cy="718975"/>
            <a:chOff x="0" y="0"/>
            <a:chExt cx="354330" cy="1112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4340010" y="9672909"/>
            <a:ext cx="690248" cy="218319"/>
            <a:chOff x="0" y="0"/>
            <a:chExt cx="1068070" cy="3378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7851472" y="8953934"/>
            <a:ext cx="228988" cy="718975"/>
            <a:chOff x="0" y="0"/>
            <a:chExt cx="354330" cy="11125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7624125" y="9200979"/>
            <a:ext cx="690248" cy="218319"/>
            <a:chOff x="0" y="0"/>
            <a:chExt cx="1068070" cy="3378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828695" y="8789041"/>
            <a:ext cx="320597" cy="1006604"/>
            <a:chOff x="0" y="0"/>
            <a:chExt cx="354330" cy="11125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510397" y="9134918"/>
            <a:ext cx="966386" cy="305658"/>
            <a:chOff x="0" y="0"/>
            <a:chExt cx="1068070" cy="3378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400921" y="8349440"/>
            <a:ext cx="224882" cy="706081"/>
            <a:chOff x="0" y="0"/>
            <a:chExt cx="354330" cy="11125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177651" y="8592054"/>
            <a:ext cx="677870" cy="214404"/>
            <a:chOff x="0" y="0"/>
            <a:chExt cx="1068070" cy="33782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2216791" y="2386927"/>
            <a:ext cx="340594" cy="1069391"/>
            <a:chOff x="0" y="0"/>
            <a:chExt cx="354330" cy="11125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1878638" y="2754378"/>
            <a:ext cx="1026664" cy="324724"/>
            <a:chOff x="0" y="0"/>
            <a:chExt cx="1068070" cy="33782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1686174" y="3125222"/>
            <a:ext cx="210904" cy="662192"/>
            <a:chOff x="0" y="0"/>
            <a:chExt cx="354330" cy="111252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6" id="36"/>
          <p:cNvGrpSpPr/>
          <p:nvPr/>
        </p:nvGrpSpPr>
        <p:grpSpPr>
          <a:xfrm rot="0">
            <a:off x="1476783" y="3352756"/>
            <a:ext cx="635735" cy="201077"/>
            <a:chOff x="0" y="0"/>
            <a:chExt cx="1068070" cy="3378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0">
            <a:off x="17394261" y="281925"/>
            <a:ext cx="284853" cy="894378"/>
            <a:chOff x="0" y="0"/>
            <a:chExt cx="354330" cy="111252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0" id="40"/>
          <p:cNvGrpSpPr/>
          <p:nvPr/>
        </p:nvGrpSpPr>
        <p:grpSpPr>
          <a:xfrm rot="0">
            <a:off x="17111450" y="589240"/>
            <a:ext cx="858644" cy="271581"/>
            <a:chOff x="0" y="0"/>
            <a:chExt cx="1068070" cy="33782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8665129" y="6760757"/>
            <a:ext cx="8729132" cy="894319"/>
            <a:chOff x="0" y="0"/>
            <a:chExt cx="2299031" cy="23554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299031" cy="235541"/>
            </a:xfrm>
            <a:custGeom>
              <a:avLst/>
              <a:gdLst/>
              <a:ahLst/>
              <a:cxnLst/>
              <a:rect r="r" b="b" t="t" l="l"/>
              <a:pathLst>
                <a:path h="235541" w="2299031">
                  <a:moveTo>
                    <a:pt x="88691" y="0"/>
                  </a:moveTo>
                  <a:lnTo>
                    <a:pt x="2210340" y="0"/>
                  </a:lnTo>
                  <a:cubicBezTo>
                    <a:pt x="2233862" y="0"/>
                    <a:pt x="2256421" y="9344"/>
                    <a:pt x="2273054" y="25977"/>
                  </a:cubicBezTo>
                  <a:cubicBezTo>
                    <a:pt x="2289686" y="42610"/>
                    <a:pt x="2299031" y="65168"/>
                    <a:pt x="2299031" y="88691"/>
                  </a:cubicBezTo>
                  <a:lnTo>
                    <a:pt x="2299031" y="146850"/>
                  </a:lnTo>
                  <a:cubicBezTo>
                    <a:pt x="2299031" y="170372"/>
                    <a:pt x="2289686" y="192931"/>
                    <a:pt x="2273054" y="209564"/>
                  </a:cubicBezTo>
                  <a:cubicBezTo>
                    <a:pt x="2256421" y="226197"/>
                    <a:pt x="2233862" y="235541"/>
                    <a:pt x="2210340" y="235541"/>
                  </a:cubicBezTo>
                  <a:lnTo>
                    <a:pt x="88691" y="235541"/>
                  </a:lnTo>
                  <a:cubicBezTo>
                    <a:pt x="65168" y="235541"/>
                    <a:pt x="42610" y="226197"/>
                    <a:pt x="25977" y="209564"/>
                  </a:cubicBezTo>
                  <a:cubicBezTo>
                    <a:pt x="9344" y="192931"/>
                    <a:pt x="0" y="170372"/>
                    <a:pt x="0" y="146850"/>
                  </a:cubicBezTo>
                  <a:lnTo>
                    <a:pt x="0" y="88691"/>
                  </a:lnTo>
                  <a:cubicBezTo>
                    <a:pt x="0" y="65168"/>
                    <a:pt x="9344" y="42610"/>
                    <a:pt x="25977" y="25977"/>
                  </a:cubicBezTo>
                  <a:cubicBezTo>
                    <a:pt x="42610" y="9344"/>
                    <a:pt x="65168" y="0"/>
                    <a:pt x="8869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2299031" cy="28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685333" y="532019"/>
            <a:ext cx="1113540" cy="1054239"/>
          </a:xfrm>
          <a:custGeom>
            <a:avLst/>
            <a:gdLst/>
            <a:ahLst/>
            <a:cxnLst/>
            <a:rect r="r" b="b" t="t" l="l"/>
            <a:pathLst>
              <a:path h="1054239" w="1113540">
                <a:moveTo>
                  <a:pt x="0" y="0"/>
                </a:moveTo>
                <a:lnTo>
                  <a:pt x="1113540" y="0"/>
                </a:lnTo>
                <a:lnTo>
                  <a:pt x="1113540" y="1054239"/>
                </a:lnTo>
                <a:lnTo>
                  <a:pt x="0" y="1054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381" t="-87522" r="-81473" b="-11990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619721" y="992464"/>
            <a:ext cx="93766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8665129" y="5225163"/>
            <a:ext cx="8058572" cy="894319"/>
            <a:chOff x="0" y="0"/>
            <a:chExt cx="2122422" cy="23554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122422" cy="235541"/>
            </a:xfrm>
            <a:custGeom>
              <a:avLst/>
              <a:gdLst/>
              <a:ahLst/>
              <a:cxnLst/>
              <a:rect r="r" b="b" t="t" l="l"/>
              <a:pathLst>
                <a:path h="235541" w="2122422">
                  <a:moveTo>
                    <a:pt x="96071" y="0"/>
                  </a:moveTo>
                  <a:lnTo>
                    <a:pt x="2026352" y="0"/>
                  </a:lnTo>
                  <a:cubicBezTo>
                    <a:pt x="2051831" y="0"/>
                    <a:pt x="2076267" y="10122"/>
                    <a:pt x="2094284" y="28138"/>
                  </a:cubicBezTo>
                  <a:cubicBezTo>
                    <a:pt x="2112301" y="46155"/>
                    <a:pt x="2122422" y="70591"/>
                    <a:pt x="2122422" y="96071"/>
                  </a:cubicBezTo>
                  <a:lnTo>
                    <a:pt x="2122422" y="139470"/>
                  </a:lnTo>
                  <a:cubicBezTo>
                    <a:pt x="2122422" y="192528"/>
                    <a:pt x="2079410" y="235541"/>
                    <a:pt x="2026352" y="235541"/>
                  </a:cubicBezTo>
                  <a:lnTo>
                    <a:pt x="96071" y="235541"/>
                  </a:lnTo>
                  <a:cubicBezTo>
                    <a:pt x="43012" y="235541"/>
                    <a:pt x="0" y="192528"/>
                    <a:pt x="0" y="139470"/>
                  </a:cubicBezTo>
                  <a:lnTo>
                    <a:pt x="0" y="96071"/>
                  </a:lnTo>
                  <a:cubicBezTo>
                    <a:pt x="0" y="70591"/>
                    <a:pt x="10122" y="46155"/>
                    <a:pt x="28138" y="28138"/>
                  </a:cubicBezTo>
                  <a:cubicBezTo>
                    <a:pt x="46155" y="10122"/>
                    <a:pt x="70591" y="0"/>
                    <a:pt x="9607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47625"/>
              <a:ext cx="2122422" cy="28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8665129" y="3894729"/>
            <a:ext cx="9457365" cy="894319"/>
            <a:chOff x="0" y="0"/>
            <a:chExt cx="2490829" cy="23554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490829" cy="235541"/>
            </a:xfrm>
            <a:custGeom>
              <a:avLst/>
              <a:gdLst/>
              <a:ahLst/>
              <a:cxnLst/>
              <a:rect r="r" b="b" t="t" l="l"/>
              <a:pathLst>
                <a:path h="235541" w="2490829">
                  <a:moveTo>
                    <a:pt x="81861" y="0"/>
                  </a:moveTo>
                  <a:lnTo>
                    <a:pt x="2408967" y="0"/>
                  </a:lnTo>
                  <a:cubicBezTo>
                    <a:pt x="2430678" y="0"/>
                    <a:pt x="2451500" y="8625"/>
                    <a:pt x="2466852" y="23977"/>
                  </a:cubicBezTo>
                  <a:cubicBezTo>
                    <a:pt x="2482204" y="39329"/>
                    <a:pt x="2490829" y="60150"/>
                    <a:pt x="2490829" y="81861"/>
                  </a:cubicBezTo>
                  <a:lnTo>
                    <a:pt x="2490829" y="153679"/>
                  </a:lnTo>
                  <a:cubicBezTo>
                    <a:pt x="2490829" y="175390"/>
                    <a:pt x="2482204" y="196212"/>
                    <a:pt x="2466852" y="211564"/>
                  </a:cubicBezTo>
                  <a:cubicBezTo>
                    <a:pt x="2451500" y="226916"/>
                    <a:pt x="2430678" y="235541"/>
                    <a:pt x="2408967" y="235541"/>
                  </a:cubicBezTo>
                  <a:lnTo>
                    <a:pt x="81861" y="235541"/>
                  </a:lnTo>
                  <a:cubicBezTo>
                    <a:pt x="60150" y="235541"/>
                    <a:pt x="39329" y="226916"/>
                    <a:pt x="23977" y="211564"/>
                  </a:cubicBezTo>
                  <a:cubicBezTo>
                    <a:pt x="8625" y="196212"/>
                    <a:pt x="0" y="175390"/>
                    <a:pt x="0" y="153679"/>
                  </a:cubicBezTo>
                  <a:lnTo>
                    <a:pt x="0" y="81861"/>
                  </a:lnTo>
                  <a:cubicBezTo>
                    <a:pt x="0" y="60150"/>
                    <a:pt x="8625" y="39329"/>
                    <a:pt x="23977" y="23977"/>
                  </a:cubicBezTo>
                  <a:cubicBezTo>
                    <a:pt x="39329" y="8625"/>
                    <a:pt x="60150" y="0"/>
                    <a:pt x="8186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47625"/>
              <a:ext cx="2490829" cy="28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8665129" y="2458437"/>
            <a:ext cx="9013985" cy="894319"/>
            <a:chOff x="0" y="0"/>
            <a:chExt cx="2374054" cy="235541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374054" cy="235541"/>
            </a:xfrm>
            <a:custGeom>
              <a:avLst/>
              <a:gdLst/>
              <a:ahLst/>
              <a:cxnLst/>
              <a:rect r="r" b="b" t="t" l="l"/>
              <a:pathLst>
                <a:path h="235541" w="2374054">
                  <a:moveTo>
                    <a:pt x="85888" y="0"/>
                  </a:moveTo>
                  <a:lnTo>
                    <a:pt x="2288166" y="0"/>
                  </a:lnTo>
                  <a:cubicBezTo>
                    <a:pt x="2310945" y="0"/>
                    <a:pt x="2332791" y="9049"/>
                    <a:pt x="2348898" y="25156"/>
                  </a:cubicBezTo>
                  <a:cubicBezTo>
                    <a:pt x="2365005" y="41263"/>
                    <a:pt x="2374054" y="63109"/>
                    <a:pt x="2374054" y="85888"/>
                  </a:cubicBezTo>
                  <a:lnTo>
                    <a:pt x="2374054" y="149653"/>
                  </a:lnTo>
                  <a:cubicBezTo>
                    <a:pt x="2374054" y="172432"/>
                    <a:pt x="2365005" y="194278"/>
                    <a:pt x="2348898" y="210385"/>
                  </a:cubicBezTo>
                  <a:cubicBezTo>
                    <a:pt x="2332791" y="226492"/>
                    <a:pt x="2310945" y="235541"/>
                    <a:pt x="2288166" y="235541"/>
                  </a:cubicBezTo>
                  <a:lnTo>
                    <a:pt x="85888" y="235541"/>
                  </a:lnTo>
                  <a:cubicBezTo>
                    <a:pt x="63109" y="235541"/>
                    <a:pt x="41263" y="226492"/>
                    <a:pt x="25156" y="210385"/>
                  </a:cubicBezTo>
                  <a:cubicBezTo>
                    <a:pt x="9049" y="194278"/>
                    <a:pt x="0" y="172432"/>
                    <a:pt x="0" y="149653"/>
                  </a:cubicBezTo>
                  <a:lnTo>
                    <a:pt x="0" y="85888"/>
                  </a:lnTo>
                  <a:cubicBezTo>
                    <a:pt x="0" y="63109"/>
                    <a:pt x="9049" y="41263"/>
                    <a:pt x="25156" y="25156"/>
                  </a:cubicBezTo>
                  <a:cubicBezTo>
                    <a:pt x="41263" y="9049"/>
                    <a:pt x="63109" y="0"/>
                    <a:pt x="85888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47625"/>
              <a:ext cx="2374054" cy="28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8957969" y="1839872"/>
            <a:ext cx="9390092" cy="7121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29"/>
              </a:lnSpc>
            </a:pPr>
            <a:r>
              <a:rPr lang="en-US" sz="9137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OBSTÁCULOS PRESENTADOS DURANTE EL DESARROLLO</a:t>
            </a:r>
          </a:p>
          <a:p>
            <a:pPr algn="l">
              <a:lnSpc>
                <a:spcPts val="1132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3972" y="3876771"/>
            <a:ext cx="5431212" cy="6410229"/>
          </a:xfrm>
          <a:custGeom>
            <a:avLst/>
            <a:gdLst/>
            <a:ahLst/>
            <a:cxnLst/>
            <a:rect r="r" b="b" t="t" l="l"/>
            <a:pathLst>
              <a:path h="6410229" w="5431212">
                <a:moveTo>
                  <a:pt x="0" y="0"/>
                </a:moveTo>
                <a:lnTo>
                  <a:pt x="5431213" y="0"/>
                </a:lnTo>
                <a:lnTo>
                  <a:pt x="5431213" y="6410229"/>
                </a:lnTo>
                <a:lnTo>
                  <a:pt x="0" y="6410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40759" y="3687908"/>
            <a:ext cx="5367097" cy="6417181"/>
          </a:xfrm>
          <a:custGeom>
            <a:avLst/>
            <a:gdLst/>
            <a:ahLst/>
            <a:cxnLst/>
            <a:rect r="r" b="b" t="t" l="l"/>
            <a:pathLst>
              <a:path h="6417181" w="5367097">
                <a:moveTo>
                  <a:pt x="0" y="0"/>
                </a:moveTo>
                <a:lnTo>
                  <a:pt x="5367098" y="0"/>
                </a:lnTo>
                <a:lnTo>
                  <a:pt x="5367098" y="6417182"/>
                </a:lnTo>
                <a:lnTo>
                  <a:pt x="0" y="6417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61021" y="2158056"/>
            <a:ext cx="12101301" cy="1500153"/>
            <a:chOff x="0" y="0"/>
            <a:chExt cx="3187174" cy="3951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87174" cy="395102"/>
            </a:xfrm>
            <a:custGeom>
              <a:avLst/>
              <a:gdLst/>
              <a:ahLst/>
              <a:cxnLst/>
              <a:rect r="r" b="b" t="t" l="l"/>
              <a:pathLst>
                <a:path h="395102" w="3187174">
                  <a:moveTo>
                    <a:pt x="63976" y="0"/>
                  </a:moveTo>
                  <a:lnTo>
                    <a:pt x="3123198" y="0"/>
                  </a:lnTo>
                  <a:cubicBezTo>
                    <a:pt x="3140166" y="0"/>
                    <a:pt x="3156438" y="6740"/>
                    <a:pt x="3168436" y="18738"/>
                  </a:cubicBezTo>
                  <a:cubicBezTo>
                    <a:pt x="3180434" y="30736"/>
                    <a:pt x="3187174" y="47008"/>
                    <a:pt x="3187174" y="63976"/>
                  </a:cubicBezTo>
                  <a:lnTo>
                    <a:pt x="3187174" y="331126"/>
                  </a:lnTo>
                  <a:cubicBezTo>
                    <a:pt x="3187174" y="366459"/>
                    <a:pt x="3158531" y="395102"/>
                    <a:pt x="3123198" y="395102"/>
                  </a:cubicBezTo>
                  <a:lnTo>
                    <a:pt x="63976" y="395102"/>
                  </a:lnTo>
                  <a:cubicBezTo>
                    <a:pt x="28643" y="395102"/>
                    <a:pt x="0" y="366459"/>
                    <a:pt x="0" y="331126"/>
                  </a:cubicBezTo>
                  <a:lnTo>
                    <a:pt x="0" y="63976"/>
                  </a:lnTo>
                  <a:cubicBezTo>
                    <a:pt x="0" y="28643"/>
                    <a:pt x="28643" y="0"/>
                    <a:pt x="63976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187174" cy="442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32947" y="1602516"/>
            <a:ext cx="514936" cy="1616788"/>
            <a:chOff x="0" y="0"/>
            <a:chExt cx="354330" cy="11125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4821703" y="2158056"/>
            <a:ext cx="1552190" cy="490942"/>
            <a:chOff x="0" y="0"/>
            <a:chExt cx="1068070" cy="337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4672781" y="995817"/>
            <a:ext cx="289541" cy="909097"/>
            <a:chOff x="0" y="0"/>
            <a:chExt cx="354330" cy="11125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4385315" y="1308189"/>
            <a:ext cx="872775" cy="276050"/>
            <a:chOff x="0" y="0"/>
            <a:chExt cx="1068070" cy="3378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7032834" y="1602516"/>
            <a:ext cx="289541" cy="909097"/>
            <a:chOff x="0" y="0"/>
            <a:chExt cx="354330" cy="11125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6745368" y="1914888"/>
            <a:ext cx="872775" cy="276050"/>
            <a:chOff x="0" y="0"/>
            <a:chExt cx="1068070" cy="3378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2322777" y="2902188"/>
            <a:ext cx="240788" cy="756021"/>
            <a:chOff x="0" y="0"/>
            <a:chExt cx="354330" cy="11125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083715" y="3161962"/>
            <a:ext cx="725815" cy="229568"/>
            <a:chOff x="0" y="0"/>
            <a:chExt cx="1068070" cy="3378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1552272" y="2240093"/>
            <a:ext cx="327265" cy="1027541"/>
            <a:chOff x="0" y="0"/>
            <a:chExt cx="354330" cy="11125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227353" y="2593164"/>
            <a:ext cx="986487" cy="312016"/>
            <a:chOff x="0" y="0"/>
            <a:chExt cx="1068070" cy="3378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5502074" y="9090715"/>
            <a:ext cx="289541" cy="909097"/>
            <a:chOff x="0" y="0"/>
            <a:chExt cx="354330" cy="11125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5214608" y="9403087"/>
            <a:ext cx="872775" cy="276050"/>
            <a:chOff x="0" y="0"/>
            <a:chExt cx="1068070" cy="3378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784571" y="530001"/>
            <a:ext cx="1113540" cy="1054239"/>
          </a:xfrm>
          <a:custGeom>
            <a:avLst/>
            <a:gdLst/>
            <a:ahLst/>
            <a:cxnLst/>
            <a:rect r="r" b="b" t="t" l="l"/>
            <a:pathLst>
              <a:path h="1054239" w="1113540">
                <a:moveTo>
                  <a:pt x="0" y="0"/>
                </a:moveTo>
                <a:lnTo>
                  <a:pt x="1113539" y="0"/>
                </a:lnTo>
                <a:lnTo>
                  <a:pt x="1113539" y="1054238"/>
                </a:lnTo>
                <a:lnTo>
                  <a:pt x="0" y="10542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9381" t="-87522" r="-81473" b="-11990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18959" y="990445"/>
            <a:ext cx="93766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7233790" y="5402094"/>
            <a:ext cx="4760563" cy="4884906"/>
          </a:xfrm>
          <a:custGeom>
            <a:avLst/>
            <a:gdLst/>
            <a:ahLst/>
            <a:cxnLst/>
            <a:rect r="r" b="b" t="t" l="l"/>
            <a:pathLst>
              <a:path h="4884906" w="4760563">
                <a:moveTo>
                  <a:pt x="0" y="0"/>
                </a:moveTo>
                <a:lnTo>
                  <a:pt x="4760563" y="0"/>
                </a:lnTo>
                <a:lnTo>
                  <a:pt x="4760563" y="4884906"/>
                </a:lnTo>
                <a:lnTo>
                  <a:pt x="0" y="48849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214608" y="3687908"/>
            <a:ext cx="7534138" cy="1500153"/>
            <a:chOff x="0" y="0"/>
            <a:chExt cx="1984300" cy="39510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84300" cy="395102"/>
            </a:xfrm>
            <a:custGeom>
              <a:avLst/>
              <a:gdLst/>
              <a:ahLst/>
              <a:cxnLst/>
              <a:rect r="r" b="b" t="t" l="l"/>
              <a:pathLst>
                <a:path h="395102" w="1984300">
                  <a:moveTo>
                    <a:pt x="102758" y="0"/>
                  </a:moveTo>
                  <a:lnTo>
                    <a:pt x="1881542" y="0"/>
                  </a:lnTo>
                  <a:cubicBezTo>
                    <a:pt x="1938294" y="0"/>
                    <a:pt x="1984300" y="46006"/>
                    <a:pt x="1984300" y="102758"/>
                  </a:cubicBezTo>
                  <a:lnTo>
                    <a:pt x="1984300" y="292344"/>
                  </a:lnTo>
                  <a:cubicBezTo>
                    <a:pt x="1984300" y="349096"/>
                    <a:pt x="1938294" y="395102"/>
                    <a:pt x="1881542" y="395102"/>
                  </a:cubicBezTo>
                  <a:lnTo>
                    <a:pt x="102758" y="395102"/>
                  </a:lnTo>
                  <a:cubicBezTo>
                    <a:pt x="46006" y="395102"/>
                    <a:pt x="0" y="349096"/>
                    <a:pt x="0" y="292344"/>
                  </a:cubicBezTo>
                  <a:lnTo>
                    <a:pt x="0" y="102758"/>
                  </a:lnTo>
                  <a:cubicBezTo>
                    <a:pt x="0" y="46006"/>
                    <a:pt x="46006" y="0"/>
                    <a:pt x="102758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84300" cy="442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898110" y="2009440"/>
            <a:ext cx="14090948" cy="302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26"/>
              </a:lnSpc>
            </a:pPr>
            <a:r>
              <a:rPr lang="en-US" sz="9698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PREGUNTAS DE LA COMISION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312917" y="-119071"/>
            <a:ext cx="12484848" cy="10525141"/>
            <a:chOff x="0" y="0"/>
            <a:chExt cx="16156940" cy="13620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1630884" y="1605554"/>
            <a:ext cx="6616803" cy="8087204"/>
          </a:xfrm>
          <a:custGeom>
            <a:avLst/>
            <a:gdLst/>
            <a:ahLst/>
            <a:cxnLst/>
            <a:rect r="r" b="b" t="t" l="l"/>
            <a:pathLst>
              <a:path h="8087204" w="6616803">
                <a:moveTo>
                  <a:pt x="6616803" y="0"/>
                </a:moveTo>
                <a:lnTo>
                  <a:pt x="0" y="0"/>
                </a:lnTo>
                <a:lnTo>
                  <a:pt x="0" y="8087204"/>
                </a:lnTo>
                <a:lnTo>
                  <a:pt x="6616803" y="8087204"/>
                </a:lnTo>
                <a:lnTo>
                  <a:pt x="66168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5400000">
            <a:off x="-2020235" y="-462793"/>
            <a:ext cx="3878163" cy="3269420"/>
            <a:chOff x="0" y="0"/>
            <a:chExt cx="16156940" cy="13620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3435476"/>
            <a:ext cx="7264070" cy="756071"/>
            <a:chOff x="0" y="0"/>
            <a:chExt cx="1913171" cy="1991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13171" cy="199130"/>
            </a:xfrm>
            <a:custGeom>
              <a:avLst/>
              <a:gdLst/>
              <a:ahLst/>
              <a:cxnLst/>
              <a:rect r="r" b="b" t="t" l="l"/>
              <a:pathLst>
                <a:path h="199130" w="1913171">
                  <a:moveTo>
                    <a:pt x="99565" y="0"/>
                  </a:moveTo>
                  <a:lnTo>
                    <a:pt x="1813606" y="0"/>
                  </a:lnTo>
                  <a:cubicBezTo>
                    <a:pt x="1840012" y="0"/>
                    <a:pt x="1865337" y="10490"/>
                    <a:pt x="1884009" y="29162"/>
                  </a:cubicBezTo>
                  <a:cubicBezTo>
                    <a:pt x="1902681" y="47834"/>
                    <a:pt x="1913171" y="73159"/>
                    <a:pt x="1913171" y="99565"/>
                  </a:cubicBezTo>
                  <a:lnTo>
                    <a:pt x="1913171" y="99565"/>
                  </a:lnTo>
                  <a:cubicBezTo>
                    <a:pt x="1913171" y="125971"/>
                    <a:pt x="1902681" y="151296"/>
                    <a:pt x="1884009" y="169968"/>
                  </a:cubicBezTo>
                  <a:cubicBezTo>
                    <a:pt x="1865337" y="188640"/>
                    <a:pt x="1840012" y="199130"/>
                    <a:pt x="1813606" y="199130"/>
                  </a:cubicBezTo>
                  <a:lnTo>
                    <a:pt x="99565" y="199130"/>
                  </a:lnTo>
                  <a:cubicBezTo>
                    <a:pt x="73159" y="199130"/>
                    <a:pt x="47834" y="188640"/>
                    <a:pt x="29162" y="169968"/>
                  </a:cubicBezTo>
                  <a:cubicBezTo>
                    <a:pt x="10490" y="151296"/>
                    <a:pt x="0" y="125971"/>
                    <a:pt x="0" y="99565"/>
                  </a:cubicBezTo>
                  <a:lnTo>
                    <a:pt x="0" y="99565"/>
                  </a:lnTo>
                  <a:cubicBezTo>
                    <a:pt x="0" y="73159"/>
                    <a:pt x="10490" y="47834"/>
                    <a:pt x="29162" y="29162"/>
                  </a:cubicBezTo>
                  <a:cubicBezTo>
                    <a:pt x="47834" y="10490"/>
                    <a:pt x="73159" y="0"/>
                    <a:pt x="99565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13171" cy="246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23468" y="6445568"/>
            <a:ext cx="1475205" cy="4631827"/>
            <a:chOff x="0" y="0"/>
            <a:chExt cx="354330" cy="111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-741162" y="8037097"/>
            <a:ext cx="4446765" cy="1406468"/>
            <a:chOff x="0" y="0"/>
            <a:chExt cx="1068070" cy="337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2454799" y="542427"/>
            <a:ext cx="309749" cy="972545"/>
            <a:chOff x="0" y="0"/>
            <a:chExt cx="354330" cy="1112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2147270" y="876601"/>
            <a:ext cx="933688" cy="295316"/>
            <a:chOff x="0" y="0"/>
            <a:chExt cx="1068070" cy="3378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13163180" y="415158"/>
            <a:ext cx="193995" cy="609101"/>
            <a:chOff x="0" y="0"/>
            <a:chExt cx="354330" cy="11125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2970576" y="624450"/>
            <a:ext cx="584765" cy="184955"/>
            <a:chOff x="0" y="0"/>
            <a:chExt cx="1068070" cy="3378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8046210" y="-554791"/>
            <a:ext cx="1153805" cy="3622698"/>
            <a:chOff x="0" y="0"/>
            <a:chExt cx="354330" cy="11125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6900677" y="689995"/>
            <a:ext cx="3477956" cy="1100043"/>
            <a:chOff x="0" y="0"/>
            <a:chExt cx="1068070" cy="3378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3888608" y="7360234"/>
            <a:ext cx="184326" cy="578745"/>
            <a:chOff x="0" y="0"/>
            <a:chExt cx="354330" cy="11125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3705603" y="7559094"/>
            <a:ext cx="555621" cy="175738"/>
            <a:chOff x="0" y="0"/>
            <a:chExt cx="1068070" cy="33782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10681537" y="8902837"/>
            <a:ext cx="305092" cy="957923"/>
            <a:chOff x="0" y="0"/>
            <a:chExt cx="354330" cy="11125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10378632" y="9231987"/>
            <a:ext cx="919650" cy="290876"/>
            <a:chOff x="0" y="0"/>
            <a:chExt cx="1068070" cy="33782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10123001" y="8698741"/>
            <a:ext cx="169835" cy="533245"/>
            <a:chOff x="0" y="0"/>
            <a:chExt cx="354330" cy="111252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6" id="36"/>
          <p:cNvGrpSpPr/>
          <p:nvPr/>
        </p:nvGrpSpPr>
        <p:grpSpPr>
          <a:xfrm rot="0">
            <a:off x="9954384" y="8881968"/>
            <a:ext cx="511940" cy="161922"/>
            <a:chOff x="0" y="0"/>
            <a:chExt cx="1068070" cy="3378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0">
            <a:off x="16887185" y="809405"/>
            <a:ext cx="184078" cy="577965"/>
            <a:chOff x="0" y="0"/>
            <a:chExt cx="354330" cy="111252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0" id="40"/>
          <p:cNvGrpSpPr/>
          <p:nvPr/>
        </p:nvGrpSpPr>
        <p:grpSpPr>
          <a:xfrm rot="0">
            <a:off x="16704427" y="1007998"/>
            <a:ext cx="554873" cy="175501"/>
            <a:chOff x="0" y="0"/>
            <a:chExt cx="1068070" cy="33782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1028700" y="6299363"/>
            <a:ext cx="7264070" cy="756071"/>
            <a:chOff x="0" y="0"/>
            <a:chExt cx="1913171" cy="19913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13171" cy="199130"/>
            </a:xfrm>
            <a:custGeom>
              <a:avLst/>
              <a:gdLst/>
              <a:ahLst/>
              <a:cxnLst/>
              <a:rect r="r" b="b" t="t" l="l"/>
              <a:pathLst>
                <a:path h="199130" w="1913171">
                  <a:moveTo>
                    <a:pt x="99565" y="0"/>
                  </a:moveTo>
                  <a:lnTo>
                    <a:pt x="1813606" y="0"/>
                  </a:lnTo>
                  <a:cubicBezTo>
                    <a:pt x="1840012" y="0"/>
                    <a:pt x="1865337" y="10490"/>
                    <a:pt x="1884009" y="29162"/>
                  </a:cubicBezTo>
                  <a:cubicBezTo>
                    <a:pt x="1902681" y="47834"/>
                    <a:pt x="1913171" y="73159"/>
                    <a:pt x="1913171" y="99565"/>
                  </a:cubicBezTo>
                  <a:lnTo>
                    <a:pt x="1913171" y="99565"/>
                  </a:lnTo>
                  <a:cubicBezTo>
                    <a:pt x="1913171" y="125971"/>
                    <a:pt x="1902681" y="151296"/>
                    <a:pt x="1884009" y="169968"/>
                  </a:cubicBezTo>
                  <a:cubicBezTo>
                    <a:pt x="1865337" y="188640"/>
                    <a:pt x="1840012" y="199130"/>
                    <a:pt x="1813606" y="199130"/>
                  </a:cubicBezTo>
                  <a:lnTo>
                    <a:pt x="99565" y="199130"/>
                  </a:lnTo>
                  <a:cubicBezTo>
                    <a:pt x="73159" y="199130"/>
                    <a:pt x="47834" y="188640"/>
                    <a:pt x="29162" y="169968"/>
                  </a:cubicBezTo>
                  <a:cubicBezTo>
                    <a:pt x="10490" y="151296"/>
                    <a:pt x="0" y="125971"/>
                    <a:pt x="0" y="99565"/>
                  </a:cubicBezTo>
                  <a:lnTo>
                    <a:pt x="0" y="99565"/>
                  </a:lnTo>
                  <a:cubicBezTo>
                    <a:pt x="0" y="73159"/>
                    <a:pt x="10490" y="47834"/>
                    <a:pt x="29162" y="29162"/>
                  </a:cubicBezTo>
                  <a:cubicBezTo>
                    <a:pt x="47834" y="10490"/>
                    <a:pt x="73159" y="0"/>
                    <a:pt x="99565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913171" cy="246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28700" y="4913567"/>
            <a:ext cx="6677212" cy="756071"/>
            <a:chOff x="0" y="0"/>
            <a:chExt cx="1758607" cy="19913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758607" cy="199130"/>
            </a:xfrm>
            <a:custGeom>
              <a:avLst/>
              <a:gdLst/>
              <a:ahLst/>
              <a:cxnLst/>
              <a:rect r="r" b="b" t="t" l="l"/>
              <a:pathLst>
                <a:path h="199130" w="1758607">
                  <a:moveTo>
                    <a:pt x="99565" y="0"/>
                  </a:moveTo>
                  <a:lnTo>
                    <a:pt x="1659042" y="0"/>
                  </a:lnTo>
                  <a:cubicBezTo>
                    <a:pt x="1685449" y="0"/>
                    <a:pt x="1710773" y="10490"/>
                    <a:pt x="1729445" y="29162"/>
                  </a:cubicBezTo>
                  <a:cubicBezTo>
                    <a:pt x="1748117" y="47834"/>
                    <a:pt x="1758607" y="73159"/>
                    <a:pt x="1758607" y="99565"/>
                  </a:cubicBezTo>
                  <a:lnTo>
                    <a:pt x="1758607" y="99565"/>
                  </a:lnTo>
                  <a:cubicBezTo>
                    <a:pt x="1758607" y="125971"/>
                    <a:pt x="1748117" y="151296"/>
                    <a:pt x="1729445" y="169968"/>
                  </a:cubicBezTo>
                  <a:cubicBezTo>
                    <a:pt x="1710773" y="188640"/>
                    <a:pt x="1685449" y="199130"/>
                    <a:pt x="1659042" y="199130"/>
                  </a:cubicBezTo>
                  <a:lnTo>
                    <a:pt x="99565" y="199130"/>
                  </a:lnTo>
                  <a:cubicBezTo>
                    <a:pt x="73159" y="199130"/>
                    <a:pt x="47834" y="188640"/>
                    <a:pt x="29162" y="169968"/>
                  </a:cubicBezTo>
                  <a:cubicBezTo>
                    <a:pt x="10490" y="151296"/>
                    <a:pt x="0" y="125971"/>
                    <a:pt x="0" y="99565"/>
                  </a:cubicBezTo>
                  <a:lnTo>
                    <a:pt x="0" y="99565"/>
                  </a:lnTo>
                  <a:cubicBezTo>
                    <a:pt x="0" y="73159"/>
                    <a:pt x="10490" y="47834"/>
                    <a:pt x="29162" y="29162"/>
                  </a:cubicBezTo>
                  <a:cubicBezTo>
                    <a:pt x="47834" y="10490"/>
                    <a:pt x="73159" y="0"/>
                    <a:pt x="99565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1758607" cy="246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2807532" y="9282015"/>
            <a:ext cx="184326" cy="578745"/>
            <a:chOff x="0" y="0"/>
            <a:chExt cx="354330" cy="111252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0" id="50"/>
          <p:cNvGrpSpPr/>
          <p:nvPr/>
        </p:nvGrpSpPr>
        <p:grpSpPr>
          <a:xfrm rot="0">
            <a:off x="2624527" y="9480876"/>
            <a:ext cx="555621" cy="175738"/>
            <a:chOff x="0" y="0"/>
            <a:chExt cx="1068070" cy="33782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52" id="52"/>
          <p:cNvSpPr txBox="true"/>
          <p:nvPr/>
        </p:nvSpPr>
        <p:spPr>
          <a:xfrm rot="0">
            <a:off x="1679871" y="2896916"/>
            <a:ext cx="6943242" cy="395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63"/>
              </a:lnSpc>
            </a:pPr>
            <a:r>
              <a:rPr lang="en-US" sz="8111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GRACIAS POR SU ATENCION.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1027644" y="501581"/>
            <a:ext cx="1340454" cy="1269069"/>
          </a:xfrm>
          <a:custGeom>
            <a:avLst/>
            <a:gdLst/>
            <a:ahLst/>
            <a:cxnLst/>
            <a:rect r="r" b="b" t="t" l="l"/>
            <a:pathLst>
              <a:path h="1269069" w="1340454">
                <a:moveTo>
                  <a:pt x="0" y="0"/>
                </a:moveTo>
                <a:lnTo>
                  <a:pt x="1340454" y="0"/>
                </a:lnTo>
                <a:lnTo>
                  <a:pt x="1340454" y="1269069"/>
                </a:lnTo>
                <a:lnTo>
                  <a:pt x="0" y="12690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381" t="-87522" r="-81473" b="-11990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2152439" y="1050390"/>
            <a:ext cx="1128738" cy="6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92"/>
              </a:lnSpc>
            </a:pPr>
            <a:r>
              <a:rPr lang="en-US" sz="3852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16960" y="5921526"/>
            <a:ext cx="12484848" cy="10525141"/>
            <a:chOff x="0" y="0"/>
            <a:chExt cx="16156940" cy="13620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-8170557">
            <a:off x="12045576" y="-6533689"/>
            <a:ext cx="12484848" cy="10525141"/>
            <a:chOff x="0" y="0"/>
            <a:chExt cx="16156940" cy="136208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748297" y="2370549"/>
            <a:ext cx="6251770" cy="418051"/>
            <a:chOff x="0" y="0"/>
            <a:chExt cx="1963962" cy="1313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3962" cy="131329"/>
            </a:xfrm>
            <a:custGeom>
              <a:avLst/>
              <a:gdLst/>
              <a:ahLst/>
              <a:cxnLst/>
              <a:rect r="r" b="b" t="t" l="l"/>
              <a:pathLst>
                <a:path h="131329" w="1963962">
                  <a:moveTo>
                    <a:pt x="65664" y="0"/>
                  </a:moveTo>
                  <a:lnTo>
                    <a:pt x="1898298" y="0"/>
                  </a:lnTo>
                  <a:cubicBezTo>
                    <a:pt x="1915713" y="0"/>
                    <a:pt x="1932415" y="6918"/>
                    <a:pt x="1944730" y="19233"/>
                  </a:cubicBezTo>
                  <a:cubicBezTo>
                    <a:pt x="1957044" y="31547"/>
                    <a:pt x="1963962" y="48249"/>
                    <a:pt x="1963962" y="65664"/>
                  </a:cubicBezTo>
                  <a:lnTo>
                    <a:pt x="1963962" y="65664"/>
                  </a:lnTo>
                  <a:cubicBezTo>
                    <a:pt x="1963962" y="83080"/>
                    <a:pt x="1957044" y="99782"/>
                    <a:pt x="1944730" y="112096"/>
                  </a:cubicBezTo>
                  <a:cubicBezTo>
                    <a:pt x="1932415" y="124410"/>
                    <a:pt x="1915713" y="131329"/>
                    <a:pt x="1898298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963962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8297" y="3165358"/>
            <a:ext cx="5941798" cy="418051"/>
            <a:chOff x="0" y="0"/>
            <a:chExt cx="1866586" cy="1313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66586" cy="131329"/>
            </a:xfrm>
            <a:custGeom>
              <a:avLst/>
              <a:gdLst/>
              <a:ahLst/>
              <a:cxnLst/>
              <a:rect r="r" b="b" t="t" l="l"/>
              <a:pathLst>
                <a:path h="131329" w="1866586">
                  <a:moveTo>
                    <a:pt x="65664" y="0"/>
                  </a:moveTo>
                  <a:lnTo>
                    <a:pt x="1800922" y="0"/>
                  </a:lnTo>
                  <a:cubicBezTo>
                    <a:pt x="1818337" y="0"/>
                    <a:pt x="1835039" y="6918"/>
                    <a:pt x="1847354" y="19233"/>
                  </a:cubicBezTo>
                  <a:cubicBezTo>
                    <a:pt x="1859668" y="31547"/>
                    <a:pt x="1866586" y="48249"/>
                    <a:pt x="1866586" y="65664"/>
                  </a:cubicBezTo>
                  <a:lnTo>
                    <a:pt x="1866586" y="65664"/>
                  </a:lnTo>
                  <a:cubicBezTo>
                    <a:pt x="1866586" y="101930"/>
                    <a:pt x="1837187" y="131329"/>
                    <a:pt x="1800922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66586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48297" y="3857944"/>
            <a:ext cx="6891573" cy="418051"/>
            <a:chOff x="0" y="0"/>
            <a:chExt cx="2164953" cy="1313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64953" cy="131329"/>
            </a:xfrm>
            <a:custGeom>
              <a:avLst/>
              <a:gdLst/>
              <a:ahLst/>
              <a:cxnLst/>
              <a:rect r="r" b="b" t="t" l="l"/>
              <a:pathLst>
                <a:path h="131329" w="2164953">
                  <a:moveTo>
                    <a:pt x="65664" y="0"/>
                  </a:moveTo>
                  <a:lnTo>
                    <a:pt x="2099289" y="0"/>
                  </a:lnTo>
                  <a:cubicBezTo>
                    <a:pt x="2116704" y="0"/>
                    <a:pt x="2133406" y="6918"/>
                    <a:pt x="2145721" y="19233"/>
                  </a:cubicBezTo>
                  <a:cubicBezTo>
                    <a:pt x="2158035" y="31547"/>
                    <a:pt x="2164953" y="48249"/>
                    <a:pt x="2164953" y="65664"/>
                  </a:cubicBezTo>
                  <a:lnTo>
                    <a:pt x="2164953" y="65664"/>
                  </a:lnTo>
                  <a:cubicBezTo>
                    <a:pt x="2164953" y="101930"/>
                    <a:pt x="2135554" y="131329"/>
                    <a:pt x="2099289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164953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494889" y="6760757"/>
            <a:ext cx="1475205" cy="4631827"/>
            <a:chOff x="0" y="0"/>
            <a:chExt cx="354330" cy="11125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5030258" y="8352287"/>
            <a:ext cx="4446765" cy="1406468"/>
            <a:chOff x="0" y="0"/>
            <a:chExt cx="1068070" cy="3378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4567357" y="9425864"/>
            <a:ext cx="228988" cy="718975"/>
            <a:chOff x="0" y="0"/>
            <a:chExt cx="354330" cy="11125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4340010" y="9672909"/>
            <a:ext cx="690248" cy="218319"/>
            <a:chOff x="0" y="0"/>
            <a:chExt cx="1068070" cy="3378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7851472" y="8953934"/>
            <a:ext cx="228988" cy="718975"/>
            <a:chOff x="0" y="0"/>
            <a:chExt cx="354330" cy="11125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7624125" y="9200979"/>
            <a:ext cx="690248" cy="218319"/>
            <a:chOff x="0" y="0"/>
            <a:chExt cx="1068070" cy="3378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828695" y="8789041"/>
            <a:ext cx="320597" cy="1006604"/>
            <a:chOff x="0" y="0"/>
            <a:chExt cx="354330" cy="11125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510397" y="9134918"/>
            <a:ext cx="966386" cy="305658"/>
            <a:chOff x="0" y="0"/>
            <a:chExt cx="1068070" cy="3378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400921" y="8349440"/>
            <a:ext cx="224882" cy="706081"/>
            <a:chOff x="0" y="0"/>
            <a:chExt cx="354330" cy="11125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177651" y="8592054"/>
            <a:ext cx="677870" cy="214404"/>
            <a:chOff x="0" y="0"/>
            <a:chExt cx="1068070" cy="3378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5" id="35"/>
          <p:cNvGrpSpPr/>
          <p:nvPr/>
        </p:nvGrpSpPr>
        <p:grpSpPr>
          <a:xfrm rot="0">
            <a:off x="2307328" y="2178773"/>
            <a:ext cx="309224" cy="970897"/>
            <a:chOff x="0" y="0"/>
            <a:chExt cx="354330" cy="111252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2000321" y="2512381"/>
            <a:ext cx="932106" cy="294816"/>
            <a:chOff x="0" y="0"/>
            <a:chExt cx="1068070" cy="33782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9" id="39"/>
          <p:cNvGrpSpPr/>
          <p:nvPr/>
        </p:nvGrpSpPr>
        <p:grpSpPr>
          <a:xfrm rot="0">
            <a:off x="1825583" y="2849069"/>
            <a:ext cx="191479" cy="601203"/>
            <a:chOff x="0" y="0"/>
            <a:chExt cx="354330" cy="111252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1" id="41"/>
          <p:cNvGrpSpPr/>
          <p:nvPr/>
        </p:nvGrpSpPr>
        <p:grpSpPr>
          <a:xfrm rot="0">
            <a:off x="1635477" y="3055647"/>
            <a:ext cx="577182" cy="182557"/>
            <a:chOff x="0" y="0"/>
            <a:chExt cx="1068070" cy="33782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3" id="43"/>
          <p:cNvGrpSpPr/>
          <p:nvPr/>
        </p:nvGrpSpPr>
        <p:grpSpPr>
          <a:xfrm rot="0">
            <a:off x="17394261" y="281925"/>
            <a:ext cx="284853" cy="894378"/>
            <a:chOff x="0" y="0"/>
            <a:chExt cx="354330" cy="111252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5" id="45"/>
          <p:cNvGrpSpPr/>
          <p:nvPr/>
        </p:nvGrpSpPr>
        <p:grpSpPr>
          <a:xfrm rot="0">
            <a:off x="17111450" y="589240"/>
            <a:ext cx="858644" cy="271581"/>
            <a:chOff x="0" y="0"/>
            <a:chExt cx="1068070" cy="33782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47" id="47"/>
          <p:cNvSpPr txBox="true"/>
          <p:nvPr/>
        </p:nvSpPr>
        <p:spPr>
          <a:xfrm rot="0">
            <a:off x="960079" y="1968757"/>
            <a:ext cx="6803747" cy="73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7"/>
              </a:lnSpc>
            </a:pPr>
            <a:r>
              <a:rPr lang="en-US" sz="4611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GUILLERMO ROJAS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0">
            <a:off x="7763826" y="281925"/>
            <a:ext cx="1641920" cy="1554480"/>
          </a:xfrm>
          <a:custGeom>
            <a:avLst/>
            <a:gdLst/>
            <a:ahLst/>
            <a:cxnLst/>
            <a:rect r="r" b="b" t="t" l="l"/>
            <a:pathLst>
              <a:path h="1554480" w="1641920">
                <a:moveTo>
                  <a:pt x="0" y="0"/>
                </a:moveTo>
                <a:lnTo>
                  <a:pt x="1641919" y="0"/>
                </a:lnTo>
                <a:lnTo>
                  <a:pt x="1641919" y="1554481"/>
                </a:lnTo>
                <a:lnTo>
                  <a:pt x="0" y="1554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381" t="-87522" r="-81473" b="-11990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9141586" y="954391"/>
            <a:ext cx="1382589" cy="813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05"/>
              </a:lnSpc>
            </a:pPr>
            <a:r>
              <a:rPr lang="en-US" sz="4718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60079" y="2753862"/>
            <a:ext cx="6803747" cy="66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7"/>
              </a:lnSpc>
            </a:pPr>
            <a:r>
              <a:rPr lang="en-US" sz="4191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JEFE DE PROYECTO.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60079" y="3597371"/>
            <a:ext cx="6803747" cy="52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8"/>
              </a:lnSpc>
            </a:pPr>
            <a:r>
              <a:rPr lang="en-US" sz="3353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FRONT-END - DOCUMENTACION 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748297" y="4475635"/>
            <a:ext cx="2970899" cy="418051"/>
            <a:chOff x="0" y="0"/>
            <a:chExt cx="933293" cy="13132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33293" cy="131329"/>
            </a:xfrm>
            <a:custGeom>
              <a:avLst/>
              <a:gdLst/>
              <a:ahLst/>
              <a:cxnLst/>
              <a:rect r="r" b="b" t="t" l="l"/>
              <a:pathLst>
                <a:path h="131329" w="933293">
                  <a:moveTo>
                    <a:pt x="65664" y="0"/>
                  </a:moveTo>
                  <a:lnTo>
                    <a:pt x="867629" y="0"/>
                  </a:lnTo>
                  <a:cubicBezTo>
                    <a:pt x="885044" y="0"/>
                    <a:pt x="901746" y="6918"/>
                    <a:pt x="914060" y="19233"/>
                  </a:cubicBezTo>
                  <a:cubicBezTo>
                    <a:pt x="926375" y="31547"/>
                    <a:pt x="933293" y="48249"/>
                    <a:pt x="933293" y="65664"/>
                  </a:cubicBezTo>
                  <a:lnTo>
                    <a:pt x="933293" y="65664"/>
                  </a:lnTo>
                  <a:cubicBezTo>
                    <a:pt x="933293" y="101930"/>
                    <a:pt x="903894" y="131329"/>
                    <a:pt x="867629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47625"/>
              <a:ext cx="933293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960079" y="4256945"/>
            <a:ext cx="2033360" cy="52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8"/>
              </a:lnSpc>
            </a:pPr>
            <a:r>
              <a:rPr lang="en-US" sz="3353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VENTAS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625803" y="5910812"/>
            <a:ext cx="6251770" cy="418051"/>
            <a:chOff x="0" y="0"/>
            <a:chExt cx="1963962" cy="131329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963962" cy="131329"/>
            </a:xfrm>
            <a:custGeom>
              <a:avLst/>
              <a:gdLst/>
              <a:ahLst/>
              <a:cxnLst/>
              <a:rect r="r" b="b" t="t" l="l"/>
              <a:pathLst>
                <a:path h="131329" w="1963962">
                  <a:moveTo>
                    <a:pt x="65664" y="0"/>
                  </a:moveTo>
                  <a:lnTo>
                    <a:pt x="1898298" y="0"/>
                  </a:lnTo>
                  <a:cubicBezTo>
                    <a:pt x="1915713" y="0"/>
                    <a:pt x="1932415" y="6918"/>
                    <a:pt x="1944730" y="19233"/>
                  </a:cubicBezTo>
                  <a:cubicBezTo>
                    <a:pt x="1957044" y="31547"/>
                    <a:pt x="1963962" y="48249"/>
                    <a:pt x="1963962" y="65664"/>
                  </a:cubicBezTo>
                  <a:lnTo>
                    <a:pt x="1963962" y="65664"/>
                  </a:lnTo>
                  <a:cubicBezTo>
                    <a:pt x="1963962" y="83080"/>
                    <a:pt x="1957044" y="99782"/>
                    <a:pt x="1944730" y="112096"/>
                  </a:cubicBezTo>
                  <a:cubicBezTo>
                    <a:pt x="1932415" y="124410"/>
                    <a:pt x="1915713" y="131329"/>
                    <a:pt x="1898298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47625"/>
              <a:ext cx="1963962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25803" y="6705621"/>
            <a:ext cx="7958983" cy="423548"/>
            <a:chOff x="0" y="0"/>
            <a:chExt cx="2500275" cy="133056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2500275" cy="133056"/>
            </a:xfrm>
            <a:custGeom>
              <a:avLst/>
              <a:gdLst/>
              <a:ahLst/>
              <a:cxnLst/>
              <a:rect r="r" b="b" t="t" l="l"/>
              <a:pathLst>
                <a:path h="133056" w="2500275">
                  <a:moveTo>
                    <a:pt x="66528" y="0"/>
                  </a:moveTo>
                  <a:lnTo>
                    <a:pt x="2433747" y="0"/>
                  </a:lnTo>
                  <a:cubicBezTo>
                    <a:pt x="2451391" y="0"/>
                    <a:pt x="2468313" y="7009"/>
                    <a:pt x="2480789" y="19486"/>
                  </a:cubicBezTo>
                  <a:cubicBezTo>
                    <a:pt x="2493266" y="31962"/>
                    <a:pt x="2500275" y="48884"/>
                    <a:pt x="2500275" y="66528"/>
                  </a:cubicBezTo>
                  <a:lnTo>
                    <a:pt x="2500275" y="66528"/>
                  </a:lnTo>
                  <a:cubicBezTo>
                    <a:pt x="2500275" y="103270"/>
                    <a:pt x="2470489" y="133056"/>
                    <a:pt x="2433747" y="133056"/>
                  </a:cubicBezTo>
                  <a:lnTo>
                    <a:pt x="66528" y="133056"/>
                  </a:lnTo>
                  <a:cubicBezTo>
                    <a:pt x="29786" y="133056"/>
                    <a:pt x="0" y="103270"/>
                    <a:pt x="0" y="66528"/>
                  </a:cubicBezTo>
                  <a:lnTo>
                    <a:pt x="0" y="66528"/>
                  </a:lnTo>
                  <a:cubicBezTo>
                    <a:pt x="0" y="29786"/>
                    <a:pt x="29786" y="0"/>
                    <a:pt x="66528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47625"/>
              <a:ext cx="2500275" cy="180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625803" y="7398207"/>
            <a:ext cx="6891573" cy="418051"/>
            <a:chOff x="0" y="0"/>
            <a:chExt cx="2164953" cy="131329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164953" cy="131329"/>
            </a:xfrm>
            <a:custGeom>
              <a:avLst/>
              <a:gdLst/>
              <a:ahLst/>
              <a:cxnLst/>
              <a:rect r="r" b="b" t="t" l="l"/>
              <a:pathLst>
                <a:path h="131329" w="2164953">
                  <a:moveTo>
                    <a:pt x="65664" y="0"/>
                  </a:moveTo>
                  <a:lnTo>
                    <a:pt x="2099289" y="0"/>
                  </a:lnTo>
                  <a:cubicBezTo>
                    <a:pt x="2116704" y="0"/>
                    <a:pt x="2133406" y="6918"/>
                    <a:pt x="2145721" y="19233"/>
                  </a:cubicBezTo>
                  <a:cubicBezTo>
                    <a:pt x="2158035" y="31547"/>
                    <a:pt x="2164953" y="48249"/>
                    <a:pt x="2164953" y="65664"/>
                  </a:cubicBezTo>
                  <a:lnTo>
                    <a:pt x="2164953" y="65664"/>
                  </a:lnTo>
                  <a:cubicBezTo>
                    <a:pt x="2164953" y="101930"/>
                    <a:pt x="2135554" y="131329"/>
                    <a:pt x="2099289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47625"/>
              <a:ext cx="2164953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837585" y="5509020"/>
            <a:ext cx="6803747" cy="73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7"/>
              </a:lnSpc>
            </a:pPr>
            <a:r>
              <a:rPr lang="en-US" sz="4611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DIEGO CORDOVA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837585" y="6294125"/>
            <a:ext cx="8304001" cy="66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7"/>
              </a:lnSpc>
            </a:pPr>
            <a:r>
              <a:rPr lang="en-US" sz="4191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DESARROLLADOR DE FRONT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837585" y="7137634"/>
            <a:ext cx="6803747" cy="52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8"/>
              </a:lnSpc>
            </a:pPr>
            <a:r>
              <a:rPr lang="en-US" sz="3353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FRONT-END - DOCUMENTACION 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625803" y="8015898"/>
            <a:ext cx="5722098" cy="418051"/>
            <a:chOff x="0" y="0"/>
            <a:chExt cx="1797569" cy="131329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1797569" cy="131329"/>
            </a:xfrm>
            <a:custGeom>
              <a:avLst/>
              <a:gdLst/>
              <a:ahLst/>
              <a:cxnLst/>
              <a:rect r="r" b="b" t="t" l="l"/>
              <a:pathLst>
                <a:path h="131329" w="1797569">
                  <a:moveTo>
                    <a:pt x="65664" y="0"/>
                  </a:moveTo>
                  <a:lnTo>
                    <a:pt x="1731904" y="0"/>
                  </a:lnTo>
                  <a:cubicBezTo>
                    <a:pt x="1749320" y="0"/>
                    <a:pt x="1766021" y="6918"/>
                    <a:pt x="1778336" y="19233"/>
                  </a:cubicBezTo>
                  <a:cubicBezTo>
                    <a:pt x="1790650" y="31547"/>
                    <a:pt x="1797569" y="48249"/>
                    <a:pt x="1797569" y="65664"/>
                  </a:cubicBezTo>
                  <a:lnTo>
                    <a:pt x="1797569" y="65664"/>
                  </a:lnTo>
                  <a:cubicBezTo>
                    <a:pt x="1797569" y="101930"/>
                    <a:pt x="1768170" y="131329"/>
                    <a:pt x="1731904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47625"/>
              <a:ext cx="1797569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1" id="71"/>
          <p:cNvSpPr txBox="true"/>
          <p:nvPr/>
        </p:nvSpPr>
        <p:spPr>
          <a:xfrm rot="0">
            <a:off x="837585" y="7797208"/>
            <a:ext cx="5852510" cy="52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8"/>
              </a:lnSpc>
            </a:pPr>
            <a:r>
              <a:rPr lang="en-US" sz="3353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GENERAL DEL PROYECTO</a:t>
            </a:r>
          </a:p>
        </p:txBody>
      </p:sp>
      <p:grpSp>
        <p:nvGrpSpPr>
          <p:cNvPr name="Group 72" id="72"/>
          <p:cNvGrpSpPr/>
          <p:nvPr/>
        </p:nvGrpSpPr>
        <p:grpSpPr>
          <a:xfrm rot="0">
            <a:off x="10243771" y="2370549"/>
            <a:ext cx="6251770" cy="418051"/>
            <a:chOff x="0" y="0"/>
            <a:chExt cx="1963962" cy="131329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963962" cy="131329"/>
            </a:xfrm>
            <a:custGeom>
              <a:avLst/>
              <a:gdLst/>
              <a:ahLst/>
              <a:cxnLst/>
              <a:rect r="r" b="b" t="t" l="l"/>
              <a:pathLst>
                <a:path h="131329" w="1963962">
                  <a:moveTo>
                    <a:pt x="65664" y="0"/>
                  </a:moveTo>
                  <a:lnTo>
                    <a:pt x="1898298" y="0"/>
                  </a:lnTo>
                  <a:cubicBezTo>
                    <a:pt x="1915713" y="0"/>
                    <a:pt x="1932415" y="6918"/>
                    <a:pt x="1944730" y="19233"/>
                  </a:cubicBezTo>
                  <a:cubicBezTo>
                    <a:pt x="1957044" y="31547"/>
                    <a:pt x="1963962" y="48249"/>
                    <a:pt x="1963962" y="65664"/>
                  </a:cubicBezTo>
                  <a:lnTo>
                    <a:pt x="1963962" y="65664"/>
                  </a:lnTo>
                  <a:cubicBezTo>
                    <a:pt x="1963962" y="83080"/>
                    <a:pt x="1957044" y="99782"/>
                    <a:pt x="1944730" y="112096"/>
                  </a:cubicBezTo>
                  <a:cubicBezTo>
                    <a:pt x="1932415" y="124410"/>
                    <a:pt x="1915713" y="131329"/>
                    <a:pt x="1898298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47625"/>
              <a:ext cx="1963962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0243771" y="3165358"/>
            <a:ext cx="5941798" cy="418051"/>
            <a:chOff x="0" y="0"/>
            <a:chExt cx="1866586" cy="131329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866586" cy="131329"/>
            </a:xfrm>
            <a:custGeom>
              <a:avLst/>
              <a:gdLst/>
              <a:ahLst/>
              <a:cxnLst/>
              <a:rect r="r" b="b" t="t" l="l"/>
              <a:pathLst>
                <a:path h="131329" w="1866586">
                  <a:moveTo>
                    <a:pt x="65664" y="0"/>
                  </a:moveTo>
                  <a:lnTo>
                    <a:pt x="1800922" y="0"/>
                  </a:lnTo>
                  <a:cubicBezTo>
                    <a:pt x="1818337" y="0"/>
                    <a:pt x="1835039" y="6918"/>
                    <a:pt x="1847354" y="19233"/>
                  </a:cubicBezTo>
                  <a:cubicBezTo>
                    <a:pt x="1859668" y="31547"/>
                    <a:pt x="1866586" y="48249"/>
                    <a:pt x="1866586" y="65664"/>
                  </a:cubicBezTo>
                  <a:lnTo>
                    <a:pt x="1866586" y="65664"/>
                  </a:lnTo>
                  <a:cubicBezTo>
                    <a:pt x="1866586" y="101930"/>
                    <a:pt x="1837187" y="131329"/>
                    <a:pt x="1800922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47625"/>
              <a:ext cx="1866586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0243771" y="3857944"/>
            <a:ext cx="6891573" cy="418051"/>
            <a:chOff x="0" y="0"/>
            <a:chExt cx="2164953" cy="131329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2164953" cy="131329"/>
            </a:xfrm>
            <a:custGeom>
              <a:avLst/>
              <a:gdLst/>
              <a:ahLst/>
              <a:cxnLst/>
              <a:rect r="r" b="b" t="t" l="l"/>
              <a:pathLst>
                <a:path h="131329" w="2164953">
                  <a:moveTo>
                    <a:pt x="65664" y="0"/>
                  </a:moveTo>
                  <a:lnTo>
                    <a:pt x="2099289" y="0"/>
                  </a:lnTo>
                  <a:cubicBezTo>
                    <a:pt x="2116704" y="0"/>
                    <a:pt x="2133406" y="6918"/>
                    <a:pt x="2145721" y="19233"/>
                  </a:cubicBezTo>
                  <a:cubicBezTo>
                    <a:pt x="2158035" y="31547"/>
                    <a:pt x="2164953" y="48249"/>
                    <a:pt x="2164953" y="65664"/>
                  </a:cubicBezTo>
                  <a:lnTo>
                    <a:pt x="2164953" y="65664"/>
                  </a:lnTo>
                  <a:cubicBezTo>
                    <a:pt x="2164953" y="101930"/>
                    <a:pt x="2135554" y="131329"/>
                    <a:pt x="2099289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47625"/>
              <a:ext cx="2164953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1" id="81"/>
          <p:cNvSpPr txBox="true"/>
          <p:nvPr/>
        </p:nvSpPr>
        <p:spPr>
          <a:xfrm rot="0">
            <a:off x="10455553" y="1968757"/>
            <a:ext cx="6803747" cy="73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7"/>
              </a:lnSpc>
            </a:pPr>
            <a:r>
              <a:rPr lang="en-US" sz="4611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SAMUEL VALLEJOS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0455553" y="2753862"/>
            <a:ext cx="6803747" cy="66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7"/>
              </a:lnSpc>
            </a:pPr>
            <a:r>
              <a:rPr lang="en-US" sz="4191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PRODUCT OWNER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0524174" y="3640559"/>
            <a:ext cx="2346047" cy="52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8"/>
              </a:lnSpc>
            </a:pPr>
            <a:r>
              <a:rPr lang="en-US" sz="3353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BACK-END</a:t>
            </a:r>
          </a:p>
        </p:txBody>
      </p:sp>
      <p:grpSp>
        <p:nvGrpSpPr>
          <p:cNvPr name="Group 84" id="84"/>
          <p:cNvGrpSpPr/>
          <p:nvPr/>
        </p:nvGrpSpPr>
        <p:grpSpPr>
          <a:xfrm rot="0">
            <a:off x="10140234" y="5834923"/>
            <a:ext cx="6251770" cy="418051"/>
            <a:chOff x="0" y="0"/>
            <a:chExt cx="1963962" cy="131329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963962" cy="131329"/>
            </a:xfrm>
            <a:custGeom>
              <a:avLst/>
              <a:gdLst/>
              <a:ahLst/>
              <a:cxnLst/>
              <a:rect r="r" b="b" t="t" l="l"/>
              <a:pathLst>
                <a:path h="131329" w="1963962">
                  <a:moveTo>
                    <a:pt x="65664" y="0"/>
                  </a:moveTo>
                  <a:lnTo>
                    <a:pt x="1898298" y="0"/>
                  </a:lnTo>
                  <a:cubicBezTo>
                    <a:pt x="1915713" y="0"/>
                    <a:pt x="1932415" y="6918"/>
                    <a:pt x="1944730" y="19233"/>
                  </a:cubicBezTo>
                  <a:cubicBezTo>
                    <a:pt x="1957044" y="31547"/>
                    <a:pt x="1963962" y="48249"/>
                    <a:pt x="1963962" y="65664"/>
                  </a:cubicBezTo>
                  <a:lnTo>
                    <a:pt x="1963962" y="65664"/>
                  </a:lnTo>
                  <a:cubicBezTo>
                    <a:pt x="1963962" y="83080"/>
                    <a:pt x="1957044" y="99782"/>
                    <a:pt x="1944730" y="112096"/>
                  </a:cubicBezTo>
                  <a:cubicBezTo>
                    <a:pt x="1932415" y="124410"/>
                    <a:pt x="1915713" y="131329"/>
                    <a:pt x="1898298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963962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10140234" y="6629732"/>
            <a:ext cx="5941798" cy="418051"/>
            <a:chOff x="0" y="0"/>
            <a:chExt cx="1866586" cy="13132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866586" cy="131329"/>
            </a:xfrm>
            <a:custGeom>
              <a:avLst/>
              <a:gdLst/>
              <a:ahLst/>
              <a:cxnLst/>
              <a:rect r="r" b="b" t="t" l="l"/>
              <a:pathLst>
                <a:path h="131329" w="1866586">
                  <a:moveTo>
                    <a:pt x="65664" y="0"/>
                  </a:moveTo>
                  <a:lnTo>
                    <a:pt x="1800922" y="0"/>
                  </a:lnTo>
                  <a:cubicBezTo>
                    <a:pt x="1818337" y="0"/>
                    <a:pt x="1835039" y="6918"/>
                    <a:pt x="1847354" y="19233"/>
                  </a:cubicBezTo>
                  <a:cubicBezTo>
                    <a:pt x="1859668" y="31547"/>
                    <a:pt x="1866586" y="48249"/>
                    <a:pt x="1866586" y="65664"/>
                  </a:cubicBezTo>
                  <a:lnTo>
                    <a:pt x="1866586" y="65664"/>
                  </a:lnTo>
                  <a:cubicBezTo>
                    <a:pt x="1866586" y="101930"/>
                    <a:pt x="1837187" y="131329"/>
                    <a:pt x="1800922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47625"/>
              <a:ext cx="1866586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0140234" y="7322319"/>
            <a:ext cx="6891573" cy="418051"/>
            <a:chOff x="0" y="0"/>
            <a:chExt cx="2164953" cy="13132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2164953" cy="131329"/>
            </a:xfrm>
            <a:custGeom>
              <a:avLst/>
              <a:gdLst/>
              <a:ahLst/>
              <a:cxnLst/>
              <a:rect r="r" b="b" t="t" l="l"/>
              <a:pathLst>
                <a:path h="131329" w="2164953">
                  <a:moveTo>
                    <a:pt x="65664" y="0"/>
                  </a:moveTo>
                  <a:lnTo>
                    <a:pt x="2099289" y="0"/>
                  </a:lnTo>
                  <a:cubicBezTo>
                    <a:pt x="2116704" y="0"/>
                    <a:pt x="2133406" y="6918"/>
                    <a:pt x="2145721" y="19233"/>
                  </a:cubicBezTo>
                  <a:cubicBezTo>
                    <a:pt x="2158035" y="31547"/>
                    <a:pt x="2164953" y="48249"/>
                    <a:pt x="2164953" y="65664"/>
                  </a:cubicBezTo>
                  <a:lnTo>
                    <a:pt x="2164953" y="65664"/>
                  </a:lnTo>
                  <a:cubicBezTo>
                    <a:pt x="2164953" y="101930"/>
                    <a:pt x="2135554" y="131329"/>
                    <a:pt x="2099289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47625"/>
              <a:ext cx="2164953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3" id="93"/>
          <p:cNvSpPr txBox="true"/>
          <p:nvPr/>
        </p:nvSpPr>
        <p:spPr>
          <a:xfrm rot="0">
            <a:off x="10352016" y="5433132"/>
            <a:ext cx="6803747" cy="73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7"/>
              </a:lnSpc>
            </a:pPr>
            <a:r>
              <a:rPr lang="en-US" sz="4611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JAVIER ROJAS 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0352016" y="6218236"/>
            <a:ext cx="6803747" cy="66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7"/>
              </a:lnSpc>
            </a:pPr>
            <a:r>
              <a:rPr lang="en-US" sz="4191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DEVELOPER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0352016" y="7078168"/>
            <a:ext cx="6803747" cy="52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8"/>
              </a:lnSpc>
            </a:pPr>
            <a:r>
              <a:rPr lang="en-US" sz="3353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BACK-END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4859" y="899041"/>
            <a:ext cx="7547041" cy="9124478"/>
            <a:chOff x="0" y="0"/>
            <a:chExt cx="1987698" cy="2403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87698" cy="2403155"/>
            </a:xfrm>
            <a:custGeom>
              <a:avLst/>
              <a:gdLst/>
              <a:ahLst/>
              <a:cxnLst/>
              <a:rect r="r" b="b" t="t" l="l"/>
              <a:pathLst>
                <a:path h="2403155" w="1987698">
                  <a:moveTo>
                    <a:pt x="69756" y="0"/>
                  </a:moveTo>
                  <a:lnTo>
                    <a:pt x="1917942" y="0"/>
                  </a:lnTo>
                  <a:cubicBezTo>
                    <a:pt x="1956467" y="0"/>
                    <a:pt x="1987698" y="31231"/>
                    <a:pt x="1987698" y="69756"/>
                  </a:cubicBezTo>
                  <a:lnTo>
                    <a:pt x="1987698" y="2333399"/>
                  </a:lnTo>
                  <a:cubicBezTo>
                    <a:pt x="1987698" y="2371924"/>
                    <a:pt x="1956467" y="2403155"/>
                    <a:pt x="1917942" y="2403155"/>
                  </a:cubicBezTo>
                  <a:lnTo>
                    <a:pt x="69756" y="2403155"/>
                  </a:lnTo>
                  <a:cubicBezTo>
                    <a:pt x="51255" y="2403155"/>
                    <a:pt x="33513" y="2395806"/>
                    <a:pt x="20431" y="2382724"/>
                  </a:cubicBezTo>
                  <a:cubicBezTo>
                    <a:pt x="7349" y="2369642"/>
                    <a:pt x="0" y="2351899"/>
                    <a:pt x="0" y="2333399"/>
                  </a:cubicBezTo>
                  <a:lnTo>
                    <a:pt x="0" y="69756"/>
                  </a:lnTo>
                  <a:cubicBezTo>
                    <a:pt x="0" y="31231"/>
                    <a:pt x="31231" y="0"/>
                    <a:pt x="69756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87698" cy="2450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8303" y="2858397"/>
            <a:ext cx="5780152" cy="2202547"/>
            <a:chOff x="0" y="0"/>
            <a:chExt cx="1522345" cy="5800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2345" cy="580095"/>
            </a:xfrm>
            <a:custGeom>
              <a:avLst/>
              <a:gdLst/>
              <a:ahLst/>
              <a:cxnLst/>
              <a:rect r="r" b="b" t="t" l="l"/>
              <a:pathLst>
                <a:path h="580095" w="1522345">
                  <a:moveTo>
                    <a:pt x="133940" y="0"/>
                  </a:moveTo>
                  <a:lnTo>
                    <a:pt x="1388405" y="0"/>
                  </a:lnTo>
                  <a:cubicBezTo>
                    <a:pt x="1462378" y="0"/>
                    <a:pt x="1522345" y="59967"/>
                    <a:pt x="1522345" y="133940"/>
                  </a:cubicBezTo>
                  <a:lnTo>
                    <a:pt x="1522345" y="446155"/>
                  </a:lnTo>
                  <a:cubicBezTo>
                    <a:pt x="1522345" y="481678"/>
                    <a:pt x="1508233" y="515746"/>
                    <a:pt x="1483115" y="540865"/>
                  </a:cubicBezTo>
                  <a:cubicBezTo>
                    <a:pt x="1457996" y="565983"/>
                    <a:pt x="1423928" y="580095"/>
                    <a:pt x="1388405" y="580095"/>
                  </a:cubicBezTo>
                  <a:lnTo>
                    <a:pt x="133940" y="580095"/>
                  </a:lnTo>
                  <a:cubicBezTo>
                    <a:pt x="59967" y="580095"/>
                    <a:pt x="0" y="520128"/>
                    <a:pt x="0" y="446155"/>
                  </a:cubicBezTo>
                  <a:lnTo>
                    <a:pt x="0" y="133940"/>
                  </a:lnTo>
                  <a:cubicBezTo>
                    <a:pt x="0" y="98417"/>
                    <a:pt x="14111" y="64349"/>
                    <a:pt x="39230" y="39230"/>
                  </a:cubicBezTo>
                  <a:cubicBezTo>
                    <a:pt x="64349" y="14111"/>
                    <a:pt x="98417" y="0"/>
                    <a:pt x="133940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522345" cy="627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963401" y="3606338"/>
            <a:ext cx="5367097" cy="6417181"/>
          </a:xfrm>
          <a:custGeom>
            <a:avLst/>
            <a:gdLst/>
            <a:ahLst/>
            <a:cxnLst/>
            <a:rect r="r" b="b" t="t" l="l"/>
            <a:pathLst>
              <a:path h="6417181" w="5367097">
                <a:moveTo>
                  <a:pt x="0" y="0"/>
                </a:moveTo>
                <a:lnTo>
                  <a:pt x="5367097" y="0"/>
                </a:lnTo>
                <a:lnTo>
                  <a:pt x="5367097" y="6417181"/>
                </a:lnTo>
                <a:lnTo>
                  <a:pt x="0" y="64171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643443">
            <a:off x="6707117" y="-204346"/>
            <a:ext cx="3323595" cy="3410406"/>
          </a:xfrm>
          <a:custGeom>
            <a:avLst/>
            <a:gdLst/>
            <a:ahLst/>
            <a:cxnLst/>
            <a:rect r="r" b="b" t="t" l="l"/>
            <a:pathLst>
              <a:path h="3410406" w="3323595">
                <a:moveTo>
                  <a:pt x="0" y="0"/>
                </a:moveTo>
                <a:lnTo>
                  <a:pt x="3323596" y="0"/>
                </a:lnTo>
                <a:lnTo>
                  <a:pt x="3323596" y="3410406"/>
                </a:lnTo>
                <a:lnTo>
                  <a:pt x="0" y="3410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25199">
            <a:off x="296459" y="8638093"/>
            <a:ext cx="954934" cy="1357141"/>
          </a:xfrm>
          <a:custGeom>
            <a:avLst/>
            <a:gdLst/>
            <a:ahLst/>
            <a:cxnLst/>
            <a:rect r="r" b="b" t="t" l="l"/>
            <a:pathLst>
              <a:path h="1357141" w="954934">
                <a:moveTo>
                  <a:pt x="0" y="0"/>
                </a:moveTo>
                <a:lnTo>
                  <a:pt x="954934" y="0"/>
                </a:lnTo>
                <a:lnTo>
                  <a:pt x="954934" y="1357142"/>
                </a:lnTo>
                <a:lnTo>
                  <a:pt x="0" y="13571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097717" y="7289073"/>
            <a:ext cx="523405" cy="1643379"/>
            <a:chOff x="0" y="0"/>
            <a:chExt cx="354330" cy="11125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2578064" y="7853750"/>
            <a:ext cx="1577719" cy="499017"/>
            <a:chOff x="0" y="0"/>
            <a:chExt cx="1068070" cy="3378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2508824" y="8507571"/>
            <a:ext cx="179613" cy="563947"/>
            <a:chOff x="0" y="0"/>
            <a:chExt cx="354330" cy="11125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2330498" y="8701347"/>
            <a:ext cx="541415" cy="171244"/>
            <a:chOff x="0" y="0"/>
            <a:chExt cx="1068070" cy="3378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859490" y="559498"/>
            <a:ext cx="523405" cy="1643379"/>
            <a:chOff x="0" y="0"/>
            <a:chExt cx="354330" cy="11125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339837" y="1124175"/>
            <a:ext cx="1577719" cy="499017"/>
            <a:chOff x="0" y="0"/>
            <a:chExt cx="1068070" cy="3378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1787411" y="302486"/>
            <a:ext cx="231294" cy="726214"/>
            <a:chOff x="0" y="0"/>
            <a:chExt cx="354330" cy="11125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557775" y="552018"/>
            <a:ext cx="697199" cy="220517"/>
            <a:chOff x="0" y="0"/>
            <a:chExt cx="1068070" cy="3378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847972" y="1500857"/>
            <a:ext cx="6821704" cy="638869"/>
            <a:chOff x="0" y="0"/>
            <a:chExt cx="1796663" cy="16826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96663" cy="168262"/>
            </a:xfrm>
            <a:custGeom>
              <a:avLst/>
              <a:gdLst/>
              <a:ahLst/>
              <a:cxnLst/>
              <a:rect r="r" b="b" t="t" l="l"/>
              <a:pathLst>
                <a:path h="168262" w="1796663">
                  <a:moveTo>
                    <a:pt x="84131" y="0"/>
                  </a:moveTo>
                  <a:lnTo>
                    <a:pt x="1712532" y="0"/>
                  </a:lnTo>
                  <a:cubicBezTo>
                    <a:pt x="1758996" y="0"/>
                    <a:pt x="1796663" y="37667"/>
                    <a:pt x="1796663" y="84131"/>
                  </a:cubicBezTo>
                  <a:lnTo>
                    <a:pt x="1796663" y="84131"/>
                  </a:lnTo>
                  <a:cubicBezTo>
                    <a:pt x="1796663" y="106444"/>
                    <a:pt x="1787799" y="127843"/>
                    <a:pt x="1772021" y="143620"/>
                  </a:cubicBezTo>
                  <a:cubicBezTo>
                    <a:pt x="1756244" y="159398"/>
                    <a:pt x="1734845" y="168262"/>
                    <a:pt x="1712532" y="168262"/>
                  </a:cubicBezTo>
                  <a:lnTo>
                    <a:pt x="84131" y="168262"/>
                  </a:lnTo>
                  <a:cubicBezTo>
                    <a:pt x="37667" y="168262"/>
                    <a:pt x="0" y="130595"/>
                    <a:pt x="0" y="84131"/>
                  </a:cubicBezTo>
                  <a:lnTo>
                    <a:pt x="0" y="84131"/>
                  </a:lnTo>
                  <a:cubicBezTo>
                    <a:pt x="0" y="37667"/>
                    <a:pt x="37667" y="0"/>
                    <a:pt x="8413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796663" cy="215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5089250" y="2582172"/>
            <a:ext cx="2542326" cy="638869"/>
            <a:chOff x="0" y="0"/>
            <a:chExt cx="669584" cy="16826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69584" cy="168262"/>
            </a:xfrm>
            <a:custGeom>
              <a:avLst/>
              <a:gdLst/>
              <a:ahLst/>
              <a:cxnLst/>
              <a:rect r="r" b="b" t="t" l="l"/>
              <a:pathLst>
                <a:path h="168262" w="669584">
                  <a:moveTo>
                    <a:pt x="84131" y="0"/>
                  </a:moveTo>
                  <a:lnTo>
                    <a:pt x="585453" y="0"/>
                  </a:lnTo>
                  <a:cubicBezTo>
                    <a:pt x="607766" y="0"/>
                    <a:pt x="629165" y="8864"/>
                    <a:pt x="644943" y="24641"/>
                  </a:cubicBezTo>
                  <a:cubicBezTo>
                    <a:pt x="660720" y="40419"/>
                    <a:pt x="669584" y="61818"/>
                    <a:pt x="669584" y="84131"/>
                  </a:cubicBezTo>
                  <a:lnTo>
                    <a:pt x="669584" y="84131"/>
                  </a:lnTo>
                  <a:cubicBezTo>
                    <a:pt x="669584" y="130595"/>
                    <a:pt x="631917" y="168262"/>
                    <a:pt x="585453" y="168262"/>
                  </a:cubicBezTo>
                  <a:lnTo>
                    <a:pt x="84131" y="168262"/>
                  </a:lnTo>
                  <a:cubicBezTo>
                    <a:pt x="37667" y="168262"/>
                    <a:pt x="0" y="130595"/>
                    <a:pt x="0" y="84131"/>
                  </a:cubicBezTo>
                  <a:lnTo>
                    <a:pt x="0" y="84131"/>
                  </a:lnTo>
                  <a:cubicBezTo>
                    <a:pt x="0" y="37667"/>
                    <a:pt x="37667" y="0"/>
                    <a:pt x="8413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669584" cy="215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746824" y="3734244"/>
            <a:ext cx="5922853" cy="638869"/>
            <a:chOff x="0" y="0"/>
            <a:chExt cx="1559928" cy="16826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559928" cy="168262"/>
            </a:xfrm>
            <a:custGeom>
              <a:avLst/>
              <a:gdLst/>
              <a:ahLst/>
              <a:cxnLst/>
              <a:rect r="r" b="b" t="t" l="l"/>
              <a:pathLst>
                <a:path h="168262" w="1559928">
                  <a:moveTo>
                    <a:pt x="84131" y="0"/>
                  </a:moveTo>
                  <a:lnTo>
                    <a:pt x="1475797" y="0"/>
                  </a:lnTo>
                  <a:cubicBezTo>
                    <a:pt x="1522262" y="0"/>
                    <a:pt x="1559928" y="37667"/>
                    <a:pt x="1559928" y="84131"/>
                  </a:cubicBezTo>
                  <a:lnTo>
                    <a:pt x="1559928" y="84131"/>
                  </a:lnTo>
                  <a:cubicBezTo>
                    <a:pt x="1559928" y="106444"/>
                    <a:pt x="1551065" y="127843"/>
                    <a:pt x="1535287" y="143620"/>
                  </a:cubicBezTo>
                  <a:cubicBezTo>
                    <a:pt x="1519509" y="159398"/>
                    <a:pt x="1498110" y="168262"/>
                    <a:pt x="1475797" y="168262"/>
                  </a:cubicBezTo>
                  <a:lnTo>
                    <a:pt x="84131" y="168262"/>
                  </a:lnTo>
                  <a:cubicBezTo>
                    <a:pt x="37667" y="168262"/>
                    <a:pt x="0" y="130595"/>
                    <a:pt x="0" y="84131"/>
                  </a:cubicBezTo>
                  <a:lnTo>
                    <a:pt x="0" y="84131"/>
                  </a:lnTo>
                  <a:cubicBezTo>
                    <a:pt x="0" y="37667"/>
                    <a:pt x="37667" y="0"/>
                    <a:pt x="8413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1559928" cy="215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575674" y="2298400"/>
            <a:ext cx="3768869" cy="283772"/>
            <a:chOff x="0" y="0"/>
            <a:chExt cx="992624" cy="7473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92624" cy="74738"/>
            </a:xfrm>
            <a:custGeom>
              <a:avLst/>
              <a:gdLst/>
              <a:ahLst/>
              <a:cxnLst/>
              <a:rect r="r" b="b" t="t" l="l"/>
              <a:pathLst>
                <a:path h="74738" w="992624">
                  <a:moveTo>
                    <a:pt x="37369" y="0"/>
                  </a:moveTo>
                  <a:lnTo>
                    <a:pt x="955255" y="0"/>
                  </a:lnTo>
                  <a:cubicBezTo>
                    <a:pt x="975893" y="0"/>
                    <a:pt x="992624" y="16731"/>
                    <a:pt x="992624" y="37369"/>
                  </a:cubicBezTo>
                  <a:lnTo>
                    <a:pt x="992624" y="37369"/>
                  </a:lnTo>
                  <a:cubicBezTo>
                    <a:pt x="992624" y="58008"/>
                    <a:pt x="975893" y="74738"/>
                    <a:pt x="955255" y="74738"/>
                  </a:cubicBezTo>
                  <a:lnTo>
                    <a:pt x="37369" y="74738"/>
                  </a:lnTo>
                  <a:cubicBezTo>
                    <a:pt x="16731" y="74738"/>
                    <a:pt x="0" y="58008"/>
                    <a:pt x="0" y="37369"/>
                  </a:cubicBezTo>
                  <a:lnTo>
                    <a:pt x="0" y="37369"/>
                  </a:lnTo>
                  <a:cubicBezTo>
                    <a:pt x="0" y="16731"/>
                    <a:pt x="16731" y="0"/>
                    <a:pt x="37369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992624" cy="122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973668" y="2953831"/>
            <a:ext cx="4894166" cy="198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300">
                <a:solidFill>
                  <a:srgbClr val="E26D6D"/>
                </a:solidFill>
                <a:latin typeface="Hind Guntur"/>
                <a:ea typeface="Hind Guntur"/>
                <a:cs typeface="Hind Guntur"/>
                <a:sym typeface="Hind Guntur"/>
              </a:rPr>
              <a:t>El principal inconveniente al visitar al médico es tener que buscar repetidamente los documentos médicos y asegurarse constantemente de que estén organizados y accesibles.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468303" y="6771122"/>
            <a:ext cx="5780152" cy="2679281"/>
            <a:chOff x="0" y="0"/>
            <a:chExt cx="1522345" cy="70565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522345" cy="705654"/>
            </a:xfrm>
            <a:custGeom>
              <a:avLst/>
              <a:gdLst/>
              <a:ahLst/>
              <a:cxnLst/>
              <a:rect r="r" b="b" t="t" l="l"/>
              <a:pathLst>
                <a:path h="705654" w="1522345">
                  <a:moveTo>
                    <a:pt x="133940" y="0"/>
                  </a:moveTo>
                  <a:lnTo>
                    <a:pt x="1388405" y="0"/>
                  </a:lnTo>
                  <a:cubicBezTo>
                    <a:pt x="1462378" y="0"/>
                    <a:pt x="1522345" y="59967"/>
                    <a:pt x="1522345" y="133940"/>
                  </a:cubicBezTo>
                  <a:lnTo>
                    <a:pt x="1522345" y="571714"/>
                  </a:lnTo>
                  <a:cubicBezTo>
                    <a:pt x="1522345" y="607237"/>
                    <a:pt x="1508233" y="641306"/>
                    <a:pt x="1483115" y="666424"/>
                  </a:cubicBezTo>
                  <a:cubicBezTo>
                    <a:pt x="1457996" y="691543"/>
                    <a:pt x="1423928" y="705654"/>
                    <a:pt x="1388405" y="705654"/>
                  </a:cubicBezTo>
                  <a:lnTo>
                    <a:pt x="133940" y="705654"/>
                  </a:lnTo>
                  <a:cubicBezTo>
                    <a:pt x="98417" y="705654"/>
                    <a:pt x="64349" y="691543"/>
                    <a:pt x="39230" y="666424"/>
                  </a:cubicBezTo>
                  <a:cubicBezTo>
                    <a:pt x="14111" y="641306"/>
                    <a:pt x="0" y="607237"/>
                    <a:pt x="0" y="571714"/>
                  </a:cubicBezTo>
                  <a:lnTo>
                    <a:pt x="0" y="133940"/>
                  </a:lnTo>
                  <a:cubicBezTo>
                    <a:pt x="0" y="98417"/>
                    <a:pt x="14111" y="64349"/>
                    <a:pt x="39230" y="39230"/>
                  </a:cubicBezTo>
                  <a:cubicBezTo>
                    <a:pt x="64349" y="14111"/>
                    <a:pt x="98417" y="0"/>
                    <a:pt x="133940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1522345" cy="753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917556" y="6910298"/>
            <a:ext cx="4894166" cy="238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300">
                <a:solidFill>
                  <a:srgbClr val="E26D6D"/>
                </a:solidFill>
                <a:latin typeface="Hind Guntur"/>
                <a:ea typeface="Hind Guntur"/>
                <a:cs typeface="Hind Guntur"/>
                <a:sym typeface="Hind Guntur"/>
              </a:rPr>
              <a:t>Nuestra página web ofrece la solución a este problema, ya que permite a los usuarios acceder a sus historiales médicos en cualquier momento, sin la necesidad de llevarlos físicamente consigo.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034105" y="1879663"/>
            <a:ext cx="2852006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sz="39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Problema 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15387249" y="8262425"/>
            <a:ext cx="1113540" cy="1054239"/>
          </a:xfrm>
          <a:custGeom>
            <a:avLst/>
            <a:gdLst/>
            <a:ahLst/>
            <a:cxnLst/>
            <a:rect r="r" b="b" t="t" l="l"/>
            <a:pathLst>
              <a:path h="1054239" w="1113540">
                <a:moveTo>
                  <a:pt x="0" y="0"/>
                </a:moveTo>
                <a:lnTo>
                  <a:pt x="1113540" y="0"/>
                </a:lnTo>
                <a:lnTo>
                  <a:pt x="1113540" y="1054239"/>
                </a:lnTo>
                <a:lnTo>
                  <a:pt x="0" y="10542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9381" t="-87522" r="-81473" b="-11990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6321637" y="8722870"/>
            <a:ext cx="93766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2575674" y="6192564"/>
            <a:ext cx="3768869" cy="283772"/>
            <a:chOff x="0" y="0"/>
            <a:chExt cx="992624" cy="7473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92624" cy="74738"/>
            </a:xfrm>
            <a:custGeom>
              <a:avLst/>
              <a:gdLst/>
              <a:ahLst/>
              <a:cxnLst/>
              <a:rect r="r" b="b" t="t" l="l"/>
              <a:pathLst>
                <a:path h="74738" w="992624">
                  <a:moveTo>
                    <a:pt x="37369" y="0"/>
                  </a:moveTo>
                  <a:lnTo>
                    <a:pt x="955255" y="0"/>
                  </a:lnTo>
                  <a:cubicBezTo>
                    <a:pt x="975893" y="0"/>
                    <a:pt x="992624" y="16731"/>
                    <a:pt x="992624" y="37369"/>
                  </a:cubicBezTo>
                  <a:lnTo>
                    <a:pt x="992624" y="37369"/>
                  </a:lnTo>
                  <a:cubicBezTo>
                    <a:pt x="992624" y="58008"/>
                    <a:pt x="975893" y="74738"/>
                    <a:pt x="955255" y="74738"/>
                  </a:cubicBezTo>
                  <a:lnTo>
                    <a:pt x="37369" y="74738"/>
                  </a:lnTo>
                  <a:cubicBezTo>
                    <a:pt x="16731" y="74738"/>
                    <a:pt x="0" y="58008"/>
                    <a:pt x="0" y="37369"/>
                  </a:cubicBezTo>
                  <a:lnTo>
                    <a:pt x="0" y="37369"/>
                  </a:lnTo>
                  <a:cubicBezTo>
                    <a:pt x="0" y="16731"/>
                    <a:pt x="16731" y="0"/>
                    <a:pt x="37369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47625"/>
              <a:ext cx="992624" cy="122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3194125" y="5848956"/>
            <a:ext cx="2531966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sz="39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Solucion 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118036" y="1000125"/>
            <a:ext cx="7141264" cy="3372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66"/>
              </a:lnSpc>
            </a:pPr>
            <a:r>
              <a:rPr lang="en-US" sz="723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DESCRICION DEL PROYECTO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931674" y="-5869477"/>
            <a:ext cx="14177161" cy="11951818"/>
            <a:chOff x="0" y="0"/>
            <a:chExt cx="16156940" cy="13620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552160" y="5854688"/>
            <a:ext cx="7421948" cy="3028014"/>
            <a:chOff x="0" y="0"/>
            <a:chExt cx="1954752" cy="7975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4752" cy="797502"/>
            </a:xfrm>
            <a:custGeom>
              <a:avLst/>
              <a:gdLst/>
              <a:ahLst/>
              <a:cxnLst/>
              <a:rect r="r" b="b" t="t" l="l"/>
              <a:pathLst>
                <a:path h="797502" w="1954752">
                  <a:moveTo>
                    <a:pt x="70932" y="0"/>
                  </a:moveTo>
                  <a:lnTo>
                    <a:pt x="1883820" y="0"/>
                  </a:lnTo>
                  <a:cubicBezTo>
                    <a:pt x="1902633" y="0"/>
                    <a:pt x="1920674" y="7473"/>
                    <a:pt x="1933977" y="20775"/>
                  </a:cubicBezTo>
                  <a:cubicBezTo>
                    <a:pt x="1947279" y="34078"/>
                    <a:pt x="1954752" y="52119"/>
                    <a:pt x="1954752" y="70932"/>
                  </a:cubicBezTo>
                  <a:lnTo>
                    <a:pt x="1954752" y="726570"/>
                  </a:lnTo>
                  <a:cubicBezTo>
                    <a:pt x="1954752" y="745382"/>
                    <a:pt x="1947279" y="763424"/>
                    <a:pt x="1933977" y="776726"/>
                  </a:cubicBezTo>
                  <a:cubicBezTo>
                    <a:pt x="1920674" y="790029"/>
                    <a:pt x="1902633" y="797502"/>
                    <a:pt x="1883820" y="797502"/>
                  </a:cubicBezTo>
                  <a:lnTo>
                    <a:pt x="70932" y="797502"/>
                  </a:lnTo>
                  <a:cubicBezTo>
                    <a:pt x="52119" y="797502"/>
                    <a:pt x="34078" y="790029"/>
                    <a:pt x="20775" y="776726"/>
                  </a:cubicBezTo>
                  <a:cubicBezTo>
                    <a:pt x="7473" y="763424"/>
                    <a:pt x="0" y="745382"/>
                    <a:pt x="0" y="726570"/>
                  </a:cubicBezTo>
                  <a:lnTo>
                    <a:pt x="0" y="70932"/>
                  </a:lnTo>
                  <a:cubicBezTo>
                    <a:pt x="0" y="52119"/>
                    <a:pt x="7473" y="34078"/>
                    <a:pt x="20775" y="20775"/>
                  </a:cubicBezTo>
                  <a:cubicBezTo>
                    <a:pt x="34078" y="7473"/>
                    <a:pt x="52119" y="0"/>
                    <a:pt x="70932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54752" cy="845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734391" y="5854688"/>
            <a:ext cx="7421948" cy="3028014"/>
            <a:chOff x="0" y="0"/>
            <a:chExt cx="1954752" cy="7975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4752" cy="797502"/>
            </a:xfrm>
            <a:custGeom>
              <a:avLst/>
              <a:gdLst/>
              <a:ahLst/>
              <a:cxnLst/>
              <a:rect r="r" b="b" t="t" l="l"/>
              <a:pathLst>
                <a:path h="797502" w="1954752">
                  <a:moveTo>
                    <a:pt x="70932" y="0"/>
                  </a:moveTo>
                  <a:lnTo>
                    <a:pt x="1883820" y="0"/>
                  </a:lnTo>
                  <a:cubicBezTo>
                    <a:pt x="1902633" y="0"/>
                    <a:pt x="1920674" y="7473"/>
                    <a:pt x="1933977" y="20775"/>
                  </a:cubicBezTo>
                  <a:cubicBezTo>
                    <a:pt x="1947279" y="34078"/>
                    <a:pt x="1954752" y="52119"/>
                    <a:pt x="1954752" y="70932"/>
                  </a:cubicBezTo>
                  <a:lnTo>
                    <a:pt x="1954752" y="726570"/>
                  </a:lnTo>
                  <a:cubicBezTo>
                    <a:pt x="1954752" y="745382"/>
                    <a:pt x="1947279" y="763424"/>
                    <a:pt x="1933977" y="776726"/>
                  </a:cubicBezTo>
                  <a:cubicBezTo>
                    <a:pt x="1920674" y="790029"/>
                    <a:pt x="1902633" y="797502"/>
                    <a:pt x="1883820" y="797502"/>
                  </a:cubicBezTo>
                  <a:lnTo>
                    <a:pt x="70932" y="797502"/>
                  </a:lnTo>
                  <a:cubicBezTo>
                    <a:pt x="52119" y="797502"/>
                    <a:pt x="34078" y="790029"/>
                    <a:pt x="20775" y="776726"/>
                  </a:cubicBezTo>
                  <a:cubicBezTo>
                    <a:pt x="7473" y="763424"/>
                    <a:pt x="0" y="745382"/>
                    <a:pt x="0" y="726570"/>
                  </a:cubicBezTo>
                  <a:lnTo>
                    <a:pt x="0" y="70932"/>
                  </a:lnTo>
                  <a:cubicBezTo>
                    <a:pt x="0" y="52119"/>
                    <a:pt x="7473" y="34078"/>
                    <a:pt x="20775" y="20775"/>
                  </a:cubicBezTo>
                  <a:cubicBezTo>
                    <a:pt x="34078" y="7473"/>
                    <a:pt x="52119" y="0"/>
                    <a:pt x="70932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54752" cy="845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059115">
            <a:off x="15243163" y="-118093"/>
            <a:ext cx="2810437" cy="4416401"/>
          </a:xfrm>
          <a:custGeom>
            <a:avLst/>
            <a:gdLst/>
            <a:ahLst/>
            <a:cxnLst/>
            <a:rect r="r" b="b" t="t" l="l"/>
            <a:pathLst>
              <a:path h="4416401" w="2810437">
                <a:moveTo>
                  <a:pt x="0" y="0"/>
                </a:moveTo>
                <a:lnTo>
                  <a:pt x="2810437" y="0"/>
                </a:lnTo>
                <a:lnTo>
                  <a:pt x="2810437" y="4416401"/>
                </a:lnTo>
                <a:lnTo>
                  <a:pt x="0" y="44164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19951">
            <a:off x="14028068" y="3193275"/>
            <a:ext cx="1082170" cy="1537968"/>
          </a:xfrm>
          <a:custGeom>
            <a:avLst/>
            <a:gdLst/>
            <a:ahLst/>
            <a:cxnLst/>
            <a:rect r="r" b="b" t="t" l="l"/>
            <a:pathLst>
              <a:path h="1537968" w="1082170">
                <a:moveTo>
                  <a:pt x="0" y="0"/>
                </a:moveTo>
                <a:lnTo>
                  <a:pt x="1082171" y="0"/>
                </a:lnTo>
                <a:lnTo>
                  <a:pt x="1082171" y="1537968"/>
                </a:lnTo>
                <a:lnTo>
                  <a:pt x="0" y="1537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734347">
            <a:off x="119394" y="6157299"/>
            <a:ext cx="1420595" cy="2604424"/>
          </a:xfrm>
          <a:custGeom>
            <a:avLst/>
            <a:gdLst/>
            <a:ahLst/>
            <a:cxnLst/>
            <a:rect r="r" b="b" t="t" l="l"/>
            <a:pathLst>
              <a:path h="2604424" w="1420595">
                <a:moveTo>
                  <a:pt x="0" y="0"/>
                </a:moveTo>
                <a:lnTo>
                  <a:pt x="1420595" y="0"/>
                </a:lnTo>
                <a:lnTo>
                  <a:pt x="1420595" y="2604423"/>
                </a:lnTo>
                <a:lnTo>
                  <a:pt x="0" y="26044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477561">
            <a:off x="16317575" y="6135116"/>
            <a:ext cx="2077893" cy="366465"/>
          </a:xfrm>
          <a:custGeom>
            <a:avLst/>
            <a:gdLst/>
            <a:ahLst/>
            <a:cxnLst/>
            <a:rect r="r" b="b" t="t" l="l"/>
            <a:pathLst>
              <a:path h="366465" w="2077893">
                <a:moveTo>
                  <a:pt x="0" y="0"/>
                </a:moveTo>
                <a:lnTo>
                  <a:pt x="2077892" y="0"/>
                </a:lnTo>
                <a:lnTo>
                  <a:pt x="2077892" y="366465"/>
                </a:lnTo>
                <a:lnTo>
                  <a:pt x="0" y="3664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901427" y="770989"/>
            <a:ext cx="330312" cy="1037108"/>
            <a:chOff x="0" y="0"/>
            <a:chExt cx="354330" cy="1112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3573483" y="1127347"/>
            <a:ext cx="995671" cy="314921"/>
            <a:chOff x="0" y="0"/>
            <a:chExt cx="1068070" cy="3378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13495393" y="1492773"/>
            <a:ext cx="200857" cy="630648"/>
            <a:chOff x="0" y="0"/>
            <a:chExt cx="354330" cy="11125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3295975" y="1709468"/>
            <a:ext cx="605451" cy="191498"/>
            <a:chOff x="0" y="0"/>
            <a:chExt cx="1068070" cy="3378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8974108" y="6785907"/>
            <a:ext cx="330312" cy="1037108"/>
            <a:chOff x="0" y="0"/>
            <a:chExt cx="354330" cy="11125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8646165" y="7142265"/>
            <a:ext cx="995671" cy="314921"/>
            <a:chOff x="0" y="0"/>
            <a:chExt cx="1068070" cy="3378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1227447" y="4632518"/>
            <a:ext cx="200182" cy="628530"/>
            <a:chOff x="0" y="0"/>
            <a:chExt cx="354330" cy="11125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1028700" y="4848485"/>
            <a:ext cx="603417" cy="190855"/>
            <a:chOff x="0" y="0"/>
            <a:chExt cx="1068070" cy="33782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17156339" y="8944035"/>
            <a:ext cx="200182" cy="628530"/>
            <a:chOff x="0" y="0"/>
            <a:chExt cx="354330" cy="11125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16957591" y="9160003"/>
            <a:ext cx="603417" cy="190855"/>
            <a:chOff x="0" y="0"/>
            <a:chExt cx="1068070" cy="33782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718943" y="1944469"/>
            <a:ext cx="6134652" cy="638869"/>
            <a:chOff x="0" y="0"/>
            <a:chExt cx="1615711" cy="16826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615711" cy="168262"/>
            </a:xfrm>
            <a:custGeom>
              <a:avLst/>
              <a:gdLst/>
              <a:ahLst/>
              <a:cxnLst/>
              <a:rect r="r" b="b" t="t" l="l"/>
              <a:pathLst>
                <a:path h="168262" w="1615711">
                  <a:moveTo>
                    <a:pt x="84131" y="0"/>
                  </a:moveTo>
                  <a:lnTo>
                    <a:pt x="1531580" y="0"/>
                  </a:lnTo>
                  <a:cubicBezTo>
                    <a:pt x="1553893" y="0"/>
                    <a:pt x="1575292" y="8864"/>
                    <a:pt x="1591069" y="24641"/>
                  </a:cubicBezTo>
                  <a:cubicBezTo>
                    <a:pt x="1606847" y="40419"/>
                    <a:pt x="1615711" y="61818"/>
                    <a:pt x="1615711" y="84131"/>
                  </a:cubicBezTo>
                  <a:lnTo>
                    <a:pt x="1615711" y="84131"/>
                  </a:lnTo>
                  <a:cubicBezTo>
                    <a:pt x="1615711" y="130595"/>
                    <a:pt x="1578044" y="168262"/>
                    <a:pt x="1531580" y="168262"/>
                  </a:cubicBezTo>
                  <a:lnTo>
                    <a:pt x="84131" y="168262"/>
                  </a:lnTo>
                  <a:cubicBezTo>
                    <a:pt x="37667" y="168262"/>
                    <a:pt x="0" y="130595"/>
                    <a:pt x="0" y="84131"/>
                  </a:cubicBezTo>
                  <a:lnTo>
                    <a:pt x="0" y="84131"/>
                  </a:lnTo>
                  <a:cubicBezTo>
                    <a:pt x="0" y="37667"/>
                    <a:pt x="37667" y="0"/>
                    <a:pt x="8413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615711" cy="215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18943" y="2993524"/>
            <a:ext cx="8003181" cy="638869"/>
            <a:chOff x="0" y="0"/>
            <a:chExt cx="2107834" cy="16826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107834" cy="168262"/>
            </a:xfrm>
            <a:custGeom>
              <a:avLst/>
              <a:gdLst/>
              <a:ahLst/>
              <a:cxnLst/>
              <a:rect r="r" b="b" t="t" l="l"/>
              <a:pathLst>
                <a:path h="168262" w="2107834">
                  <a:moveTo>
                    <a:pt x="84131" y="0"/>
                  </a:moveTo>
                  <a:lnTo>
                    <a:pt x="2023703" y="0"/>
                  </a:lnTo>
                  <a:cubicBezTo>
                    <a:pt x="2070167" y="0"/>
                    <a:pt x="2107834" y="37667"/>
                    <a:pt x="2107834" y="84131"/>
                  </a:cubicBezTo>
                  <a:lnTo>
                    <a:pt x="2107834" y="84131"/>
                  </a:lnTo>
                  <a:cubicBezTo>
                    <a:pt x="2107834" y="106444"/>
                    <a:pt x="2098970" y="127843"/>
                    <a:pt x="2083192" y="143620"/>
                  </a:cubicBezTo>
                  <a:cubicBezTo>
                    <a:pt x="2067415" y="159398"/>
                    <a:pt x="2046016" y="168262"/>
                    <a:pt x="2023703" y="168262"/>
                  </a:cubicBezTo>
                  <a:lnTo>
                    <a:pt x="84131" y="168262"/>
                  </a:lnTo>
                  <a:cubicBezTo>
                    <a:pt x="37667" y="168262"/>
                    <a:pt x="0" y="130595"/>
                    <a:pt x="0" y="84131"/>
                  </a:cubicBezTo>
                  <a:lnTo>
                    <a:pt x="0" y="84131"/>
                  </a:lnTo>
                  <a:cubicBezTo>
                    <a:pt x="0" y="37667"/>
                    <a:pt x="37667" y="0"/>
                    <a:pt x="8413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2107834" cy="215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2291199" y="6044241"/>
            <a:ext cx="6297816" cy="311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</a:pPr>
            <a:r>
              <a:rPr lang="en-US" sz="2622">
                <a:solidFill>
                  <a:srgbClr val="E26D6D"/>
                </a:solidFill>
                <a:latin typeface="Hind Guntur"/>
                <a:ea typeface="Hind Guntur"/>
                <a:cs typeface="Hind Guntur"/>
                <a:sym typeface="Hind Guntur"/>
              </a:rPr>
              <a:t>Simplificar la gestión y organización de todos los documentos médicos del paciente, </a:t>
            </a:r>
          </a:p>
          <a:p>
            <a:pPr algn="ctr">
              <a:lnSpc>
                <a:spcPts val="3592"/>
              </a:lnSpc>
            </a:pPr>
            <a:r>
              <a:rPr lang="en-US" sz="2622">
                <a:solidFill>
                  <a:srgbClr val="E26D6D"/>
                </a:solidFill>
                <a:latin typeface="Hind Guntur"/>
                <a:ea typeface="Hind Guntur"/>
                <a:cs typeface="Hind Guntur"/>
                <a:sym typeface="Hind Guntur"/>
              </a:rPr>
              <a:t>además de optimizar el trabajo del médico mediante la integración de inteligencia artificial.</a:t>
            </a:r>
          </a:p>
          <a:p>
            <a:pPr algn="ctr">
              <a:lnSpc>
                <a:spcPts val="3592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1104659" y="1442297"/>
            <a:ext cx="7305735" cy="218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78"/>
              </a:lnSpc>
            </a:pPr>
            <a:r>
              <a:rPr lang="en-US" sz="69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OBJETIVOS</a:t>
            </a:r>
          </a:p>
          <a:p>
            <a:pPr algn="l">
              <a:lnSpc>
                <a:spcPts val="8678"/>
              </a:lnSpc>
            </a:pPr>
            <a:r>
              <a:rPr lang="en-US" sz="69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 DEL PROYECTO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303153" y="5124450"/>
            <a:ext cx="4273907" cy="54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4"/>
              </a:lnSpc>
            </a:pPr>
            <a:r>
              <a:rPr lang="en-US" sz="3503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objetivo general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953430" y="5132269"/>
            <a:ext cx="4983870" cy="54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4"/>
              </a:lnSpc>
            </a:pPr>
            <a:r>
              <a:rPr lang="en-US" sz="3503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objetivo especifico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840583" y="5998219"/>
            <a:ext cx="7315756" cy="3115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"/>
              </a:lnSpc>
            </a:pPr>
            <a:r>
              <a:rPr lang="en-US" sz="2599">
                <a:solidFill>
                  <a:srgbClr val="E26D6D"/>
                </a:solidFill>
                <a:latin typeface="Hind Guntur"/>
                <a:ea typeface="Hind Guntur"/>
                <a:cs typeface="Hind Guntur"/>
                <a:sym typeface="Hind Guntur"/>
              </a:rPr>
              <a:t>Centralizar los historiales médicos de todos los pacientes, facilitando a los médicos la optimización de sus atenciones sin comprometer la calidad. Ademas una integración de  herramienta con inteligencia artificial que resuma y proporcione ayuda en la consulta.</a:t>
            </a:r>
          </a:p>
          <a:p>
            <a:pPr algn="ctr">
              <a:lnSpc>
                <a:spcPts val="3561"/>
              </a:lnSpc>
            </a:pPr>
          </a:p>
        </p:txBody>
      </p:sp>
      <p:grpSp>
        <p:nvGrpSpPr>
          <p:cNvPr name="Group 45" id="45"/>
          <p:cNvGrpSpPr/>
          <p:nvPr/>
        </p:nvGrpSpPr>
        <p:grpSpPr>
          <a:xfrm rot="0">
            <a:off x="2602838" y="456724"/>
            <a:ext cx="313889" cy="985544"/>
            <a:chOff x="0" y="0"/>
            <a:chExt cx="354330" cy="111252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7" id="47"/>
          <p:cNvGrpSpPr/>
          <p:nvPr/>
        </p:nvGrpSpPr>
        <p:grpSpPr>
          <a:xfrm rot="0">
            <a:off x="2291199" y="795364"/>
            <a:ext cx="946167" cy="299263"/>
            <a:chOff x="0" y="0"/>
            <a:chExt cx="1068070" cy="33782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64499" y="499419"/>
            <a:ext cx="7243479" cy="9424086"/>
            <a:chOff x="0" y="0"/>
            <a:chExt cx="1907748" cy="24820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07748" cy="2482064"/>
            </a:xfrm>
            <a:custGeom>
              <a:avLst/>
              <a:gdLst/>
              <a:ahLst/>
              <a:cxnLst/>
              <a:rect r="r" b="b" t="t" l="l"/>
              <a:pathLst>
                <a:path h="2482064" w="1907748">
                  <a:moveTo>
                    <a:pt x="35271" y="0"/>
                  </a:moveTo>
                  <a:lnTo>
                    <a:pt x="1872477" y="0"/>
                  </a:lnTo>
                  <a:cubicBezTo>
                    <a:pt x="1891956" y="0"/>
                    <a:pt x="1907748" y="15791"/>
                    <a:pt x="1907748" y="35271"/>
                  </a:cubicBezTo>
                  <a:lnTo>
                    <a:pt x="1907748" y="2446793"/>
                  </a:lnTo>
                  <a:cubicBezTo>
                    <a:pt x="1907748" y="2466273"/>
                    <a:pt x="1891956" y="2482064"/>
                    <a:pt x="1872477" y="2482064"/>
                  </a:cubicBezTo>
                  <a:lnTo>
                    <a:pt x="35271" y="2482064"/>
                  </a:lnTo>
                  <a:cubicBezTo>
                    <a:pt x="15791" y="2482064"/>
                    <a:pt x="0" y="2466273"/>
                    <a:pt x="0" y="2446793"/>
                  </a:cubicBezTo>
                  <a:lnTo>
                    <a:pt x="0" y="35271"/>
                  </a:lnTo>
                  <a:cubicBezTo>
                    <a:pt x="0" y="15791"/>
                    <a:pt x="15791" y="0"/>
                    <a:pt x="35271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07748" cy="2529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012175" y="2242234"/>
            <a:ext cx="5948128" cy="7205882"/>
          </a:xfrm>
          <a:custGeom>
            <a:avLst/>
            <a:gdLst/>
            <a:ahLst/>
            <a:cxnLst/>
            <a:rect r="r" b="b" t="t" l="l"/>
            <a:pathLst>
              <a:path h="7205882" w="5948128">
                <a:moveTo>
                  <a:pt x="0" y="0"/>
                </a:moveTo>
                <a:lnTo>
                  <a:pt x="5948128" y="0"/>
                </a:lnTo>
                <a:lnTo>
                  <a:pt x="5948128" y="7205882"/>
                </a:lnTo>
                <a:lnTo>
                  <a:pt x="0" y="7205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24533" y="1537785"/>
            <a:ext cx="9277012" cy="498638"/>
            <a:chOff x="0" y="0"/>
            <a:chExt cx="2443328" cy="1313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3328" cy="131329"/>
            </a:xfrm>
            <a:custGeom>
              <a:avLst/>
              <a:gdLst/>
              <a:ahLst/>
              <a:cxnLst/>
              <a:rect r="r" b="b" t="t" l="l"/>
              <a:pathLst>
                <a:path h="131329" w="2443328">
                  <a:moveTo>
                    <a:pt x="65664" y="0"/>
                  </a:moveTo>
                  <a:lnTo>
                    <a:pt x="2377664" y="0"/>
                  </a:lnTo>
                  <a:cubicBezTo>
                    <a:pt x="2413929" y="0"/>
                    <a:pt x="2443328" y="29399"/>
                    <a:pt x="2443328" y="65664"/>
                  </a:cubicBezTo>
                  <a:lnTo>
                    <a:pt x="2443328" y="65664"/>
                  </a:lnTo>
                  <a:cubicBezTo>
                    <a:pt x="2443328" y="83080"/>
                    <a:pt x="2436410" y="99782"/>
                    <a:pt x="2424096" y="112096"/>
                  </a:cubicBezTo>
                  <a:cubicBezTo>
                    <a:pt x="2411781" y="124410"/>
                    <a:pt x="2395079" y="131329"/>
                    <a:pt x="2377664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443328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24533" y="2647262"/>
            <a:ext cx="6121854" cy="498638"/>
            <a:chOff x="0" y="0"/>
            <a:chExt cx="1612340" cy="1313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12340" cy="131329"/>
            </a:xfrm>
            <a:custGeom>
              <a:avLst/>
              <a:gdLst/>
              <a:ahLst/>
              <a:cxnLst/>
              <a:rect r="r" b="b" t="t" l="l"/>
              <a:pathLst>
                <a:path h="131329" w="1612340">
                  <a:moveTo>
                    <a:pt x="65664" y="0"/>
                  </a:moveTo>
                  <a:lnTo>
                    <a:pt x="1546676" y="0"/>
                  </a:lnTo>
                  <a:cubicBezTo>
                    <a:pt x="1564091" y="0"/>
                    <a:pt x="1580793" y="6918"/>
                    <a:pt x="1593108" y="19233"/>
                  </a:cubicBezTo>
                  <a:cubicBezTo>
                    <a:pt x="1605422" y="31547"/>
                    <a:pt x="1612340" y="48249"/>
                    <a:pt x="1612340" y="65664"/>
                  </a:cubicBezTo>
                  <a:lnTo>
                    <a:pt x="1612340" y="65664"/>
                  </a:lnTo>
                  <a:cubicBezTo>
                    <a:pt x="1612340" y="101930"/>
                    <a:pt x="1582941" y="131329"/>
                    <a:pt x="1546676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612340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24533" y="3691480"/>
            <a:ext cx="7318185" cy="498638"/>
            <a:chOff x="0" y="0"/>
            <a:chExt cx="1927423" cy="1313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27423" cy="131329"/>
            </a:xfrm>
            <a:custGeom>
              <a:avLst/>
              <a:gdLst/>
              <a:ahLst/>
              <a:cxnLst/>
              <a:rect r="r" b="b" t="t" l="l"/>
              <a:pathLst>
                <a:path h="131329" w="1927423">
                  <a:moveTo>
                    <a:pt x="65664" y="0"/>
                  </a:moveTo>
                  <a:lnTo>
                    <a:pt x="1861759" y="0"/>
                  </a:lnTo>
                  <a:cubicBezTo>
                    <a:pt x="1879174" y="0"/>
                    <a:pt x="1895876" y="6918"/>
                    <a:pt x="1908191" y="19233"/>
                  </a:cubicBezTo>
                  <a:cubicBezTo>
                    <a:pt x="1920505" y="31547"/>
                    <a:pt x="1927423" y="48249"/>
                    <a:pt x="1927423" y="65664"/>
                  </a:cubicBezTo>
                  <a:lnTo>
                    <a:pt x="1927423" y="65664"/>
                  </a:lnTo>
                  <a:cubicBezTo>
                    <a:pt x="1927423" y="101930"/>
                    <a:pt x="1898024" y="131329"/>
                    <a:pt x="1861759" y="131329"/>
                  </a:cubicBezTo>
                  <a:lnTo>
                    <a:pt x="65664" y="131329"/>
                  </a:lnTo>
                  <a:cubicBezTo>
                    <a:pt x="48249" y="131329"/>
                    <a:pt x="31547" y="124410"/>
                    <a:pt x="19233" y="112096"/>
                  </a:cubicBezTo>
                  <a:cubicBezTo>
                    <a:pt x="6918" y="99782"/>
                    <a:pt x="0" y="83080"/>
                    <a:pt x="0" y="65664"/>
                  </a:cubicBezTo>
                  <a:lnTo>
                    <a:pt x="0" y="65664"/>
                  </a:lnTo>
                  <a:cubicBezTo>
                    <a:pt x="0" y="48249"/>
                    <a:pt x="6918" y="31547"/>
                    <a:pt x="19233" y="19233"/>
                  </a:cubicBezTo>
                  <a:cubicBezTo>
                    <a:pt x="31547" y="6918"/>
                    <a:pt x="48249" y="0"/>
                    <a:pt x="6566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927423" cy="178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3185" y="4636823"/>
            <a:ext cx="8200512" cy="4499293"/>
            <a:chOff x="0" y="0"/>
            <a:chExt cx="2159806" cy="118499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59806" cy="1184999"/>
            </a:xfrm>
            <a:custGeom>
              <a:avLst/>
              <a:gdLst/>
              <a:ahLst/>
              <a:cxnLst/>
              <a:rect r="r" b="b" t="t" l="l"/>
              <a:pathLst>
                <a:path h="1184999" w="2159806">
                  <a:moveTo>
                    <a:pt x="94408" y="0"/>
                  </a:moveTo>
                  <a:lnTo>
                    <a:pt x="2065398" y="0"/>
                  </a:lnTo>
                  <a:cubicBezTo>
                    <a:pt x="2117538" y="0"/>
                    <a:pt x="2159806" y="42268"/>
                    <a:pt x="2159806" y="94408"/>
                  </a:cubicBezTo>
                  <a:lnTo>
                    <a:pt x="2159806" y="1090591"/>
                  </a:lnTo>
                  <a:cubicBezTo>
                    <a:pt x="2159806" y="1142731"/>
                    <a:pt x="2117538" y="1184999"/>
                    <a:pt x="2065398" y="1184999"/>
                  </a:cubicBezTo>
                  <a:lnTo>
                    <a:pt x="94408" y="1184999"/>
                  </a:lnTo>
                  <a:cubicBezTo>
                    <a:pt x="42268" y="1184999"/>
                    <a:pt x="0" y="1142731"/>
                    <a:pt x="0" y="1090591"/>
                  </a:cubicBezTo>
                  <a:lnTo>
                    <a:pt x="0" y="94408"/>
                  </a:lnTo>
                  <a:cubicBezTo>
                    <a:pt x="0" y="42268"/>
                    <a:pt x="42268" y="0"/>
                    <a:pt x="94408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159806" cy="1232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23185" y="6871437"/>
            <a:ext cx="340594" cy="1069391"/>
            <a:chOff x="0" y="0"/>
            <a:chExt cx="354330" cy="11125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385033" y="7238887"/>
            <a:ext cx="1026664" cy="324724"/>
            <a:chOff x="0" y="0"/>
            <a:chExt cx="1068070" cy="3378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1081891" y="756736"/>
            <a:ext cx="340594" cy="1069391"/>
            <a:chOff x="0" y="0"/>
            <a:chExt cx="354330" cy="11125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0743739" y="1124186"/>
            <a:ext cx="1026664" cy="324724"/>
            <a:chOff x="0" y="0"/>
            <a:chExt cx="1068070" cy="3378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34673" y="7878817"/>
            <a:ext cx="340594" cy="1069391"/>
            <a:chOff x="0" y="0"/>
            <a:chExt cx="354330" cy="11125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-303479" y="8246267"/>
            <a:ext cx="1026664" cy="324724"/>
            <a:chOff x="0" y="0"/>
            <a:chExt cx="1068070" cy="33782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30" id="30"/>
          <p:cNvSpPr txBox="true"/>
          <p:nvPr/>
        </p:nvSpPr>
        <p:spPr>
          <a:xfrm rot="0">
            <a:off x="1028700" y="4827799"/>
            <a:ext cx="7139072" cy="427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24"/>
              </a:lnSpc>
            </a:pPr>
            <a:r>
              <a:rPr lang="en-US" sz="2499">
                <a:solidFill>
                  <a:srgbClr val="E26D6D"/>
                </a:solidFill>
                <a:latin typeface="Hind Guntur"/>
                <a:ea typeface="Hind Guntur"/>
                <a:cs typeface="Hind Guntur"/>
                <a:sym typeface="Hind Guntur"/>
              </a:rPr>
              <a:t>Nuestro proyecto busca desarrollar una página web que permita a los pacientes gestionar su historial médico centralizado y subir exámenes, mientras los médicos pueden agilizar la atención con historiales organizados e inteligencia artificial para resumir o buscar información específica. Una limitación con malla SQL es la complejidad en la sincronización de datos, que puede generar retrasos, conflictos y dependencia de infraestructura robusta, aumentando costos y complejidad técnica.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990600"/>
            <a:ext cx="9177782" cy="3275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78"/>
              </a:lnSpc>
            </a:pPr>
            <a:r>
              <a:rPr lang="en-US" sz="69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ALCANCES Y LIMITACIONES DEL PROYECTO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5283009" y="771888"/>
            <a:ext cx="1113540" cy="1054239"/>
          </a:xfrm>
          <a:custGeom>
            <a:avLst/>
            <a:gdLst/>
            <a:ahLst/>
            <a:cxnLst/>
            <a:rect r="r" b="b" t="t" l="l"/>
            <a:pathLst>
              <a:path h="1054239" w="1113540">
                <a:moveTo>
                  <a:pt x="0" y="0"/>
                </a:moveTo>
                <a:lnTo>
                  <a:pt x="1113539" y="0"/>
                </a:lnTo>
                <a:lnTo>
                  <a:pt x="1113539" y="1054239"/>
                </a:lnTo>
                <a:lnTo>
                  <a:pt x="0" y="1054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381" t="-87522" r="-81473" b="-11990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6217397" y="1232333"/>
            <a:ext cx="93766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5623" y="3313959"/>
            <a:ext cx="12484848" cy="10525141"/>
            <a:chOff x="0" y="0"/>
            <a:chExt cx="16156940" cy="13620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642756" y="4277153"/>
            <a:ext cx="5925493" cy="6001881"/>
          </a:xfrm>
          <a:custGeom>
            <a:avLst/>
            <a:gdLst/>
            <a:ahLst/>
            <a:cxnLst/>
            <a:rect r="r" b="b" t="t" l="l"/>
            <a:pathLst>
              <a:path h="6001881" w="5925493">
                <a:moveTo>
                  <a:pt x="0" y="0"/>
                </a:moveTo>
                <a:lnTo>
                  <a:pt x="5925493" y="0"/>
                </a:lnTo>
                <a:lnTo>
                  <a:pt x="5925493" y="6001880"/>
                </a:lnTo>
                <a:lnTo>
                  <a:pt x="0" y="6001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0800000">
            <a:off x="11732710" y="-4509550"/>
            <a:ext cx="12484848" cy="10525141"/>
            <a:chOff x="0" y="0"/>
            <a:chExt cx="16156940" cy="13620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709369" y="1434254"/>
            <a:ext cx="12336017" cy="561199"/>
            <a:chOff x="0" y="0"/>
            <a:chExt cx="3248992" cy="1478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48992" cy="147805"/>
            </a:xfrm>
            <a:custGeom>
              <a:avLst/>
              <a:gdLst/>
              <a:ahLst/>
              <a:cxnLst/>
              <a:rect r="r" b="b" t="t" l="l"/>
              <a:pathLst>
                <a:path h="147805" w="3248992">
                  <a:moveTo>
                    <a:pt x="62759" y="0"/>
                  </a:moveTo>
                  <a:lnTo>
                    <a:pt x="3186234" y="0"/>
                  </a:lnTo>
                  <a:cubicBezTo>
                    <a:pt x="3202878" y="0"/>
                    <a:pt x="3218841" y="6612"/>
                    <a:pt x="3230611" y="18382"/>
                  </a:cubicBezTo>
                  <a:cubicBezTo>
                    <a:pt x="3242380" y="30151"/>
                    <a:pt x="3248992" y="46114"/>
                    <a:pt x="3248992" y="62759"/>
                  </a:cubicBezTo>
                  <a:lnTo>
                    <a:pt x="3248992" y="85047"/>
                  </a:lnTo>
                  <a:cubicBezTo>
                    <a:pt x="3248992" y="101691"/>
                    <a:pt x="3242380" y="117654"/>
                    <a:pt x="3230611" y="129424"/>
                  </a:cubicBezTo>
                  <a:cubicBezTo>
                    <a:pt x="3218841" y="141193"/>
                    <a:pt x="3202878" y="147805"/>
                    <a:pt x="3186234" y="147805"/>
                  </a:cubicBezTo>
                  <a:lnTo>
                    <a:pt x="62759" y="147805"/>
                  </a:lnTo>
                  <a:cubicBezTo>
                    <a:pt x="28098" y="147805"/>
                    <a:pt x="0" y="119707"/>
                    <a:pt x="0" y="85047"/>
                  </a:cubicBezTo>
                  <a:lnTo>
                    <a:pt x="0" y="62759"/>
                  </a:lnTo>
                  <a:cubicBezTo>
                    <a:pt x="0" y="28098"/>
                    <a:pt x="28098" y="0"/>
                    <a:pt x="62759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248992" cy="195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09369" y="2495585"/>
            <a:ext cx="14442974" cy="561199"/>
            <a:chOff x="0" y="0"/>
            <a:chExt cx="3803911" cy="1478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03911" cy="147805"/>
            </a:xfrm>
            <a:custGeom>
              <a:avLst/>
              <a:gdLst/>
              <a:ahLst/>
              <a:cxnLst/>
              <a:rect r="r" b="b" t="t" l="l"/>
              <a:pathLst>
                <a:path h="147805" w="3803911">
                  <a:moveTo>
                    <a:pt x="53603" y="0"/>
                  </a:moveTo>
                  <a:lnTo>
                    <a:pt x="3750308" y="0"/>
                  </a:lnTo>
                  <a:cubicBezTo>
                    <a:pt x="3764524" y="0"/>
                    <a:pt x="3778158" y="5647"/>
                    <a:pt x="3788211" y="15700"/>
                  </a:cubicBezTo>
                  <a:cubicBezTo>
                    <a:pt x="3798264" y="25753"/>
                    <a:pt x="3803911" y="39387"/>
                    <a:pt x="3803911" y="53603"/>
                  </a:cubicBezTo>
                  <a:lnTo>
                    <a:pt x="3803911" y="94202"/>
                  </a:lnTo>
                  <a:cubicBezTo>
                    <a:pt x="3803911" y="108419"/>
                    <a:pt x="3798264" y="122053"/>
                    <a:pt x="3788211" y="132105"/>
                  </a:cubicBezTo>
                  <a:cubicBezTo>
                    <a:pt x="3778158" y="142158"/>
                    <a:pt x="3764524" y="147805"/>
                    <a:pt x="3750308" y="147805"/>
                  </a:cubicBezTo>
                  <a:lnTo>
                    <a:pt x="53603" y="147805"/>
                  </a:lnTo>
                  <a:cubicBezTo>
                    <a:pt x="39387" y="147805"/>
                    <a:pt x="25753" y="142158"/>
                    <a:pt x="15700" y="132105"/>
                  </a:cubicBezTo>
                  <a:cubicBezTo>
                    <a:pt x="5647" y="122053"/>
                    <a:pt x="0" y="108419"/>
                    <a:pt x="0" y="94202"/>
                  </a:cubicBezTo>
                  <a:lnTo>
                    <a:pt x="0" y="53603"/>
                  </a:lnTo>
                  <a:cubicBezTo>
                    <a:pt x="0" y="39387"/>
                    <a:pt x="5647" y="25753"/>
                    <a:pt x="15700" y="15700"/>
                  </a:cubicBezTo>
                  <a:cubicBezTo>
                    <a:pt x="25753" y="5647"/>
                    <a:pt x="39387" y="0"/>
                    <a:pt x="53603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803911" cy="195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88694" y="4493007"/>
            <a:ext cx="2943814" cy="177249"/>
            <a:chOff x="0" y="0"/>
            <a:chExt cx="775325" cy="466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5325" cy="46683"/>
            </a:xfrm>
            <a:custGeom>
              <a:avLst/>
              <a:gdLst/>
              <a:ahLst/>
              <a:cxnLst/>
              <a:rect r="r" b="b" t="t" l="l"/>
              <a:pathLst>
                <a:path h="46683" w="775325">
                  <a:moveTo>
                    <a:pt x="23341" y="0"/>
                  </a:moveTo>
                  <a:lnTo>
                    <a:pt x="751984" y="0"/>
                  </a:lnTo>
                  <a:cubicBezTo>
                    <a:pt x="764875" y="0"/>
                    <a:pt x="775325" y="10450"/>
                    <a:pt x="775325" y="23341"/>
                  </a:cubicBezTo>
                  <a:lnTo>
                    <a:pt x="775325" y="23341"/>
                  </a:lnTo>
                  <a:cubicBezTo>
                    <a:pt x="775325" y="29532"/>
                    <a:pt x="772866" y="35469"/>
                    <a:pt x="768489" y="39846"/>
                  </a:cubicBezTo>
                  <a:cubicBezTo>
                    <a:pt x="764112" y="44224"/>
                    <a:pt x="758175" y="46683"/>
                    <a:pt x="751984" y="46683"/>
                  </a:cubicBezTo>
                  <a:lnTo>
                    <a:pt x="23341" y="46683"/>
                  </a:lnTo>
                  <a:cubicBezTo>
                    <a:pt x="17151" y="46683"/>
                    <a:pt x="11214" y="44224"/>
                    <a:pt x="6837" y="39846"/>
                  </a:cubicBezTo>
                  <a:cubicBezTo>
                    <a:pt x="2459" y="35469"/>
                    <a:pt x="0" y="29532"/>
                    <a:pt x="0" y="23341"/>
                  </a:cubicBezTo>
                  <a:lnTo>
                    <a:pt x="0" y="23341"/>
                  </a:lnTo>
                  <a:cubicBezTo>
                    <a:pt x="0" y="17151"/>
                    <a:pt x="2459" y="11214"/>
                    <a:pt x="6837" y="6837"/>
                  </a:cubicBezTo>
                  <a:cubicBezTo>
                    <a:pt x="11214" y="2459"/>
                    <a:pt x="17151" y="0"/>
                    <a:pt x="2334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775325" cy="94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88694" y="4856590"/>
            <a:ext cx="4093873" cy="177249"/>
            <a:chOff x="0" y="0"/>
            <a:chExt cx="1078222" cy="4668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8222" cy="46683"/>
            </a:xfrm>
            <a:custGeom>
              <a:avLst/>
              <a:gdLst/>
              <a:ahLst/>
              <a:cxnLst/>
              <a:rect r="r" b="b" t="t" l="l"/>
              <a:pathLst>
                <a:path h="46683" w="1078222">
                  <a:moveTo>
                    <a:pt x="23341" y="0"/>
                  </a:moveTo>
                  <a:lnTo>
                    <a:pt x="1054880" y="0"/>
                  </a:lnTo>
                  <a:cubicBezTo>
                    <a:pt x="1061071" y="0"/>
                    <a:pt x="1067008" y="2459"/>
                    <a:pt x="1071385" y="6837"/>
                  </a:cubicBezTo>
                  <a:cubicBezTo>
                    <a:pt x="1075763" y="11214"/>
                    <a:pt x="1078222" y="17151"/>
                    <a:pt x="1078222" y="23341"/>
                  </a:cubicBezTo>
                  <a:lnTo>
                    <a:pt x="1078222" y="23341"/>
                  </a:lnTo>
                  <a:cubicBezTo>
                    <a:pt x="1078222" y="36232"/>
                    <a:pt x="1067771" y="46683"/>
                    <a:pt x="1054880" y="46683"/>
                  </a:cubicBezTo>
                  <a:lnTo>
                    <a:pt x="23341" y="46683"/>
                  </a:lnTo>
                  <a:cubicBezTo>
                    <a:pt x="17151" y="46683"/>
                    <a:pt x="11214" y="44224"/>
                    <a:pt x="6837" y="39846"/>
                  </a:cubicBezTo>
                  <a:cubicBezTo>
                    <a:pt x="2459" y="35469"/>
                    <a:pt x="0" y="29532"/>
                    <a:pt x="0" y="23341"/>
                  </a:cubicBezTo>
                  <a:lnTo>
                    <a:pt x="0" y="23341"/>
                  </a:lnTo>
                  <a:cubicBezTo>
                    <a:pt x="0" y="17151"/>
                    <a:pt x="2459" y="11214"/>
                    <a:pt x="6837" y="6837"/>
                  </a:cubicBezTo>
                  <a:cubicBezTo>
                    <a:pt x="11214" y="2459"/>
                    <a:pt x="17151" y="0"/>
                    <a:pt x="2334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078222" cy="94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88694" y="5258779"/>
            <a:ext cx="2046937" cy="177249"/>
            <a:chOff x="0" y="0"/>
            <a:chExt cx="539111" cy="466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39111" cy="46683"/>
            </a:xfrm>
            <a:custGeom>
              <a:avLst/>
              <a:gdLst/>
              <a:ahLst/>
              <a:cxnLst/>
              <a:rect r="r" b="b" t="t" l="l"/>
              <a:pathLst>
                <a:path h="46683" w="539111">
                  <a:moveTo>
                    <a:pt x="23341" y="0"/>
                  </a:moveTo>
                  <a:lnTo>
                    <a:pt x="515769" y="0"/>
                  </a:lnTo>
                  <a:cubicBezTo>
                    <a:pt x="528661" y="0"/>
                    <a:pt x="539111" y="10450"/>
                    <a:pt x="539111" y="23341"/>
                  </a:cubicBezTo>
                  <a:lnTo>
                    <a:pt x="539111" y="23341"/>
                  </a:lnTo>
                  <a:cubicBezTo>
                    <a:pt x="539111" y="29532"/>
                    <a:pt x="536652" y="35469"/>
                    <a:pt x="532274" y="39846"/>
                  </a:cubicBezTo>
                  <a:cubicBezTo>
                    <a:pt x="527897" y="44224"/>
                    <a:pt x="521960" y="46683"/>
                    <a:pt x="515769" y="46683"/>
                  </a:cubicBezTo>
                  <a:lnTo>
                    <a:pt x="23341" y="46683"/>
                  </a:lnTo>
                  <a:cubicBezTo>
                    <a:pt x="17151" y="46683"/>
                    <a:pt x="11214" y="44224"/>
                    <a:pt x="6837" y="39846"/>
                  </a:cubicBezTo>
                  <a:cubicBezTo>
                    <a:pt x="2459" y="35469"/>
                    <a:pt x="0" y="29532"/>
                    <a:pt x="0" y="23341"/>
                  </a:cubicBezTo>
                  <a:lnTo>
                    <a:pt x="0" y="23341"/>
                  </a:lnTo>
                  <a:cubicBezTo>
                    <a:pt x="0" y="17151"/>
                    <a:pt x="2459" y="11214"/>
                    <a:pt x="6837" y="6837"/>
                  </a:cubicBezTo>
                  <a:cubicBezTo>
                    <a:pt x="11214" y="2459"/>
                    <a:pt x="17151" y="0"/>
                    <a:pt x="2334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539111" cy="94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817870" y="5511489"/>
            <a:ext cx="3612814" cy="177249"/>
            <a:chOff x="0" y="0"/>
            <a:chExt cx="951523" cy="4668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51523" cy="46683"/>
            </a:xfrm>
            <a:custGeom>
              <a:avLst/>
              <a:gdLst/>
              <a:ahLst/>
              <a:cxnLst/>
              <a:rect r="r" b="b" t="t" l="l"/>
              <a:pathLst>
                <a:path h="46683" w="951523">
                  <a:moveTo>
                    <a:pt x="23341" y="0"/>
                  </a:moveTo>
                  <a:lnTo>
                    <a:pt x="928182" y="0"/>
                  </a:lnTo>
                  <a:cubicBezTo>
                    <a:pt x="934372" y="0"/>
                    <a:pt x="940309" y="2459"/>
                    <a:pt x="944686" y="6837"/>
                  </a:cubicBezTo>
                  <a:cubicBezTo>
                    <a:pt x="949064" y="11214"/>
                    <a:pt x="951523" y="17151"/>
                    <a:pt x="951523" y="23341"/>
                  </a:cubicBezTo>
                  <a:lnTo>
                    <a:pt x="951523" y="23341"/>
                  </a:lnTo>
                  <a:cubicBezTo>
                    <a:pt x="951523" y="29532"/>
                    <a:pt x="949064" y="35469"/>
                    <a:pt x="944686" y="39846"/>
                  </a:cubicBezTo>
                  <a:cubicBezTo>
                    <a:pt x="940309" y="44224"/>
                    <a:pt x="934372" y="46683"/>
                    <a:pt x="928182" y="46683"/>
                  </a:cubicBezTo>
                  <a:lnTo>
                    <a:pt x="23341" y="46683"/>
                  </a:lnTo>
                  <a:cubicBezTo>
                    <a:pt x="17151" y="46683"/>
                    <a:pt x="11214" y="44224"/>
                    <a:pt x="6837" y="39846"/>
                  </a:cubicBezTo>
                  <a:cubicBezTo>
                    <a:pt x="2459" y="35469"/>
                    <a:pt x="0" y="29532"/>
                    <a:pt x="0" y="23341"/>
                  </a:cubicBezTo>
                  <a:lnTo>
                    <a:pt x="0" y="23341"/>
                  </a:lnTo>
                  <a:cubicBezTo>
                    <a:pt x="0" y="17151"/>
                    <a:pt x="2459" y="11214"/>
                    <a:pt x="6837" y="6837"/>
                  </a:cubicBezTo>
                  <a:cubicBezTo>
                    <a:pt x="11214" y="2459"/>
                    <a:pt x="17151" y="0"/>
                    <a:pt x="2334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951523" cy="94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606149" y="5912111"/>
            <a:ext cx="2824535" cy="177249"/>
            <a:chOff x="0" y="0"/>
            <a:chExt cx="743910" cy="4668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43910" cy="46683"/>
            </a:xfrm>
            <a:custGeom>
              <a:avLst/>
              <a:gdLst/>
              <a:ahLst/>
              <a:cxnLst/>
              <a:rect r="r" b="b" t="t" l="l"/>
              <a:pathLst>
                <a:path h="46683" w="743910">
                  <a:moveTo>
                    <a:pt x="23341" y="0"/>
                  </a:moveTo>
                  <a:lnTo>
                    <a:pt x="720569" y="0"/>
                  </a:lnTo>
                  <a:cubicBezTo>
                    <a:pt x="726760" y="0"/>
                    <a:pt x="732697" y="2459"/>
                    <a:pt x="737074" y="6837"/>
                  </a:cubicBezTo>
                  <a:cubicBezTo>
                    <a:pt x="741451" y="11214"/>
                    <a:pt x="743910" y="17151"/>
                    <a:pt x="743910" y="23341"/>
                  </a:cubicBezTo>
                  <a:lnTo>
                    <a:pt x="743910" y="23341"/>
                  </a:lnTo>
                  <a:cubicBezTo>
                    <a:pt x="743910" y="36232"/>
                    <a:pt x="733460" y="46683"/>
                    <a:pt x="720569" y="46683"/>
                  </a:cubicBezTo>
                  <a:lnTo>
                    <a:pt x="23341" y="46683"/>
                  </a:lnTo>
                  <a:cubicBezTo>
                    <a:pt x="17151" y="46683"/>
                    <a:pt x="11214" y="44224"/>
                    <a:pt x="6837" y="39846"/>
                  </a:cubicBezTo>
                  <a:cubicBezTo>
                    <a:pt x="2459" y="35469"/>
                    <a:pt x="0" y="29532"/>
                    <a:pt x="0" y="23341"/>
                  </a:cubicBezTo>
                  <a:lnTo>
                    <a:pt x="0" y="23341"/>
                  </a:lnTo>
                  <a:cubicBezTo>
                    <a:pt x="0" y="17151"/>
                    <a:pt x="2459" y="11214"/>
                    <a:pt x="6837" y="6837"/>
                  </a:cubicBezTo>
                  <a:cubicBezTo>
                    <a:pt x="11214" y="2459"/>
                    <a:pt x="17151" y="0"/>
                    <a:pt x="2334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743910" cy="94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243126" y="6308435"/>
            <a:ext cx="3187558" cy="177249"/>
            <a:chOff x="0" y="0"/>
            <a:chExt cx="839521" cy="4668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39521" cy="46683"/>
            </a:xfrm>
            <a:custGeom>
              <a:avLst/>
              <a:gdLst/>
              <a:ahLst/>
              <a:cxnLst/>
              <a:rect r="r" b="b" t="t" l="l"/>
              <a:pathLst>
                <a:path h="46683" w="839521">
                  <a:moveTo>
                    <a:pt x="23341" y="0"/>
                  </a:moveTo>
                  <a:lnTo>
                    <a:pt x="816180" y="0"/>
                  </a:lnTo>
                  <a:cubicBezTo>
                    <a:pt x="829071" y="0"/>
                    <a:pt x="839521" y="10450"/>
                    <a:pt x="839521" y="23341"/>
                  </a:cubicBezTo>
                  <a:lnTo>
                    <a:pt x="839521" y="23341"/>
                  </a:lnTo>
                  <a:cubicBezTo>
                    <a:pt x="839521" y="29532"/>
                    <a:pt x="837062" y="35469"/>
                    <a:pt x="832685" y="39846"/>
                  </a:cubicBezTo>
                  <a:cubicBezTo>
                    <a:pt x="828308" y="44224"/>
                    <a:pt x="822371" y="46683"/>
                    <a:pt x="816180" y="46683"/>
                  </a:cubicBezTo>
                  <a:lnTo>
                    <a:pt x="23341" y="46683"/>
                  </a:lnTo>
                  <a:cubicBezTo>
                    <a:pt x="17151" y="46683"/>
                    <a:pt x="11214" y="44224"/>
                    <a:pt x="6837" y="39846"/>
                  </a:cubicBezTo>
                  <a:cubicBezTo>
                    <a:pt x="2459" y="35469"/>
                    <a:pt x="0" y="29532"/>
                    <a:pt x="0" y="23341"/>
                  </a:cubicBezTo>
                  <a:lnTo>
                    <a:pt x="0" y="23341"/>
                  </a:lnTo>
                  <a:cubicBezTo>
                    <a:pt x="0" y="17151"/>
                    <a:pt x="2459" y="11214"/>
                    <a:pt x="6837" y="6837"/>
                  </a:cubicBezTo>
                  <a:cubicBezTo>
                    <a:pt x="11214" y="2459"/>
                    <a:pt x="17151" y="0"/>
                    <a:pt x="2334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839521" cy="94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926777" y="6686811"/>
            <a:ext cx="3503907" cy="177249"/>
            <a:chOff x="0" y="0"/>
            <a:chExt cx="922840" cy="4668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22840" cy="46683"/>
            </a:xfrm>
            <a:custGeom>
              <a:avLst/>
              <a:gdLst/>
              <a:ahLst/>
              <a:cxnLst/>
              <a:rect r="r" b="b" t="t" l="l"/>
              <a:pathLst>
                <a:path h="46683" w="922840">
                  <a:moveTo>
                    <a:pt x="23341" y="0"/>
                  </a:moveTo>
                  <a:lnTo>
                    <a:pt x="899498" y="0"/>
                  </a:lnTo>
                  <a:cubicBezTo>
                    <a:pt x="912389" y="0"/>
                    <a:pt x="922840" y="10450"/>
                    <a:pt x="922840" y="23341"/>
                  </a:cubicBezTo>
                  <a:lnTo>
                    <a:pt x="922840" y="23341"/>
                  </a:lnTo>
                  <a:cubicBezTo>
                    <a:pt x="922840" y="29532"/>
                    <a:pt x="920380" y="35469"/>
                    <a:pt x="916003" y="39846"/>
                  </a:cubicBezTo>
                  <a:cubicBezTo>
                    <a:pt x="911626" y="44224"/>
                    <a:pt x="905689" y="46683"/>
                    <a:pt x="899498" y="46683"/>
                  </a:cubicBezTo>
                  <a:lnTo>
                    <a:pt x="23341" y="46683"/>
                  </a:lnTo>
                  <a:cubicBezTo>
                    <a:pt x="17151" y="46683"/>
                    <a:pt x="11214" y="44224"/>
                    <a:pt x="6837" y="39846"/>
                  </a:cubicBezTo>
                  <a:cubicBezTo>
                    <a:pt x="2459" y="35469"/>
                    <a:pt x="0" y="29532"/>
                    <a:pt x="0" y="23341"/>
                  </a:cubicBezTo>
                  <a:lnTo>
                    <a:pt x="0" y="23341"/>
                  </a:lnTo>
                  <a:cubicBezTo>
                    <a:pt x="0" y="17151"/>
                    <a:pt x="2459" y="11214"/>
                    <a:pt x="6837" y="6837"/>
                  </a:cubicBezTo>
                  <a:cubicBezTo>
                    <a:pt x="11214" y="2459"/>
                    <a:pt x="17151" y="0"/>
                    <a:pt x="23341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22840" cy="94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998698" y="3962069"/>
            <a:ext cx="225553" cy="708187"/>
            <a:chOff x="0" y="0"/>
            <a:chExt cx="354330" cy="111252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6" id="36"/>
          <p:cNvGrpSpPr/>
          <p:nvPr/>
        </p:nvGrpSpPr>
        <p:grpSpPr>
          <a:xfrm rot="0">
            <a:off x="6774762" y="4205407"/>
            <a:ext cx="679891" cy="215043"/>
            <a:chOff x="0" y="0"/>
            <a:chExt cx="1068070" cy="3378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0">
            <a:off x="12546386" y="4138914"/>
            <a:ext cx="225553" cy="708187"/>
            <a:chOff x="0" y="0"/>
            <a:chExt cx="354330" cy="111252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0" id="40"/>
          <p:cNvGrpSpPr/>
          <p:nvPr/>
        </p:nvGrpSpPr>
        <p:grpSpPr>
          <a:xfrm rot="0">
            <a:off x="12322450" y="4382252"/>
            <a:ext cx="679891" cy="215043"/>
            <a:chOff x="0" y="0"/>
            <a:chExt cx="1068070" cy="33782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9829438" y="3312875"/>
            <a:ext cx="225553" cy="708187"/>
            <a:chOff x="0" y="0"/>
            <a:chExt cx="354330" cy="111252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4" id="44"/>
          <p:cNvGrpSpPr/>
          <p:nvPr/>
        </p:nvGrpSpPr>
        <p:grpSpPr>
          <a:xfrm rot="0">
            <a:off x="9605502" y="3556213"/>
            <a:ext cx="679891" cy="215043"/>
            <a:chOff x="0" y="0"/>
            <a:chExt cx="1068070" cy="33782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6" id="46"/>
          <p:cNvGrpSpPr/>
          <p:nvPr/>
        </p:nvGrpSpPr>
        <p:grpSpPr>
          <a:xfrm rot="0">
            <a:off x="16911292" y="398928"/>
            <a:ext cx="508482" cy="1596525"/>
            <a:chOff x="0" y="0"/>
            <a:chExt cx="354330" cy="111252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8" id="48"/>
          <p:cNvGrpSpPr/>
          <p:nvPr/>
        </p:nvGrpSpPr>
        <p:grpSpPr>
          <a:xfrm rot="0">
            <a:off x="16406455" y="947505"/>
            <a:ext cx="1532737" cy="484789"/>
            <a:chOff x="0" y="0"/>
            <a:chExt cx="1068070" cy="33782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0" id="50"/>
          <p:cNvGrpSpPr/>
          <p:nvPr/>
        </p:nvGrpSpPr>
        <p:grpSpPr>
          <a:xfrm rot="0">
            <a:off x="16438737" y="225935"/>
            <a:ext cx="225553" cy="708187"/>
            <a:chOff x="0" y="0"/>
            <a:chExt cx="354330" cy="111252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2" id="52"/>
          <p:cNvGrpSpPr/>
          <p:nvPr/>
        </p:nvGrpSpPr>
        <p:grpSpPr>
          <a:xfrm rot="0">
            <a:off x="16214802" y="469273"/>
            <a:ext cx="679891" cy="215043"/>
            <a:chOff x="0" y="0"/>
            <a:chExt cx="1068070" cy="33782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54" id="54"/>
          <p:cNvSpPr txBox="true"/>
          <p:nvPr/>
        </p:nvSpPr>
        <p:spPr>
          <a:xfrm rot="0">
            <a:off x="1028700" y="5071168"/>
            <a:ext cx="5137806" cy="3988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1"/>
              </a:lnSpc>
            </a:pPr>
            <a:r>
              <a:rPr lang="en-US" sz="2300">
                <a:solidFill>
                  <a:srgbClr val="E26D6D"/>
                </a:solidFill>
                <a:latin typeface="Hind Guntur"/>
                <a:ea typeface="Hind Guntur"/>
                <a:cs typeface="Hind Guntur"/>
                <a:sym typeface="Hind Guntur"/>
              </a:rPr>
              <a:t>Usamos Scrum porque permite gestionar el proyecto dividiéndolo en pequeñas partes funcionales, llamadas incrementos, desarrolladas en ciclos cortos llamados sprints, facilitando un enfoque iterativo, adaptable y con avances constantes.</a:t>
            </a:r>
          </a:p>
          <a:p>
            <a:pPr algn="l">
              <a:lnSpc>
                <a:spcPts val="3151"/>
              </a:lnSpc>
            </a:pPr>
          </a:p>
          <a:p>
            <a:pPr algn="l">
              <a:lnSpc>
                <a:spcPts val="3151"/>
              </a:lnSpc>
            </a:pPr>
          </a:p>
          <a:p>
            <a:pPr algn="l">
              <a:lnSpc>
                <a:spcPts val="3151"/>
              </a:lnSpc>
            </a:pPr>
          </a:p>
        </p:txBody>
      </p:sp>
      <p:sp>
        <p:nvSpPr>
          <p:cNvPr name="TextBox 55" id="55"/>
          <p:cNvSpPr txBox="true"/>
          <p:nvPr/>
        </p:nvSpPr>
        <p:spPr>
          <a:xfrm rot="0">
            <a:off x="13009444" y="6051260"/>
            <a:ext cx="4929747" cy="3188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51"/>
              </a:lnSpc>
            </a:pPr>
            <a:r>
              <a:rPr lang="en-US" sz="2300">
                <a:solidFill>
                  <a:srgbClr val="E26D6D"/>
                </a:solidFill>
                <a:latin typeface="Hind Guntur"/>
                <a:ea typeface="Hind Guntur"/>
                <a:cs typeface="Hind Guntur"/>
                <a:sym typeface="Hind Guntur"/>
              </a:rPr>
              <a:t>Se utilizó el MVT (Modelo-Vista-Template) de Django por su similitud con MVC, pero con mejor organización, usabilidad y una implementación rápida gracias a su sistema de plantillas y controladores automáticos, permitiendo enfocarse en las funcionalidades clave.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028700" y="896021"/>
            <a:ext cx="15526047" cy="108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83"/>
              </a:lnSpc>
            </a:pPr>
            <a:r>
              <a:rPr lang="en-US" sz="6922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METODOLOGIA DE TRABAJO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28700" y="4267628"/>
            <a:ext cx="3953867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9"/>
              </a:lnSpc>
            </a:pPr>
            <a:r>
              <a:rPr lang="en-US" sz="24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SCRUM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305433" y="5305135"/>
            <a:ext cx="3953867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99"/>
              </a:lnSpc>
            </a:pPr>
            <a:r>
              <a:rPr lang="en-US" sz="24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MVT</a:t>
            </a:r>
          </a:p>
        </p:txBody>
      </p:sp>
      <p:sp>
        <p:nvSpPr>
          <p:cNvPr name="Freeform 59" id="59"/>
          <p:cNvSpPr/>
          <p:nvPr/>
        </p:nvSpPr>
        <p:spPr>
          <a:xfrm flipH="false" flipV="false" rot="0">
            <a:off x="1028700" y="8544206"/>
            <a:ext cx="1113540" cy="1054239"/>
          </a:xfrm>
          <a:custGeom>
            <a:avLst/>
            <a:gdLst/>
            <a:ahLst/>
            <a:cxnLst/>
            <a:rect r="r" b="b" t="t" l="l"/>
            <a:pathLst>
              <a:path h="1054239" w="1113540">
                <a:moveTo>
                  <a:pt x="0" y="0"/>
                </a:moveTo>
                <a:lnTo>
                  <a:pt x="1113540" y="0"/>
                </a:lnTo>
                <a:lnTo>
                  <a:pt x="1113540" y="1054239"/>
                </a:lnTo>
                <a:lnTo>
                  <a:pt x="0" y="1054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381" t="-87522" r="-81473" b="-119900"/>
            </a:stretch>
          </a:blipFill>
        </p:spPr>
      </p:sp>
      <p:sp>
        <p:nvSpPr>
          <p:cNvPr name="TextBox 60" id="60"/>
          <p:cNvSpPr txBox="true"/>
          <p:nvPr/>
        </p:nvSpPr>
        <p:spPr>
          <a:xfrm rot="0">
            <a:off x="1963088" y="9004650"/>
            <a:ext cx="93766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732738" y="7611812"/>
            <a:ext cx="12484848" cy="10525141"/>
            <a:chOff x="0" y="0"/>
            <a:chExt cx="16156940" cy="13620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5621435">
            <a:off x="-1738401" y="-6123893"/>
            <a:ext cx="16968711" cy="14305187"/>
            <a:chOff x="0" y="0"/>
            <a:chExt cx="16156940" cy="136208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797931" y="1254409"/>
            <a:ext cx="3252405" cy="252146"/>
            <a:chOff x="0" y="0"/>
            <a:chExt cx="856600" cy="664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6600" cy="66409"/>
            </a:xfrm>
            <a:custGeom>
              <a:avLst/>
              <a:gdLst/>
              <a:ahLst/>
              <a:cxnLst/>
              <a:rect r="r" b="b" t="t" l="l"/>
              <a:pathLst>
                <a:path h="66409" w="856600">
                  <a:moveTo>
                    <a:pt x="33204" y="0"/>
                  </a:moveTo>
                  <a:lnTo>
                    <a:pt x="823396" y="0"/>
                  </a:lnTo>
                  <a:cubicBezTo>
                    <a:pt x="841734" y="0"/>
                    <a:pt x="856600" y="14866"/>
                    <a:pt x="856600" y="33204"/>
                  </a:cubicBezTo>
                  <a:lnTo>
                    <a:pt x="856600" y="33204"/>
                  </a:lnTo>
                  <a:cubicBezTo>
                    <a:pt x="856600" y="42011"/>
                    <a:pt x="853102" y="50456"/>
                    <a:pt x="846875" y="56684"/>
                  </a:cubicBezTo>
                  <a:cubicBezTo>
                    <a:pt x="840648" y="62911"/>
                    <a:pt x="832202" y="66409"/>
                    <a:pt x="823396" y="66409"/>
                  </a:cubicBezTo>
                  <a:lnTo>
                    <a:pt x="33204" y="66409"/>
                  </a:lnTo>
                  <a:cubicBezTo>
                    <a:pt x="14866" y="66409"/>
                    <a:pt x="0" y="51543"/>
                    <a:pt x="0" y="33204"/>
                  </a:cubicBezTo>
                  <a:lnTo>
                    <a:pt x="0" y="33204"/>
                  </a:lnTo>
                  <a:cubicBezTo>
                    <a:pt x="0" y="14866"/>
                    <a:pt x="14866" y="0"/>
                    <a:pt x="3320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56600" cy="114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712591" y="1506556"/>
            <a:ext cx="8020164" cy="622872"/>
            <a:chOff x="0" y="0"/>
            <a:chExt cx="2112306" cy="1640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12307" cy="164049"/>
            </a:xfrm>
            <a:custGeom>
              <a:avLst/>
              <a:gdLst/>
              <a:ahLst/>
              <a:cxnLst/>
              <a:rect r="r" b="b" t="t" l="l"/>
              <a:pathLst>
                <a:path h="164049" w="2112307">
                  <a:moveTo>
                    <a:pt x="82024" y="0"/>
                  </a:moveTo>
                  <a:lnTo>
                    <a:pt x="2030282" y="0"/>
                  </a:lnTo>
                  <a:cubicBezTo>
                    <a:pt x="2075583" y="0"/>
                    <a:pt x="2112307" y="36724"/>
                    <a:pt x="2112307" y="82024"/>
                  </a:cubicBezTo>
                  <a:lnTo>
                    <a:pt x="2112307" y="82024"/>
                  </a:lnTo>
                  <a:cubicBezTo>
                    <a:pt x="2112307" y="127325"/>
                    <a:pt x="2075583" y="164049"/>
                    <a:pt x="2030282" y="164049"/>
                  </a:cubicBezTo>
                  <a:lnTo>
                    <a:pt x="82024" y="164049"/>
                  </a:lnTo>
                  <a:cubicBezTo>
                    <a:pt x="36724" y="164049"/>
                    <a:pt x="0" y="127325"/>
                    <a:pt x="0" y="82024"/>
                  </a:cubicBezTo>
                  <a:lnTo>
                    <a:pt x="0" y="82024"/>
                  </a:lnTo>
                  <a:cubicBezTo>
                    <a:pt x="0" y="36724"/>
                    <a:pt x="36724" y="0"/>
                    <a:pt x="82024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112306" cy="211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71345" y="2683469"/>
            <a:ext cx="7661410" cy="622872"/>
            <a:chOff x="0" y="0"/>
            <a:chExt cx="2017820" cy="1640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17820" cy="164049"/>
            </a:xfrm>
            <a:custGeom>
              <a:avLst/>
              <a:gdLst/>
              <a:ahLst/>
              <a:cxnLst/>
              <a:rect r="r" b="b" t="t" l="l"/>
              <a:pathLst>
                <a:path h="164049" w="2017820">
                  <a:moveTo>
                    <a:pt x="82024" y="0"/>
                  </a:moveTo>
                  <a:lnTo>
                    <a:pt x="1935796" y="0"/>
                  </a:lnTo>
                  <a:cubicBezTo>
                    <a:pt x="1981096" y="0"/>
                    <a:pt x="2017820" y="36724"/>
                    <a:pt x="2017820" y="82024"/>
                  </a:cubicBezTo>
                  <a:lnTo>
                    <a:pt x="2017820" y="82024"/>
                  </a:lnTo>
                  <a:cubicBezTo>
                    <a:pt x="2017820" y="127325"/>
                    <a:pt x="1981096" y="164049"/>
                    <a:pt x="1935796" y="164049"/>
                  </a:cubicBezTo>
                  <a:lnTo>
                    <a:pt x="82024" y="164049"/>
                  </a:lnTo>
                  <a:cubicBezTo>
                    <a:pt x="36724" y="164049"/>
                    <a:pt x="0" y="127325"/>
                    <a:pt x="0" y="82024"/>
                  </a:cubicBezTo>
                  <a:lnTo>
                    <a:pt x="0" y="82024"/>
                  </a:lnTo>
                  <a:cubicBezTo>
                    <a:pt x="0" y="36724"/>
                    <a:pt x="36724" y="0"/>
                    <a:pt x="82024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017820" cy="211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525934" y="3796056"/>
            <a:ext cx="5206820" cy="622872"/>
            <a:chOff x="0" y="0"/>
            <a:chExt cx="1371344" cy="1640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1344" cy="164049"/>
            </a:xfrm>
            <a:custGeom>
              <a:avLst/>
              <a:gdLst/>
              <a:ahLst/>
              <a:cxnLst/>
              <a:rect r="r" b="b" t="t" l="l"/>
              <a:pathLst>
                <a:path h="164049" w="1371344">
                  <a:moveTo>
                    <a:pt x="82024" y="0"/>
                  </a:moveTo>
                  <a:lnTo>
                    <a:pt x="1289319" y="0"/>
                  </a:lnTo>
                  <a:cubicBezTo>
                    <a:pt x="1334620" y="0"/>
                    <a:pt x="1371344" y="36724"/>
                    <a:pt x="1371344" y="82024"/>
                  </a:cubicBezTo>
                  <a:lnTo>
                    <a:pt x="1371344" y="82024"/>
                  </a:lnTo>
                  <a:cubicBezTo>
                    <a:pt x="1371344" y="127325"/>
                    <a:pt x="1334620" y="164049"/>
                    <a:pt x="1289319" y="164049"/>
                  </a:cubicBezTo>
                  <a:lnTo>
                    <a:pt x="82024" y="164049"/>
                  </a:lnTo>
                  <a:cubicBezTo>
                    <a:pt x="36724" y="164049"/>
                    <a:pt x="0" y="127325"/>
                    <a:pt x="0" y="82024"/>
                  </a:cubicBezTo>
                  <a:lnTo>
                    <a:pt x="0" y="82024"/>
                  </a:lnTo>
                  <a:cubicBezTo>
                    <a:pt x="0" y="36724"/>
                    <a:pt x="36724" y="0"/>
                    <a:pt x="82024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371344" cy="211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405054" y="4888448"/>
            <a:ext cx="6427948" cy="622872"/>
            <a:chOff x="0" y="0"/>
            <a:chExt cx="1692957" cy="1640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92957" cy="164049"/>
            </a:xfrm>
            <a:custGeom>
              <a:avLst/>
              <a:gdLst/>
              <a:ahLst/>
              <a:cxnLst/>
              <a:rect r="r" b="b" t="t" l="l"/>
              <a:pathLst>
                <a:path h="164049" w="1692957">
                  <a:moveTo>
                    <a:pt x="82024" y="0"/>
                  </a:moveTo>
                  <a:lnTo>
                    <a:pt x="1610933" y="0"/>
                  </a:lnTo>
                  <a:cubicBezTo>
                    <a:pt x="1632687" y="0"/>
                    <a:pt x="1653550" y="8642"/>
                    <a:pt x="1668933" y="24024"/>
                  </a:cubicBezTo>
                  <a:cubicBezTo>
                    <a:pt x="1684315" y="39407"/>
                    <a:pt x="1692957" y="60270"/>
                    <a:pt x="1692957" y="82024"/>
                  </a:cubicBezTo>
                  <a:lnTo>
                    <a:pt x="1692957" y="82024"/>
                  </a:lnTo>
                  <a:cubicBezTo>
                    <a:pt x="1692957" y="127325"/>
                    <a:pt x="1656234" y="164049"/>
                    <a:pt x="1610933" y="164049"/>
                  </a:cubicBezTo>
                  <a:lnTo>
                    <a:pt x="82024" y="164049"/>
                  </a:lnTo>
                  <a:cubicBezTo>
                    <a:pt x="36724" y="164049"/>
                    <a:pt x="0" y="127325"/>
                    <a:pt x="0" y="82024"/>
                  </a:cubicBezTo>
                  <a:lnTo>
                    <a:pt x="0" y="82024"/>
                  </a:lnTo>
                  <a:cubicBezTo>
                    <a:pt x="0" y="36724"/>
                    <a:pt x="36724" y="0"/>
                    <a:pt x="82024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692957" cy="211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76013" y="4457625"/>
            <a:ext cx="518485" cy="1627931"/>
            <a:chOff x="0" y="0"/>
            <a:chExt cx="354330" cy="11125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861245" y="5016994"/>
            <a:ext cx="1562888" cy="494326"/>
            <a:chOff x="0" y="0"/>
            <a:chExt cx="1068070" cy="3378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2168270" y="5563678"/>
            <a:ext cx="275748" cy="865791"/>
            <a:chOff x="0" y="0"/>
            <a:chExt cx="354330" cy="11125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894498" y="5861170"/>
            <a:ext cx="831198" cy="262900"/>
            <a:chOff x="0" y="0"/>
            <a:chExt cx="1068070" cy="3378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0819138" y="8416757"/>
            <a:ext cx="417074" cy="1309522"/>
            <a:chOff x="0" y="0"/>
            <a:chExt cx="354330" cy="11125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10405054" y="8866718"/>
            <a:ext cx="1257200" cy="397640"/>
            <a:chOff x="0" y="0"/>
            <a:chExt cx="1068070" cy="3378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10350261" y="7767794"/>
            <a:ext cx="280930" cy="882059"/>
            <a:chOff x="0" y="0"/>
            <a:chExt cx="354330" cy="11125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5" id="35"/>
          <p:cNvGrpSpPr/>
          <p:nvPr/>
        </p:nvGrpSpPr>
        <p:grpSpPr>
          <a:xfrm rot="0">
            <a:off x="10071345" y="8070875"/>
            <a:ext cx="846817" cy="267840"/>
            <a:chOff x="0" y="0"/>
            <a:chExt cx="1068070" cy="33782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15387249" y="8672040"/>
            <a:ext cx="1113540" cy="1054239"/>
          </a:xfrm>
          <a:custGeom>
            <a:avLst/>
            <a:gdLst/>
            <a:ahLst/>
            <a:cxnLst/>
            <a:rect r="r" b="b" t="t" l="l"/>
            <a:pathLst>
              <a:path h="1054239" w="1113540">
                <a:moveTo>
                  <a:pt x="0" y="0"/>
                </a:moveTo>
                <a:lnTo>
                  <a:pt x="1113540" y="0"/>
                </a:lnTo>
                <a:lnTo>
                  <a:pt x="1113540" y="1054239"/>
                </a:lnTo>
                <a:lnTo>
                  <a:pt x="0" y="1054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381" t="-87522" r="-81473" b="-11990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501187" y="3978058"/>
            <a:ext cx="17312295" cy="3570661"/>
          </a:xfrm>
          <a:custGeom>
            <a:avLst/>
            <a:gdLst/>
            <a:ahLst/>
            <a:cxnLst/>
            <a:rect r="r" b="b" t="t" l="l"/>
            <a:pathLst>
              <a:path h="3570661" w="17312295">
                <a:moveTo>
                  <a:pt x="0" y="0"/>
                </a:moveTo>
                <a:lnTo>
                  <a:pt x="17312295" y="0"/>
                </a:lnTo>
                <a:lnTo>
                  <a:pt x="17312295" y="3570661"/>
                </a:lnTo>
                <a:lnTo>
                  <a:pt x="0" y="3570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397988" y="2404870"/>
            <a:ext cx="8334767" cy="1573187"/>
          </a:xfrm>
          <a:custGeom>
            <a:avLst/>
            <a:gdLst/>
            <a:ahLst/>
            <a:cxnLst/>
            <a:rect r="r" b="b" t="t" l="l"/>
            <a:pathLst>
              <a:path h="1573187" w="8334767">
                <a:moveTo>
                  <a:pt x="0" y="0"/>
                </a:moveTo>
                <a:lnTo>
                  <a:pt x="8334767" y="0"/>
                </a:lnTo>
                <a:lnTo>
                  <a:pt x="8334767" y="1573188"/>
                </a:lnTo>
                <a:lnTo>
                  <a:pt x="0" y="1573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0350261" y="932823"/>
            <a:ext cx="6909039" cy="111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66"/>
              </a:lnSpc>
            </a:pPr>
            <a:r>
              <a:rPr lang="en-US" sz="723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CRONOGRAMA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6321637" y="9132484"/>
            <a:ext cx="93766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130508">
            <a:off x="6990882" y="4260506"/>
            <a:ext cx="12484848" cy="10525141"/>
            <a:chOff x="0" y="0"/>
            <a:chExt cx="16156940" cy="13620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9541725" y="6578716"/>
            <a:ext cx="7507531" cy="756071"/>
            <a:chOff x="0" y="0"/>
            <a:chExt cx="1977292" cy="1991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7292" cy="199130"/>
            </a:xfrm>
            <a:custGeom>
              <a:avLst/>
              <a:gdLst/>
              <a:ahLst/>
              <a:cxnLst/>
              <a:rect r="r" b="b" t="t" l="l"/>
              <a:pathLst>
                <a:path h="199130" w="1977292">
                  <a:moveTo>
                    <a:pt x="99565" y="0"/>
                  </a:moveTo>
                  <a:lnTo>
                    <a:pt x="1877727" y="0"/>
                  </a:lnTo>
                  <a:cubicBezTo>
                    <a:pt x="1904134" y="0"/>
                    <a:pt x="1929458" y="10490"/>
                    <a:pt x="1948130" y="29162"/>
                  </a:cubicBezTo>
                  <a:cubicBezTo>
                    <a:pt x="1966802" y="47834"/>
                    <a:pt x="1977292" y="73159"/>
                    <a:pt x="1977292" y="99565"/>
                  </a:cubicBezTo>
                  <a:lnTo>
                    <a:pt x="1977292" y="99565"/>
                  </a:lnTo>
                  <a:cubicBezTo>
                    <a:pt x="1977292" y="125971"/>
                    <a:pt x="1966802" y="151296"/>
                    <a:pt x="1948130" y="169968"/>
                  </a:cubicBezTo>
                  <a:cubicBezTo>
                    <a:pt x="1929458" y="188640"/>
                    <a:pt x="1904134" y="199130"/>
                    <a:pt x="1877727" y="199130"/>
                  </a:cubicBezTo>
                  <a:lnTo>
                    <a:pt x="99565" y="199130"/>
                  </a:lnTo>
                  <a:cubicBezTo>
                    <a:pt x="73159" y="199130"/>
                    <a:pt x="47834" y="188640"/>
                    <a:pt x="29162" y="169968"/>
                  </a:cubicBezTo>
                  <a:cubicBezTo>
                    <a:pt x="10490" y="151296"/>
                    <a:pt x="0" y="125971"/>
                    <a:pt x="0" y="99565"/>
                  </a:cubicBezTo>
                  <a:lnTo>
                    <a:pt x="0" y="99565"/>
                  </a:lnTo>
                  <a:cubicBezTo>
                    <a:pt x="0" y="73159"/>
                    <a:pt x="10490" y="47834"/>
                    <a:pt x="29162" y="29162"/>
                  </a:cubicBezTo>
                  <a:cubicBezTo>
                    <a:pt x="47834" y="10490"/>
                    <a:pt x="73159" y="0"/>
                    <a:pt x="99565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77292" cy="246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31517" y="1217613"/>
            <a:ext cx="2877364" cy="252146"/>
            <a:chOff x="0" y="0"/>
            <a:chExt cx="757824" cy="664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57824" cy="66409"/>
            </a:xfrm>
            <a:custGeom>
              <a:avLst/>
              <a:gdLst/>
              <a:ahLst/>
              <a:cxnLst/>
              <a:rect r="r" b="b" t="t" l="l"/>
              <a:pathLst>
                <a:path h="66409" w="757824">
                  <a:moveTo>
                    <a:pt x="33204" y="0"/>
                  </a:moveTo>
                  <a:lnTo>
                    <a:pt x="724620" y="0"/>
                  </a:lnTo>
                  <a:cubicBezTo>
                    <a:pt x="733426" y="0"/>
                    <a:pt x="741872" y="3498"/>
                    <a:pt x="748099" y="9725"/>
                  </a:cubicBezTo>
                  <a:cubicBezTo>
                    <a:pt x="754326" y="15952"/>
                    <a:pt x="757824" y="24398"/>
                    <a:pt x="757824" y="33204"/>
                  </a:cubicBezTo>
                  <a:lnTo>
                    <a:pt x="757824" y="33204"/>
                  </a:lnTo>
                  <a:cubicBezTo>
                    <a:pt x="757824" y="51543"/>
                    <a:pt x="742958" y="66409"/>
                    <a:pt x="724620" y="66409"/>
                  </a:cubicBezTo>
                  <a:lnTo>
                    <a:pt x="33204" y="66409"/>
                  </a:lnTo>
                  <a:cubicBezTo>
                    <a:pt x="14866" y="66409"/>
                    <a:pt x="0" y="51543"/>
                    <a:pt x="0" y="33204"/>
                  </a:cubicBezTo>
                  <a:lnTo>
                    <a:pt x="0" y="33204"/>
                  </a:lnTo>
                  <a:cubicBezTo>
                    <a:pt x="0" y="14866"/>
                    <a:pt x="14866" y="0"/>
                    <a:pt x="33204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757824" cy="114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05318" y="1217613"/>
            <a:ext cx="2877364" cy="252146"/>
            <a:chOff x="0" y="0"/>
            <a:chExt cx="757824" cy="664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7824" cy="66409"/>
            </a:xfrm>
            <a:custGeom>
              <a:avLst/>
              <a:gdLst/>
              <a:ahLst/>
              <a:cxnLst/>
              <a:rect r="r" b="b" t="t" l="l"/>
              <a:pathLst>
                <a:path h="66409" w="757824">
                  <a:moveTo>
                    <a:pt x="33204" y="0"/>
                  </a:moveTo>
                  <a:lnTo>
                    <a:pt x="724620" y="0"/>
                  </a:lnTo>
                  <a:cubicBezTo>
                    <a:pt x="733426" y="0"/>
                    <a:pt x="741872" y="3498"/>
                    <a:pt x="748099" y="9725"/>
                  </a:cubicBezTo>
                  <a:cubicBezTo>
                    <a:pt x="754326" y="15952"/>
                    <a:pt x="757824" y="24398"/>
                    <a:pt x="757824" y="33204"/>
                  </a:cubicBezTo>
                  <a:lnTo>
                    <a:pt x="757824" y="33204"/>
                  </a:lnTo>
                  <a:cubicBezTo>
                    <a:pt x="757824" y="51543"/>
                    <a:pt x="742958" y="66409"/>
                    <a:pt x="724620" y="66409"/>
                  </a:cubicBezTo>
                  <a:lnTo>
                    <a:pt x="33204" y="66409"/>
                  </a:lnTo>
                  <a:cubicBezTo>
                    <a:pt x="14866" y="66409"/>
                    <a:pt x="0" y="51543"/>
                    <a:pt x="0" y="33204"/>
                  </a:cubicBezTo>
                  <a:lnTo>
                    <a:pt x="0" y="33204"/>
                  </a:lnTo>
                  <a:cubicBezTo>
                    <a:pt x="0" y="14866"/>
                    <a:pt x="14866" y="0"/>
                    <a:pt x="33204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757824" cy="114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170984" y="1217613"/>
            <a:ext cx="2877364" cy="252146"/>
            <a:chOff x="0" y="0"/>
            <a:chExt cx="757824" cy="6640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57824" cy="66409"/>
            </a:xfrm>
            <a:custGeom>
              <a:avLst/>
              <a:gdLst/>
              <a:ahLst/>
              <a:cxnLst/>
              <a:rect r="r" b="b" t="t" l="l"/>
              <a:pathLst>
                <a:path h="66409" w="757824">
                  <a:moveTo>
                    <a:pt x="33204" y="0"/>
                  </a:moveTo>
                  <a:lnTo>
                    <a:pt x="724620" y="0"/>
                  </a:lnTo>
                  <a:cubicBezTo>
                    <a:pt x="733426" y="0"/>
                    <a:pt x="741872" y="3498"/>
                    <a:pt x="748099" y="9725"/>
                  </a:cubicBezTo>
                  <a:cubicBezTo>
                    <a:pt x="754326" y="15952"/>
                    <a:pt x="757824" y="24398"/>
                    <a:pt x="757824" y="33204"/>
                  </a:cubicBezTo>
                  <a:lnTo>
                    <a:pt x="757824" y="33204"/>
                  </a:lnTo>
                  <a:cubicBezTo>
                    <a:pt x="757824" y="51543"/>
                    <a:pt x="742958" y="66409"/>
                    <a:pt x="724620" y="66409"/>
                  </a:cubicBezTo>
                  <a:lnTo>
                    <a:pt x="33204" y="66409"/>
                  </a:lnTo>
                  <a:cubicBezTo>
                    <a:pt x="14866" y="66409"/>
                    <a:pt x="0" y="51543"/>
                    <a:pt x="0" y="33204"/>
                  </a:cubicBezTo>
                  <a:lnTo>
                    <a:pt x="0" y="33204"/>
                  </a:lnTo>
                  <a:cubicBezTo>
                    <a:pt x="0" y="14866"/>
                    <a:pt x="14866" y="0"/>
                    <a:pt x="33204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757824" cy="114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231957" y="188913"/>
            <a:ext cx="327634" cy="1028700"/>
            <a:chOff x="0" y="0"/>
            <a:chExt cx="354330" cy="11125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5906672" y="542381"/>
            <a:ext cx="987599" cy="312368"/>
            <a:chOff x="0" y="0"/>
            <a:chExt cx="1068070" cy="3378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1916368" y="188913"/>
            <a:ext cx="327634" cy="1028700"/>
            <a:chOff x="0" y="0"/>
            <a:chExt cx="354330" cy="11125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1591083" y="542381"/>
            <a:ext cx="987599" cy="312368"/>
            <a:chOff x="0" y="0"/>
            <a:chExt cx="1068070" cy="3378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7705318" y="8242178"/>
            <a:ext cx="370639" cy="1163726"/>
            <a:chOff x="0" y="0"/>
            <a:chExt cx="354330" cy="11125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7294247" y="8647356"/>
            <a:ext cx="1117230" cy="353369"/>
            <a:chOff x="0" y="0"/>
            <a:chExt cx="1068070" cy="3378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6099596" y="8759216"/>
            <a:ext cx="243285" cy="763861"/>
            <a:chOff x="0" y="0"/>
            <a:chExt cx="354330" cy="111252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5826250" y="8995411"/>
            <a:ext cx="733342" cy="231949"/>
            <a:chOff x="0" y="0"/>
            <a:chExt cx="1068070" cy="3378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1028700" y="8468292"/>
            <a:ext cx="1113540" cy="1054239"/>
          </a:xfrm>
          <a:custGeom>
            <a:avLst/>
            <a:gdLst/>
            <a:ahLst/>
            <a:cxnLst/>
            <a:rect r="r" b="b" t="t" l="l"/>
            <a:pathLst>
              <a:path h="1054239" w="1113540">
                <a:moveTo>
                  <a:pt x="0" y="0"/>
                </a:moveTo>
                <a:lnTo>
                  <a:pt x="1113540" y="0"/>
                </a:lnTo>
                <a:lnTo>
                  <a:pt x="1113540" y="1054239"/>
                </a:lnTo>
                <a:lnTo>
                  <a:pt x="0" y="1054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381" t="-87522" r="-81473" b="-11990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46227" y="1131194"/>
            <a:ext cx="16366513" cy="6996684"/>
          </a:xfrm>
          <a:custGeom>
            <a:avLst/>
            <a:gdLst/>
            <a:ahLst/>
            <a:cxnLst/>
            <a:rect r="r" b="b" t="t" l="l"/>
            <a:pathLst>
              <a:path h="6996684" w="16366513">
                <a:moveTo>
                  <a:pt x="0" y="0"/>
                </a:moveTo>
                <a:lnTo>
                  <a:pt x="16366513" y="0"/>
                </a:lnTo>
                <a:lnTo>
                  <a:pt x="16366513" y="6996684"/>
                </a:lnTo>
                <a:lnTo>
                  <a:pt x="0" y="69966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1311146" y="7083541"/>
            <a:ext cx="5738110" cy="88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1"/>
              </a:lnSpc>
            </a:pPr>
            <a:r>
              <a:rPr lang="en-US" sz="5597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MODELO FISICO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63088" y="8928736"/>
            <a:ext cx="93766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585470" y="2127297"/>
            <a:ext cx="2559492" cy="809542"/>
            <a:chOff x="0" y="0"/>
            <a:chExt cx="1068070" cy="3378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0">
            <a:off x="2431920" y="1131194"/>
            <a:ext cx="849106" cy="2666011"/>
            <a:chOff x="0" y="0"/>
            <a:chExt cx="354330" cy="111252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0" id="40"/>
          <p:cNvSpPr/>
          <p:nvPr/>
        </p:nvSpPr>
        <p:spPr>
          <a:xfrm flipH="false" flipV="false" rot="-918893">
            <a:off x="10299727" y="2245213"/>
            <a:ext cx="1103790" cy="1568693"/>
          </a:xfrm>
          <a:custGeom>
            <a:avLst/>
            <a:gdLst/>
            <a:ahLst/>
            <a:cxnLst/>
            <a:rect r="r" b="b" t="t" l="l"/>
            <a:pathLst>
              <a:path h="1568693" w="1103790">
                <a:moveTo>
                  <a:pt x="0" y="0"/>
                </a:moveTo>
                <a:lnTo>
                  <a:pt x="1103790" y="0"/>
                </a:lnTo>
                <a:lnTo>
                  <a:pt x="1103790" y="1568693"/>
                </a:lnTo>
                <a:lnTo>
                  <a:pt x="0" y="156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319" y="582430"/>
            <a:ext cx="17739362" cy="9157945"/>
          </a:xfrm>
          <a:custGeom>
            <a:avLst/>
            <a:gdLst/>
            <a:ahLst/>
            <a:cxnLst/>
            <a:rect r="r" b="b" t="t" l="l"/>
            <a:pathLst>
              <a:path h="9157945" w="17739362">
                <a:moveTo>
                  <a:pt x="0" y="0"/>
                </a:moveTo>
                <a:lnTo>
                  <a:pt x="17739362" y="0"/>
                </a:lnTo>
                <a:lnTo>
                  <a:pt x="17739362" y="9157945"/>
                </a:lnTo>
                <a:lnTo>
                  <a:pt x="0" y="9157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93248" y="3465444"/>
            <a:ext cx="5237142" cy="515892"/>
            <a:chOff x="0" y="0"/>
            <a:chExt cx="1379330" cy="1358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9330" cy="135873"/>
            </a:xfrm>
            <a:custGeom>
              <a:avLst/>
              <a:gdLst/>
              <a:ahLst/>
              <a:cxnLst/>
              <a:rect r="r" b="b" t="t" l="l"/>
              <a:pathLst>
                <a:path h="135873" w="1379330">
                  <a:moveTo>
                    <a:pt x="67936" y="0"/>
                  </a:moveTo>
                  <a:lnTo>
                    <a:pt x="1311393" y="0"/>
                  </a:lnTo>
                  <a:cubicBezTo>
                    <a:pt x="1329411" y="0"/>
                    <a:pt x="1346691" y="7158"/>
                    <a:pt x="1359432" y="19898"/>
                  </a:cubicBezTo>
                  <a:cubicBezTo>
                    <a:pt x="1372172" y="32639"/>
                    <a:pt x="1379330" y="49919"/>
                    <a:pt x="1379330" y="67936"/>
                  </a:cubicBezTo>
                  <a:lnTo>
                    <a:pt x="1379330" y="67936"/>
                  </a:lnTo>
                  <a:cubicBezTo>
                    <a:pt x="1379330" y="85954"/>
                    <a:pt x="1372172" y="103234"/>
                    <a:pt x="1359432" y="115975"/>
                  </a:cubicBezTo>
                  <a:cubicBezTo>
                    <a:pt x="1346691" y="128715"/>
                    <a:pt x="1329411" y="135873"/>
                    <a:pt x="1311393" y="135873"/>
                  </a:cubicBezTo>
                  <a:lnTo>
                    <a:pt x="67936" y="135873"/>
                  </a:lnTo>
                  <a:cubicBezTo>
                    <a:pt x="49919" y="135873"/>
                    <a:pt x="32639" y="128715"/>
                    <a:pt x="19898" y="115975"/>
                  </a:cubicBezTo>
                  <a:cubicBezTo>
                    <a:pt x="7158" y="103234"/>
                    <a:pt x="0" y="85954"/>
                    <a:pt x="0" y="67936"/>
                  </a:cubicBezTo>
                  <a:lnTo>
                    <a:pt x="0" y="67936"/>
                  </a:lnTo>
                  <a:cubicBezTo>
                    <a:pt x="0" y="49919"/>
                    <a:pt x="7158" y="32639"/>
                    <a:pt x="19898" y="19898"/>
                  </a:cubicBezTo>
                  <a:cubicBezTo>
                    <a:pt x="32639" y="7158"/>
                    <a:pt x="49919" y="0"/>
                    <a:pt x="67936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79330" cy="183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634172" y="4383329"/>
            <a:ext cx="3296218" cy="515892"/>
            <a:chOff x="0" y="0"/>
            <a:chExt cx="868140" cy="1358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40" cy="135873"/>
            </a:xfrm>
            <a:custGeom>
              <a:avLst/>
              <a:gdLst/>
              <a:ahLst/>
              <a:cxnLst/>
              <a:rect r="r" b="b" t="t" l="l"/>
              <a:pathLst>
                <a:path h="135873" w="868140">
                  <a:moveTo>
                    <a:pt x="67936" y="0"/>
                  </a:moveTo>
                  <a:lnTo>
                    <a:pt x="800203" y="0"/>
                  </a:lnTo>
                  <a:cubicBezTo>
                    <a:pt x="818221" y="0"/>
                    <a:pt x="835501" y="7158"/>
                    <a:pt x="848242" y="19898"/>
                  </a:cubicBezTo>
                  <a:cubicBezTo>
                    <a:pt x="860982" y="32639"/>
                    <a:pt x="868140" y="49919"/>
                    <a:pt x="868140" y="67936"/>
                  </a:cubicBezTo>
                  <a:lnTo>
                    <a:pt x="868140" y="67936"/>
                  </a:lnTo>
                  <a:cubicBezTo>
                    <a:pt x="868140" y="85954"/>
                    <a:pt x="860982" y="103234"/>
                    <a:pt x="848242" y="115975"/>
                  </a:cubicBezTo>
                  <a:cubicBezTo>
                    <a:pt x="835501" y="128715"/>
                    <a:pt x="818221" y="135873"/>
                    <a:pt x="800203" y="135873"/>
                  </a:cubicBezTo>
                  <a:lnTo>
                    <a:pt x="67936" y="135873"/>
                  </a:lnTo>
                  <a:cubicBezTo>
                    <a:pt x="49919" y="135873"/>
                    <a:pt x="32639" y="128715"/>
                    <a:pt x="19898" y="115975"/>
                  </a:cubicBezTo>
                  <a:cubicBezTo>
                    <a:pt x="7158" y="103234"/>
                    <a:pt x="0" y="85954"/>
                    <a:pt x="0" y="67936"/>
                  </a:cubicBezTo>
                  <a:lnTo>
                    <a:pt x="0" y="67936"/>
                  </a:lnTo>
                  <a:cubicBezTo>
                    <a:pt x="0" y="49919"/>
                    <a:pt x="7158" y="32639"/>
                    <a:pt x="19898" y="19898"/>
                  </a:cubicBezTo>
                  <a:cubicBezTo>
                    <a:pt x="32639" y="7158"/>
                    <a:pt x="49919" y="0"/>
                    <a:pt x="67936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68140" cy="183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41453" y="-663653"/>
            <a:ext cx="849106" cy="2666011"/>
            <a:chOff x="0" y="0"/>
            <a:chExt cx="354330" cy="11125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998434" y="252407"/>
            <a:ext cx="2559492" cy="809542"/>
            <a:chOff x="0" y="0"/>
            <a:chExt cx="1068070" cy="3378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2376747" y="7139261"/>
            <a:ext cx="344876" cy="1082837"/>
            <a:chOff x="0" y="0"/>
            <a:chExt cx="354330" cy="11125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2034344" y="7511331"/>
            <a:ext cx="1039573" cy="328807"/>
            <a:chOff x="0" y="0"/>
            <a:chExt cx="1068070" cy="3378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69736" y="4046192"/>
            <a:ext cx="271684" cy="853029"/>
            <a:chOff x="0" y="0"/>
            <a:chExt cx="354330" cy="11125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0" y="4339299"/>
            <a:ext cx="818947" cy="259025"/>
            <a:chOff x="0" y="0"/>
            <a:chExt cx="1068070" cy="3378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4919261" y="8652888"/>
            <a:ext cx="246266" cy="773221"/>
            <a:chOff x="0" y="0"/>
            <a:chExt cx="354330" cy="11125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4674761" y="8908301"/>
            <a:ext cx="774800" cy="245062"/>
            <a:chOff x="0" y="0"/>
            <a:chExt cx="1068070" cy="3378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998434" y="8381182"/>
            <a:ext cx="1113540" cy="1054239"/>
          </a:xfrm>
          <a:custGeom>
            <a:avLst/>
            <a:gdLst/>
            <a:ahLst/>
            <a:cxnLst/>
            <a:rect r="r" b="b" t="t" l="l"/>
            <a:pathLst>
              <a:path h="1054239" w="1113540">
                <a:moveTo>
                  <a:pt x="0" y="0"/>
                </a:moveTo>
                <a:lnTo>
                  <a:pt x="1113540" y="0"/>
                </a:lnTo>
                <a:lnTo>
                  <a:pt x="1113540" y="1054239"/>
                </a:lnTo>
                <a:lnTo>
                  <a:pt x="0" y="1054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9381" t="-87522" r="-81473" b="-11990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932822" y="8841626"/>
            <a:ext cx="93766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CYS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846743" y="3025351"/>
            <a:ext cx="5803458" cy="18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423"/>
              </a:lnSpc>
            </a:pPr>
            <a:r>
              <a:rPr lang="en-US" sz="5986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MODELO DE DATOS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DAGYkvoCZqk</dc:identifier>
  <dcterms:modified xsi:type="dcterms:W3CDTF">2011-08-01T06:04:30Z</dcterms:modified>
  <cp:revision>1</cp:revision>
  <dc:title>La importancia de los datos médicos.</dc:title>
</cp:coreProperties>
</file>