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afc5bfe28_2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afc5bfe28_2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afc5bfe28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afc5bfe28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afc5bfe28_2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afc5bfe28_2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afc5bfe2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afc5bfe2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afc5bfe28_2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afc5bfe28_2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afc5bfe28_2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afc5bfe28_2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571500" y="1143000"/>
            <a:ext cx="8001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71500" y="3428999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140250" y="-854250"/>
            <a:ext cx="28635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5714998" y="1714500"/>
            <a:ext cx="4000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428750" y="-285751"/>
            <a:ext cx="40005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71500" y="1143000"/>
            <a:ext cx="80010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71500" y="3442097"/>
            <a:ext cx="8001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71500" y="1714499"/>
            <a:ext cx="3863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09159" y="1714499"/>
            <a:ext cx="3863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571500" y="1714499"/>
            <a:ext cx="386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571500" y="2286000"/>
            <a:ext cx="3863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4709158" y="1714500"/>
            <a:ext cx="386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709158" y="2286000"/>
            <a:ext cx="3863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571500" y="571499"/>
            <a:ext cx="285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000500" y="571501"/>
            <a:ext cx="4572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571500" y="1714500"/>
            <a:ext cx="2857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571501" y="571500"/>
            <a:ext cx="285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4000500" y="571501"/>
            <a:ext cx="4515900" cy="4000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71501" y="1714500"/>
            <a:ext cx="2857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118382" y="4683627"/>
            <a:ext cx="3025617" cy="459873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" y="516095"/>
            <a:ext cx="336368" cy="1225689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5482094" y="4608052"/>
            <a:ext cx="3313703" cy="53861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71500" y="1143000"/>
            <a:ext cx="8001000" cy="171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000">
                <a:latin typeface="Montserrat"/>
                <a:ea typeface="Montserrat"/>
                <a:cs typeface="Montserrat"/>
                <a:sym typeface="Montserrat"/>
              </a:rPr>
              <a:t>Proyecto APT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000">
                <a:latin typeface="Montserrat"/>
                <a:ea typeface="Montserrat"/>
                <a:cs typeface="Montserrat"/>
                <a:sym typeface="Montserrat"/>
              </a:rPr>
              <a:t>“Consultorio CYS”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126150" y="3146700"/>
            <a:ext cx="1949100" cy="131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Integrantes: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Diego cordova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Guillermo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rojas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Samuel vallejos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avier rojas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28650" y="1714500"/>
            <a:ext cx="77916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just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Descripción del proyecto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Objetivos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Arquitectura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Beneficios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Riesgos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proyecto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8582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Nuestro proyecto resolverá los problemas que tiene los médicos para acceder a la información médica de los pacientes al crear una página web donde los médicos puedan ver todo el historial médico de todos los pacientes que atiendan y además contará con una IA que su función es ayudar al médico a simplificar la información de los pacientes para que de esta forma el médico pueda brindar una atención más rápida y de calidad a los pacientes.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claros y coherentes.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722125"/>
            <a:ext cx="8520600" cy="218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Nuestro objetivo es que los registros de los pacientes sean universales, permitiendo que cualquier hospital acceda a su historial médico. Esto mejorará la calidad de los datos y facilitará un mejor análisis de los problemas de salud, brindando a los médicos la información necesaria para hacer diagnósticos precisos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Primero desarrollaremos el Frontend utilizando HTML, CSS y JavaScript para la parte visual de la página. Luego, trabajaremos en el Backend creando la base de datos de los </a:t>
            </a:r>
            <a:r>
              <a:rPr lang="es"/>
              <a:t>pacientes y</a:t>
            </a:r>
            <a:r>
              <a:rPr lang="es"/>
              <a:t>  Finalmente, implementaremos una IA que sugiera posibles diagnósticos basados en chequeos previos realizados por otros médicos.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Facilitar y/o ayudar a los médicos brindando los historiales médicos del paciente que está atendiendo, para hacer diagnósticos firmes sobre algún problema de salud o enfermedad según los diagnósticos anteriores. En el cual, la IA puede ayudar al médico o doctor para sacar posibles diagnósticos.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Riesgos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71500" y="1638300"/>
            <a:ext cx="8001000" cy="28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"/>
              <a:t>La IA brinde un diagnósticos incorrectos y puede provocar que el médico se afianzar solo por lo que le dice la IA y se equivoque al dar un tratamiento, dañando al paciente.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"/>
              <a:t>Ciberataques, en los cuales los hackers pueden manipular los datos de los pacientes, como robar, modificar o eliminar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Los médicos dependan en exceso de los resultados o diagnósticos que le brinda la IA, lo que puede provocar que no realice sus propios prejuicios o su rutina de evaluación médicas.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bbleVTI">
  <a:themeElements>
    <a:clrScheme name="Blush 3">
      <a:dk1>
        <a:srgbClr val="000000"/>
      </a:dk1>
      <a:lt1>
        <a:srgbClr val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