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DM Sans Medium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Hanken Grotesk"/>
      <p:regular r:id="rId25"/>
      <p:bold r:id="rId26"/>
      <p:italic r:id="rId27"/>
      <p:boldItalic r:id="rId28"/>
    </p:embeddedFont>
    <p:embeddedFont>
      <p:font typeface="DM Sans SemiBold"/>
      <p:regular r:id="rId29"/>
      <p:bold r:id="rId30"/>
      <p:italic r:id="rId31"/>
      <p:boldItalic r:id="rId32"/>
    </p:embeddedFont>
    <p:embeddedFont>
      <p:font typeface="DM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ankenGrotesk-bold.fntdata"/><Relationship Id="rId25" Type="http://schemas.openxmlformats.org/officeDocument/2006/relationships/font" Target="fonts/HankenGrotesk-regular.fntdata"/><Relationship Id="rId28" Type="http://schemas.openxmlformats.org/officeDocument/2006/relationships/font" Target="fonts/HankenGrotesk-boldItalic.fntdata"/><Relationship Id="rId27" Type="http://schemas.openxmlformats.org/officeDocument/2006/relationships/font" Target="fonts/HankenGrotesk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SemiBold-italic.fntdata"/><Relationship Id="rId30" Type="http://schemas.openxmlformats.org/officeDocument/2006/relationships/font" Target="fonts/DMSansSemiBold-bold.fntdata"/><Relationship Id="rId11" Type="http://schemas.openxmlformats.org/officeDocument/2006/relationships/slide" Target="slides/slide5.xml"/><Relationship Id="rId33" Type="http://schemas.openxmlformats.org/officeDocument/2006/relationships/font" Target="fonts/DMSans-regular.fntdata"/><Relationship Id="rId10" Type="http://schemas.openxmlformats.org/officeDocument/2006/relationships/slide" Target="slides/slide4.xml"/><Relationship Id="rId32" Type="http://schemas.openxmlformats.org/officeDocument/2006/relationships/font" Target="fonts/DMSansSemiBold-boldItalic.fntdata"/><Relationship Id="rId13" Type="http://schemas.openxmlformats.org/officeDocument/2006/relationships/slide" Target="slides/slide7.xml"/><Relationship Id="rId35" Type="http://schemas.openxmlformats.org/officeDocument/2006/relationships/font" Target="fonts/DMSans-italic.fntdata"/><Relationship Id="rId12" Type="http://schemas.openxmlformats.org/officeDocument/2006/relationships/slide" Target="slides/slide6.xml"/><Relationship Id="rId34" Type="http://schemas.openxmlformats.org/officeDocument/2006/relationships/font" Target="fonts/DMSans-bold.fntdata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36" Type="http://schemas.openxmlformats.org/officeDocument/2006/relationships/font" Target="fonts/DMSans-boldItalic.fntdata"/><Relationship Id="rId17" Type="http://schemas.openxmlformats.org/officeDocument/2006/relationships/font" Target="fonts/DMSansMedium-regular.fntdata"/><Relationship Id="rId16" Type="http://schemas.openxmlformats.org/officeDocument/2006/relationships/font" Target="fonts/RobotoSlab-bold.fntdata"/><Relationship Id="rId19" Type="http://schemas.openxmlformats.org/officeDocument/2006/relationships/font" Target="fonts/DMSansMedium-italic.fntdata"/><Relationship Id="rId18" Type="http://schemas.openxmlformats.org/officeDocument/2006/relationships/font" Target="fonts/DMSa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0d52d2f27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0d52d2f27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0d52d2f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0d52d2f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SLIDES_API17837367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SLIDES_API17837367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SLIDES_API178373673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SLIDES_API178373673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SLIDES_API178373673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SLIDES_API178373673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SLIDES_API178373673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SLIDES_API178373673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SLIDES_API178373673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SLIDES_API178373673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SLIDES_API1783736738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SLIDES_API1783736738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71500" y="5715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71500" y="1714500"/>
            <a:ext cx="8001000" cy="28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7041874" y="145740"/>
            <a:ext cx="153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571499" y="4767263"/>
            <a:ext cx="495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7429500" y="4767263"/>
            <a:ext cx="114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414000" y="860225"/>
            <a:ext cx="503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900275" y="0"/>
            <a:ext cx="32439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14000" y="1717200"/>
            <a:ext cx="50364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-87" y="0"/>
            <a:ext cx="59004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>
            <p:ph idx="2" type="pic"/>
          </p:nvPr>
        </p:nvSpPr>
        <p:spPr>
          <a:xfrm>
            <a:off x="5863700" y="-19075"/>
            <a:ext cx="3280500" cy="51993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6"/>
          <p:cNvSpPr txBox="1"/>
          <p:nvPr>
            <p:ph type="ctrTitle"/>
          </p:nvPr>
        </p:nvSpPr>
        <p:spPr>
          <a:xfrm>
            <a:off x="446400" y="622800"/>
            <a:ext cx="502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46400" y="1519200"/>
            <a:ext cx="50220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0" y="0"/>
            <a:ext cx="3230100" cy="2554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180000" y="770400"/>
            <a:ext cx="28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783600" y="72360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783600" y="210240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3783600" y="347760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8415850" y="0"/>
            <a:ext cx="7284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-250" y="0"/>
            <a:ext cx="7284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ctrTitle"/>
          </p:nvPr>
        </p:nvSpPr>
        <p:spPr>
          <a:xfrm>
            <a:off x="1461600" y="175725"/>
            <a:ext cx="621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" name="Google Shape;92;p18"/>
          <p:cNvSpPr/>
          <p:nvPr/>
        </p:nvSpPr>
        <p:spPr>
          <a:xfrm>
            <a:off x="1463250" y="1061734"/>
            <a:ext cx="2849400" cy="11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4831350" y="1061734"/>
            <a:ext cx="2849400" cy="11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461600" y="1320575"/>
            <a:ext cx="28512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1461600" y="1914575"/>
            <a:ext cx="28512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3" type="subTitle"/>
          </p:nvPr>
        </p:nvSpPr>
        <p:spPr>
          <a:xfrm>
            <a:off x="4831200" y="1320575"/>
            <a:ext cx="28512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4" type="body"/>
          </p:nvPr>
        </p:nvSpPr>
        <p:spPr>
          <a:xfrm>
            <a:off x="4831200" y="1914575"/>
            <a:ext cx="28512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6087525" y="0"/>
            <a:ext cx="3057000" cy="345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>
            <p:ph idx="2" type="pic"/>
          </p:nvPr>
        </p:nvSpPr>
        <p:spPr>
          <a:xfrm>
            <a:off x="6087525" y="982700"/>
            <a:ext cx="2768400" cy="12495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9"/>
          <p:cNvSpPr txBox="1"/>
          <p:nvPr>
            <p:ph type="ctrTitle"/>
          </p:nvPr>
        </p:nvSpPr>
        <p:spPr>
          <a:xfrm>
            <a:off x="360000" y="285550"/>
            <a:ext cx="522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60000" y="982700"/>
            <a:ext cx="55254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360000" y="1416288"/>
            <a:ext cx="55254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4" type="subTitle"/>
          </p:nvPr>
        </p:nvSpPr>
        <p:spPr>
          <a:xfrm>
            <a:off x="360000" y="3016800"/>
            <a:ext cx="55254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5" type="body"/>
          </p:nvPr>
        </p:nvSpPr>
        <p:spPr>
          <a:xfrm>
            <a:off x="360000" y="3450300"/>
            <a:ext cx="55254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9"/>
          <p:cNvSpPr/>
          <p:nvPr>
            <p:ph idx="6" type="pic"/>
          </p:nvPr>
        </p:nvSpPr>
        <p:spPr>
          <a:xfrm>
            <a:off x="6087525" y="3016800"/>
            <a:ext cx="2768400" cy="1249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 rot="5400000">
            <a:off x="4137500" y="-1034750"/>
            <a:ext cx="1869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 rot="5400000">
            <a:off x="7348750" y="-1020800"/>
            <a:ext cx="2148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 rot="5400000">
            <a:off x="4122350" y="3917850"/>
            <a:ext cx="2172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 rot="5400000">
            <a:off x="7348750" y="3916650"/>
            <a:ext cx="2148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ctrTitle"/>
          </p:nvPr>
        </p:nvSpPr>
        <p:spPr>
          <a:xfrm>
            <a:off x="396000" y="344175"/>
            <a:ext cx="230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3078000" y="344175"/>
            <a:ext cx="230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3078000" y="938175"/>
            <a:ext cx="23040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6303600" y="344175"/>
            <a:ext cx="230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4" type="body"/>
          </p:nvPr>
        </p:nvSpPr>
        <p:spPr>
          <a:xfrm>
            <a:off x="6303600" y="938175"/>
            <a:ext cx="23040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1" name="Google Shape;121;p21"/>
          <p:cNvSpPr/>
          <p:nvPr/>
        </p:nvSpPr>
        <p:spPr>
          <a:xfrm rot="5400000">
            <a:off x="-489125" y="1263600"/>
            <a:ext cx="44379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540851" y="46432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540851" y="457327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 rot="5400000">
            <a:off x="2353050" y="1258800"/>
            <a:ext cx="44379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383026" y="45952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3383026" y="456847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540000" y="736400"/>
            <a:ext cx="2379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540000" y="1383826"/>
            <a:ext cx="23796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3" type="subTitle"/>
          </p:nvPr>
        </p:nvSpPr>
        <p:spPr>
          <a:xfrm>
            <a:off x="3384000" y="732800"/>
            <a:ext cx="2379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4" type="body"/>
          </p:nvPr>
        </p:nvSpPr>
        <p:spPr>
          <a:xfrm>
            <a:off x="3384000" y="1379849"/>
            <a:ext cx="23796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type="ctrTitle"/>
          </p:nvPr>
        </p:nvSpPr>
        <p:spPr>
          <a:xfrm>
            <a:off x="6102000" y="706700"/>
            <a:ext cx="27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SECTION_TITLE_AND_DESCRI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0" y="0"/>
            <a:ext cx="29067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type="ctrTitle"/>
          </p:nvPr>
        </p:nvSpPr>
        <p:spPr>
          <a:xfrm>
            <a:off x="349200" y="3600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0" y="0"/>
            <a:ext cx="3042900" cy="2994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>
            <p:ph idx="2" type="pic"/>
          </p:nvPr>
        </p:nvSpPr>
        <p:spPr>
          <a:xfrm>
            <a:off x="0" y="2995200"/>
            <a:ext cx="3042000" cy="21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3"/>
          <p:cNvSpPr txBox="1"/>
          <p:nvPr>
            <p:ph type="ctrTitle"/>
          </p:nvPr>
        </p:nvSpPr>
        <p:spPr>
          <a:xfrm>
            <a:off x="331200" y="388800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481200" y="388800"/>
            <a:ext cx="50184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5" name="Google Shape;145;p24"/>
          <p:cNvSpPr/>
          <p:nvPr>
            <p:ph idx="2" type="pic"/>
          </p:nvPr>
        </p:nvSpPr>
        <p:spPr>
          <a:xfrm>
            <a:off x="0" y="0"/>
            <a:ext cx="9144000" cy="10512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0" y="1050600"/>
            <a:ext cx="9144000" cy="13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type="ctrTitle"/>
          </p:nvPr>
        </p:nvSpPr>
        <p:spPr>
          <a:xfrm>
            <a:off x="356400" y="1360800"/>
            <a:ext cx="8431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56400" y="2012400"/>
            <a:ext cx="84312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1" name="Google Shape;151;p25"/>
          <p:cNvSpPr/>
          <p:nvPr/>
        </p:nvSpPr>
        <p:spPr>
          <a:xfrm rot="5400000">
            <a:off x="2009250" y="-95062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 rot="5400000">
            <a:off x="2009250" y="3973950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 rot="5400000">
            <a:off x="4522800" y="-95062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rot="5400000">
            <a:off x="4522800" y="3973950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rot="5400000">
            <a:off x="7036350" y="-95062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 rot="5400000">
            <a:off x="7036350" y="3973950"/>
            <a:ext cx="100200" cy="2238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type="ctrTitle"/>
          </p:nvPr>
        </p:nvSpPr>
        <p:spPr>
          <a:xfrm>
            <a:off x="941400" y="223450"/>
            <a:ext cx="72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943200" y="1236875"/>
            <a:ext cx="2235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943200" y="2007275"/>
            <a:ext cx="2235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3" type="subTitle"/>
          </p:nvPr>
        </p:nvSpPr>
        <p:spPr>
          <a:xfrm>
            <a:off x="3456000" y="1236875"/>
            <a:ext cx="2235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4" type="body"/>
          </p:nvPr>
        </p:nvSpPr>
        <p:spPr>
          <a:xfrm>
            <a:off x="3456000" y="2007275"/>
            <a:ext cx="2235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5" type="subTitle"/>
          </p:nvPr>
        </p:nvSpPr>
        <p:spPr>
          <a:xfrm>
            <a:off x="5968800" y="1236875"/>
            <a:ext cx="2235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6" type="body"/>
          </p:nvPr>
        </p:nvSpPr>
        <p:spPr>
          <a:xfrm>
            <a:off x="5968800" y="2007275"/>
            <a:ext cx="2235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CUSTOM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990000" y="0"/>
            <a:ext cx="7070400" cy="13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990000" y="5004600"/>
            <a:ext cx="7070400" cy="13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6"/>
          <p:cNvCxnSpPr/>
          <p:nvPr/>
        </p:nvCxnSpPr>
        <p:spPr>
          <a:xfrm>
            <a:off x="32571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6"/>
          <p:cNvCxnSpPr/>
          <p:nvPr/>
        </p:nvCxnSpPr>
        <p:spPr>
          <a:xfrm>
            <a:off x="57783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6"/>
          <p:cNvSpPr txBox="1"/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990000" y="1404000"/>
            <a:ext cx="20124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990000" y="2121911"/>
            <a:ext cx="2012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3" type="subTitle"/>
          </p:nvPr>
        </p:nvSpPr>
        <p:spPr>
          <a:xfrm>
            <a:off x="3520800" y="1404000"/>
            <a:ext cx="20124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4" type="body"/>
          </p:nvPr>
        </p:nvSpPr>
        <p:spPr>
          <a:xfrm>
            <a:off x="3520800" y="2121911"/>
            <a:ext cx="2012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5" type="subTitle"/>
          </p:nvPr>
        </p:nvSpPr>
        <p:spPr>
          <a:xfrm>
            <a:off x="6048000" y="1404000"/>
            <a:ext cx="20124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6" type="body"/>
          </p:nvPr>
        </p:nvSpPr>
        <p:spPr>
          <a:xfrm>
            <a:off x="6048000" y="2121911"/>
            <a:ext cx="20124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CUSTOM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3045000" y="353850"/>
            <a:ext cx="6099000" cy="44358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 rot="10800000">
            <a:off x="3403225" y="732000"/>
            <a:ext cx="711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 rot="10800000">
            <a:off x="3403225" y="2164800"/>
            <a:ext cx="711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 rot="10800000">
            <a:off x="3403225" y="3599400"/>
            <a:ext cx="711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3812400" y="594000"/>
            <a:ext cx="480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2" type="body"/>
          </p:nvPr>
        </p:nvSpPr>
        <p:spPr>
          <a:xfrm>
            <a:off x="3812400" y="1040400"/>
            <a:ext cx="4809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3" type="subTitle"/>
          </p:nvPr>
        </p:nvSpPr>
        <p:spPr>
          <a:xfrm>
            <a:off x="3812400" y="2026800"/>
            <a:ext cx="480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4" type="body"/>
          </p:nvPr>
        </p:nvSpPr>
        <p:spPr>
          <a:xfrm>
            <a:off x="3812400" y="2473200"/>
            <a:ext cx="4809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5" type="subTitle"/>
          </p:nvPr>
        </p:nvSpPr>
        <p:spPr>
          <a:xfrm>
            <a:off x="3812400" y="3463200"/>
            <a:ext cx="480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6" type="body"/>
          </p:nvPr>
        </p:nvSpPr>
        <p:spPr>
          <a:xfrm>
            <a:off x="3812400" y="3909600"/>
            <a:ext cx="4809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type="ctrTitle"/>
          </p:nvPr>
        </p:nvSpPr>
        <p:spPr>
          <a:xfrm>
            <a:off x="529200" y="493200"/>
            <a:ext cx="234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CUSTOM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28"/>
          <p:cNvCxnSpPr/>
          <p:nvPr/>
        </p:nvCxnSpPr>
        <p:spPr>
          <a:xfrm>
            <a:off x="32571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5778350" y="1178075"/>
            <a:ext cx="0" cy="353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8"/>
          <p:cNvSpPr/>
          <p:nvPr>
            <p:ph idx="2" type="pic"/>
          </p:nvPr>
        </p:nvSpPr>
        <p:spPr>
          <a:xfrm>
            <a:off x="990000" y="1177200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8"/>
          <p:cNvSpPr/>
          <p:nvPr/>
        </p:nvSpPr>
        <p:spPr>
          <a:xfrm>
            <a:off x="990350" y="1115675"/>
            <a:ext cx="2012400" cy="6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" type="subTitle"/>
          </p:nvPr>
        </p:nvSpPr>
        <p:spPr>
          <a:xfrm>
            <a:off x="990000" y="2120400"/>
            <a:ext cx="201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3" type="body"/>
          </p:nvPr>
        </p:nvSpPr>
        <p:spPr>
          <a:xfrm>
            <a:off x="990000" y="2728800"/>
            <a:ext cx="20124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5" name="Google Shape;195;p28"/>
          <p:cNvSpPr/>
          <p:nvPr>
            <p:ph idx="4" type="pic"/>
          </p:nvPr>
        </p:nvSpPr>
        <p:spPr>
          <a:xfrm>
            <a:off x="3510000" y="1177525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8"/>
          <p:cNvSpPr/>
          <p:nvPr/>
        </p:nvSpPr>
        <p:spPr>
          <a:xfrm>
            <a:off x="3510350" y="1116000"/>
            <a:ext cx="2012400" cy="6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idx="5" type="subTitle"/>
          </p:nvPr>
        </p:nvSpPr>
        <p:spPr>
          <a:xfrm>
            <a:off x="3510000" y="2120725"/>
            <a:ext cx="201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6" type="body"/>
          </p:nvPr>
        </p:nvSpPr>
        <p:spPr>
          <a:xfrm>
            <a:off x="3510000" y="2729125"/>
            <a:ext cx="20124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9" name="Google Shape;199;p28"/>
          <p:cNvSpPr/>
          <p:nvPr>
            <p:ph idx="7" type="pic"/>
          </p:nvPr>
        </p:nvSpPr>
        <p:spPr>
          <a:xfrm>
            <a:off x="6033600" y="1177525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8"/>
          <p:cNvSpPr/>
          <p:nvPr/>
        </p:nvSpPr>
        <p:spPr>
          <a:xfrm>
            <a:off x="6033950" y="1116000"/>
            <a:ext cx="2012400" cy="62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>
            <p:ph idx="8" type="subTitle"/>
          </p:nvPr>
        </p:nvSpPr>
        <p:spPr>
          <a:xfrm>
            <a:off x="6033600" y="2120725"/>
            <a:ext cx="201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9" type="body"/>
          </p:nvPr>
        </p:nvSpPr>
        <p:spPr>
          <a:xfrm>
            <a:off x="6033600" y="2729125"/>
            <a:ext cx="20124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type="ctrTitle"/>
          </p:nvPr>
        </p:nvSpPr>
        <p:spPr>
          <a:xfrm>
            <a:off x="981000" y="172450"/>
            <a:ext cx="707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0" y="1638325"/>
            <a:ext cx="9144000" cy="35052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4253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3312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8" name="Google Shape;208;p29"/>
          <p:cNvSpPr txBox="1"/>
          <p:nvPr>
            <p:ph idx="2" type="body"/>
          </p:nvPr>
        </p:nvSpPr>
        <p:spPr>
          <a:xfrm>
            <a:off x="3312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29"/>
          <p:cNvSpPr/>
          <p:nvPr/>
        </p:nvSpPr>
        <p:spPr>
          <a:xfrm>
            <a:off x="25997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idx="3" type="subTitle"/>
          </p:nvPr>
        </p:nvSpPr>
        <p:spPr>
          <a:xfrm>
            <a:off x="25056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4" type="body"/>
          </p:nvPr>
        </p:nvSpPr>
        <p:spPr>
          <a:xfrm>
            <a:off x="25056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29"/>
          <p:cNvSpPr/>
          <p:nvPr/>
        </p:nvSpPr>
        <p:spPr>
          <a:xfrm>
            <a:off x="47777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>
            <p:ph idx="5" type="subTitle"/>
          </p:nvPr>
        </p:nvSpPr>
        <p:spPr>
          <a:xfrm>
            <a:off x="46836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6" type="body"/>
          </p:nvPr>
        </p:nvSpPr>
        <p:spPr>
          <a:xfrm>
            <a:off x="46836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29"/>
          <p:cNvSpPr/>
          <p:nvPr/>
        </p:nvSpPr>
        <p:spPr>
          <a:xfrm>
            <a:off x="69521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>
            <p:ph idx="7" type="subTitle"/>
          </p:nvPr>
        </p:nvSpPr>
        <p:spPr>
          <a:xfrm>
            <a:off x="6858000" y="2296800"/>
            <a:ext cx="205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8" type="body"/>
          </p:nvPr>
        </p:nvSpPr>
        <p:spPr>
          <a:xfrm>
            <a:off x="6858000" y="2959200"/>
            <a:ext cx="20520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type="ctrTitle"/>
          </p:nvPr>
        </p:nvSpPr>
        <p:spPr>
          <a:xfrm>
            <a:off x="331200" y="322000"/>
            <a:ext cx="8442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/>
          <p:nvPr/>
        </p:nvSpPr>
        <p:spPr>
          <a:xfrm>
            <a:off x="910088" y="1176050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910088" y="3096749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4709522" y="1176050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4709522" y="3096749"/>
            <a:ext cx="3524400" cy="17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4376400" y="1181100"/>
            <a:ext cx="56100" cy="17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77900" y="1181100"/>
            <a:ext cx="56100" cy="171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4376400" y="3099300"/>
            <a:ext cx="56100" cy="171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8177900" y="3099300"/>
            <a:ext cx="56100" cy="171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1158188" y="1740650"/>
            <a:ext cx="592200" cy="59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1158188" y="3661350"/>
            <a:ext cx="592200" cy="59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4960513" y="1740650"/>
            <a:ext cx="592200" cy="59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4960513" y="3661350"/>
            <a:ext cx="592200" cy="59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1230188" y="18126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1230188" y="37333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5032513" y="18126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5032513" y="37333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6" name="Google Shape;236;p30"/>
          <p:cNvSpPr txBox="1"/>
          <p:nvPr>
            <p:ph idx="1" type="subTitle"/>
          </p:nvPr>
        </p:nvSpPr>
        <p:spPr>
          <a:xfrm>
            <a:off x="1904400" y="13356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37" name="Google Shape;237;p30"/>
          <p:cNvSpPr txBox="1"/>
          <p:nvPr>
            <p:ph idx="2" type="body"/>
          </p:nvPr>
        </p:nvSpPr>
        <p:spPr>
          <a:xfrm>
            <a:off x="1904400" y="18612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3" type="subTitle"/>
          </p:nvPr>
        </p:nvSpPr>
        <p:spPr>
          <a:xfrm>
            <a:off x="5706000" y="13356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39" name="Google Shape;239;p30"/>
          <p:cNvSpPr txBox="1"/>
          <p:nvPr>
            <p:ph idx="4" type="body"/>
          </p:nvPr>
        </p:nvSpPr>
        <p:spPr>
          <a:xfrm>
            <a:off x="5706000" y="18612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5" type="subTitle"/>
          </p:nvPr>
        </p:nvSpPr>
        <p:spPr>
          <a:xfrm>
            <a:off x="1904400" y="32580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6" type="body"/>
          </p:nvPr>
        </p:nvSpPr>
        <p:spPr>
          <a:xfrm>
            <a:off x="1904400" y="37836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2" name="Google Shape;242;p30"/>
          <p:cNvSpPr txBox="1"/>
          <p:nvPr>
            <p:ph idx="7" type="subTitle"/>
          </p:nvPr>
        </p:nvSpPr>
        <p:spPr>
          <a:xfrm>
            <a:off x="5706000" y="3304800"/>
            <a:ext cx="23688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8" type="body"/>
          </p:nvPr>
        </p:nvSpPr>
        <p:spPr>
          <a:xfrm>
            <a:off x="5706000" y="3830400"/>
            <a:ext cx="23688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type="ctrTitle"/>
          </p:nvPr>
        </p:nvSpPr>
        <p:spPr>
          <a:xfrm>
            <a:off x="910800" y="324000"/>
            <a:ext cx="732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/>
          <p:nvPr/>
        </p:nvSpPr>
        <p:spPr>
          <a:xfrm>
            <a:off x="353100" y="1229200"/>
            <a:ext cx="8437800" cy="3164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31"/>
          <p:cNvSpPr txBox="1"/>
          <p:nvPr>
            <p:ph idx="1" type="subTitle"/>
          </p:nvPr>
        </p:nvSpPr>
        <p:spPr>
          <a:xfrm>
            <a:off x="1562400" y="1674000"/>
            <a:ext cx="1753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48" name="Google Shape;248;p31"/>
          <p:cNvSpPr txBox="1"/>
          <p:nvPr>
            <p:ph idx="2" type="body"/>
          </p:nvPr>
        </p:nvSpPr>
        <p:spPr>
          <a:xfrm>
            <a:off x="1562400" y="2375275"/>
            <a:ext cx="17532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1"/>
          <p:cNvSpPr txBox="1"/>
          <p:nvPr>
            <p:ph idx="3" type="subTitle"/>
          </p:nvPr>
        </p:nvSpPr>
        <p:spPr>
          <a:xfrm>
            <a:off x="3697200" y="1674000"/>
            <a:ext cx="1753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0" name="Google Shape;250;p31"/>
          <p:cNvSpPr txBox="1"/>
          <p:nvPr>
            <p:ph idx="4" type="body"/>
          </p:nvPr>
        </p:nvSpPr>
        <p:spPr>
          <a:xfrm>
            <a:off x="3697200" y="2375275"/>
            <a:ext cx="17532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1"/>
          <p:cNvSpPr txBox="1"/>
          <p:nvPr>
            <p:ph idx="5" type="subTitle"/>
          </p:nvPr>
        </p:nvSpPr>
        <p:spPr>
          <a:xfrm>
            <a:off x="5828400" y="1674000"/>
            <a:ext cx="1753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2" name="Google Shape;252;p31"/>
          <p:cNvSpPr txBox="1"/>
          <p:nvPr>
            <p:ph idx="6" type="body"/>
          </p:nvPr>
        </p:nvSpPr>
        <p:spPr>
          <a:xfrm>
            <a:off x="5828400" y="2375275"/>
            <a:ext cx="17532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1"/>
          <p:cNvSpPr/>
          <p:nvPr/>
        </p:nvSpPr>
        <p:spPr>
          <a:xfrm rot="10800000">
            <a:off x="3490225" y="2352900"/>
            <a:ext cx="303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 rot="10800000">
            <a:off x="5623463" y="2352900"/>
            <a:ext cx="30300" cy="813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 txBox="1"/>
          <p:nvPr>
            <p:ph type="ctrTitle"/>
          </p:nvPr>
        </p:nvSpPr>
        <p:spPr>
          <a:xfrm>
            <a:off x="378000" y="381600"/>
            <a:ext cx="8398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/>
          <p:nvPr/>
        </p:nvSpPr>
        <p:spPr>
          <a:xfrm>
            <a:off x="3732950" y="368125"/>
            <a:ext cx="4888800" cy="14691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3732950" y="1837200"/>
            <a:ext cx="4888800" cy="1469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/>
          <p:nvPr/>
        </p:nvSpPr>
        <p:spPr>
          <a:xfrm>
            <a:off x="3732950" y="3306275"/>
            <a:ext cx="4888800" cy="1469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3834000" y="471600"/>
            <a:ext cx="46872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1" name="Google Shape;261;p32"/>
          <p:cNvSpPr txBox="1"/>
          <p:nvPr>
            <p:ph idx="2" type="body"/>
          </p:nvPr>
        </p:nvSpPr>
        <p:spPr>
          <a:xfrm>
            <a:off x="3834000" y="1008000"/>
            <a:ext cx="4687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3" type="subTitle"/>
          </p:nvPr>
        </p:nvSpPr>
        <p:spPr>
          <a:xfrm>
            <a:off x="3834000" y="1940400"/>
            <a:ext cx="46872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3" name="Google Shape;263;p32"/>
          <p:cNvSpPr txBox="1"/>
          <p:nvPr>
            <p:ph idx="4" type="body"/>
          </p:nvPr>
        </p:nvSpPr>
        <p:spPr>
          <a:xfrm>
            <a:off x="3834000" y="2476800"/>
            <a:ext cx="4687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5" type="subTitle"/>
          </p:nvPr>
        </p:nvSpPr>
        <p:spPr>
          <a:xfrm>
            <a:off x="3834000" y="3409200"/>
            <a:ext cx="46872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5" name="Google Shape;265;p32"/>
          <p:cNvSpPr txBox="1"/>
          <p:nvPr>
            <p:ph idx="6" type="body"/>
          </p:nvPr>
        </p:nvSpPr>
        <p:spPr>
          <a:xfrm>
            <a:off x="3834000" y="3945600"/>
            <a:ext cx="4687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32"/>
          <p:cNvSpPr txBox="1"/>
          <p:nvPr>
            <p:ph type="ctrTitle"/>
          </p:nvPr>
        </p:nvSpPr>
        <p:spPr>
          <a:xfrm>
            <a:off x="619200" y="424800"/>
            <a:ext cx="234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CUSTOM_7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3"/>
          <p:cNvGrpSpPr/>
          <p:nvPr/>
        </p:nvGrpSpPr>
        <p:grpSpPr>
          <a:xfrm rot="-5400000">
            <a:off x="1520637" y="37635"/>
            <a:ext cx="534621" cy="2841870"/>
            <a:chOff x="4318975" y="1083450"/>
            <a:chExt cx="529800" cy="591305"/>
          </a:xfrm>
        </p:grpSpPr>
        <p:sp>
          <p:nvSpPr>
            <p:cNvPr id="269" name="Google Shape;269;p33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" name="Google Shape;270;p3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1" name="Google Shape;271;p33"/>
          <p:cNvGrpSpPr/>
          <p:nvPr/>
        </p:nvGrpSpPr>
        <p:grpSpPr>
          <a:xfrm rot="-5400000">
            <a:off x="7121114" y="53235"/>
            <a:ext cx="534621" cy="2810671"/>
            <a:chOff x="4318975" y="1084322"/>
            <a:chExt cx="529800" cy="590378"/>
          </a:xfrm>
        </p:grpSpPr>
        <p:sp>
          <p:nvSpPr>
            <p:cNvPr id="272" name="Google Shape;272;p3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" name="Google Shape;273;p33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4" name="Google Shape;274;p33"/>
          <p:cNvGrpSpPr/>
          <p:nvPr/>
        </p:nvGrpSpPr>
        <p:grpSpPr>
          <a:xfrm rot="-5400000">
            <a:off x="4310491" y="55884"/>
            <a:ext cx="534621" cy="2805422"/>
            <a:chOff x="4318975" y="1083450"/>
            <a:chExt cx="529800" cy="591250"/>
          </a:xfrm>
        </p:grpSpPr>
        <p:sp>
          <p:nvSpPr>
            <p:cNvPr id="275" name="Google Shape;275;p3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" name="Google Shape;276;p3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7" name="Google Shape;277;p33"/>
          <p:cNvSpPr txBox="1"/>
          <p:nvPr>
            <p:ph type="ctrTitle"/>
          </p:nvPr>
        </p:nvSpPr>
        <p:spPr>
          <a:xfrm>
            <a:off x="275000" y="366100"/>
            <a:ext cx="8518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366975" y="1663550"/>
            <a:ext cx="258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366975" y="2380729"/>
            <a:ext cx="25842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3" type="subTitle"/>
          </p:nvPr>
        </p:nvSpPr>
        <p:spPr>
          <a:xfrm>
            <a:off x="3175013" y="1663550"/>
            <a:ext cx="258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81" name="Google Shape;281;p33"/>
          <p:cNvSpPr txBox="1"/>
          <p:nvPr>
            <p:ph idx="4" type="body"/>
          </p:nvPr>
        </p:nvSpPr>
        <p:spPr>
          <a:xfrm>
            <a:off x="3175013" y="2380729"/>
            <a:ext cx="25842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2" name="Google Shape;282;p33"/>
          <p:cNvSpPr txBox="1"/>
          <p:nvPr>
            <p:ph idx="5" type="subTitle"/>
          </p:nvPr>
        </p:nvSpPr>
        <p:spPr>
          <a:xfrm>
            <a:off x="5972813" y="1663550"/>
            <a:ext cx="258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83" name="Google Shape;283;p33"/>
          <p:cNvSpPr txBox="1"/>
          <p:nvPr>
            <p:ph idx="6" type="body"/>
          </p:nvPr>
        </p:nvSpPr>
        <p:spPr>
          <a:xfrm>
            <a:off x="5972813" y="2380729"/>
            <a:ext cx="25842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8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1252863" y="1559400"/>
            <a:ext cx="23052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3446338" y="1559400"/>
            <a:ext cx="2305200" cy="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5705102" y="1559400"/>
            <a:ext cx="2305200" cy="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1145388" y="1474950"/>
            <a:ext cx="216900" cy="21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3383013" y="1474950"/>
            <a:ext cx="216900" cy="21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5620638" y="1474950"/>
            <a:ext cx="216900" cy="21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1" name="Google Shape;291;p34"/>
          <p:cNvSpPr txBox="1"/>
          <p:nvPr>
            <p:ph idx="1" type="subTitle"/>
          </p:nvPr>
        </p:nvSpPr>
        <p:spPr>
          <a:xfrm>
            <a:off x="1134000" y="19368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92" name="Google Shape;292;p34"/>
          <p:cNvSpPr txBox="1"/>
          <p:nvPr>
            <p:ph idx="2" type="body"/>
          </p:nvPr>
        </p:nvSpPr>
        <p:spPr>
          <a:xfrm>
            <a:off x="1134000" y="2563200"/>
            <a:ext cx="18864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3" name="Google Shape;293;p34"/>
          <p:cNvSpPr txBox="1"/>
          <p:nvPr>
            <p:ph idx="3" type="subTitle"/>
          </p:nvPr>
        </p:nvSpPr>
        <p:spPr>
          <a:xfrm>
            <a:off x="3351600" y="19368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94" name="Google Shape;294;p34"/>
          <p:cNvSpPr txBox="1"/>
          <p:nvPr>
            <p:ph idx="4" type="body"/>
          </p:nvPr>
        </p:nvSpPr>
        <p:spPr>
          <a:xfrm>
            <a:off x="3351600" y="2563200"/>
            <a:ext cx="18864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5" name="Google Shape;295;p34"/>
          <p:cNvSpPr txBox="1"/>
          <p:nvPr>
            <p:ph idx="5" type="subTitle"/>
          </p:nvPr>
        </p:nvSpPr>
        <p:spPr>
          <a:xfrm>
            <a:off x="5518800" y="19368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96" name="Google Shape;296;p34"/>
          <p:cNvSpPr txBox="1"/>
          <p:nvPr>
            <p:ph idx="6" type="body"/>
          </p:nvPr>
        </p:nvSpPr>
        <p:spPr>
          <a:xfrm>
            <a:off x="5518800" y="2563200"/>
            <a:ext cx="18864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type="ctrTitle"/>
          </p:nvPr>
        </p:nvSpPr>
        <p:spPr>
          <a:xfrm>
            <a:off x="1144800" y="464400"/>
            <a:ext cx="686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CUSTOM_9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/>
          <p:nvPr/>
        </p:nvSpPr>
        <p:spPr>
          <a:xfrm flipH="1" rot="10800000">
            <a:off x="6967020" y="1909772"/>
            <a:ext cx="2177100" cy="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 flipH="1" rot="10800000">
            <a:off x="4802706" y="1909772"/>
            <a:ext cx="21771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 flipH="1" rot="10800000">
            <a:off x="2638382" y="1909772"/>
            <a:ext cx="2177100" cy="9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 flipH="1" rot="10800000">
            <a:off x="474058" y="1909772"/>
            <a:ext cx="2177100" cy="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 flipH="1" rot="10800000">
            <a:off x="374300" y="1856400"/>
            <a:ext cx="212100" cy="2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 flipH="1" rot="10800000">
            <a:off x="2538624" y="1856400"/>
            <a:ext cx="212100" cy="20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 flipH="1" rot="10800000">
            <a:off x="4702948" y="1856400"/>
            <a:ext cx="212100" cy="20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 flipH="1" rot="10800000">
            <a:off x="6867272" y="1856400"/>
            <a:ext cx="212100" cy="20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 txBox="1"/>
          <p:nvPr>
            <p:ph idx="1" type="subTitle"/>
          </p:nvPr>
        </p:nvSpPr>
        <p:spPr>
          <a:xfrm>
            <a:off x="3744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8" name="Google Shape;308;p35"/>
          <p:cNvSpPr txBox="1"/>
          <p:nvPr>
            <p:ph idx="2" type="body"/>
          </p:nvPr>
        </p:nvSpPr>
        <p:spPr>
          <a:xfrm>
            <a:off x="3744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9" name="Google Shape;309;p35"/>
          <p:cNvSpPr txBox="1"/>
          <p:nvPr>
            <p:ph idx="3" type="subTitle"/>
          </p:nvPr>
        </p:nvSpPr>
        <p:spPr>
          <a:xfrm>
            <a:off x="25380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0" name="Google Shape;310;p35"/>
          <p:cNvSpPr txBox="1"/>
          <p:nvPr>
            <p:ph idx="4" type="body"/>
          </p:nvPr>
        </p:nvSpPr>
        <p:spPr>
          <a:xfrm>
            <a:off x="25380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5" type="subTitle"/>
          </p:nvPr>
        </p:nvSpPr>
        <p:spPr>
          <a:xfrm>
            <a:off x="47016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2" name="Google Shape;312;p35"/>
          <p:cNvSpPr txBox="1"/>
          <p:nvPr>
            <p:ph idx="6" type="body"/>
          </p:nvPr>
        </p:nvSpPr>
        <p:spPr>
          <a:xfrm>
            <a:off x="47016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3" name="Google Shape;313;p35"/>
          <p:cNvSpPr txBox="1"/>
          <p:nvPr>
            <p:ph idx="7" type="subTitle"/>
          </p:nvPr>
        </p:nvSpPr>
        <p:spPr>
          <a:xfrm>
            <a:off x="6868800" y="214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8" type="body"/>
          </p:nvPr>
        </p:nvSpPr>
        <p:spPr>
          <a:xfrm>
            <a:off x="6868800" y="2746800"/>
            <a:ext cx="18864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5" name="Google Shape;315;p35"/>
          <p:cNvSpPr txBox="1"/>
          <p:nvPr>
            <p:ph type="ctrTitle"/>
          </p:nvPr>
        </p:nvSpPr>
        <p:spPr>
          <a:xfrm>
            <a:off x="367200" y="680400"/>
            <a:ext cx="841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1 ">
  <p:cSld name="CUSTOM_10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6100" y="-13550"/>
            <a:ext cx="39381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327425" y="967900"/>
            <a:ext cx="2213100" cy="318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3704050" y="967900"/>
            <a:ext cx="2213100" cy="3180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>
            <p:ph idx="2" type="pic"/>
          </p:nvPr>
        </p:nvSpPr>
        <p:spPr>
          <a:xfrm>
            <a:off x="1537200" y="1134000"/>
            <a:ext cx="1796400" cy="1796400"/>
          </a:xfrm>
          <a:prstGeom prst="roundRect">
            <a:avLst>
              <a:gd fmla="val 4915" name="adj"/>
            </a:avLst>
          </a:prstGeom>
          <a:noFill/>
          <a:ln>
            <a:noFill/>
          </a:ln>
        </p:spPr>
      </p:sp>
      <p:sp>
        <p:nvSpPr>
          <p:cNvPr id="321" name="Google Shape;321;p36"/>
          <p:cNvSpPr txBox="1"/>
          <p:nvPr>
            <p:ph idx="1" type="subTitle"/>
          </p:nvPr>
        </p:nvSpPr>
        <p:spPr>
          <a:xfrm>
            <a:off x="1537200" y="3081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22" name="Google Shape;322;p36"/>
          <p:cNvSpPr txBox="1"/>
          <p:nvPr>
            <p:ph idx="3" type="body"/>
          </p:nvPr>
        </p:nvSpPr>
        <p:spPr>
          <a:xfrm>
            <a:off x="1537200" y="3549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3" name="Google Shape;323;p36"/>
          <p:cNvSpPr/>
          <p:nvPr>
            <p:ph idx="4" type="pic"/>
          </p:nvPr>
        </p:nvSpPr>
        <p:spPr>
          <a:xfrm>
            <a:off x="3913200" y="1134000"/>
            <a:ext cx="1796400" cy="1796400"/>
          </a:xfrm>
          <a:prstGeom prst="roundRect">
            <a:avLst>
              <a:gd fmla="val 4915" name="adj"/>
            </a:avLst>
          </a:prstGeom>
          <a:noFill/>
          <a:ln>
            <a:noFill/>
          </a:ln>
        </p:spPr>
      </p:sp>
      <p:sp>
        <p:nvSpPr>
          <p:cNvPr id="324" name="Google Shape;324;p36"/>
          <p:cNvSpPr txBox="1"/>
          <p:nvPr>
            <p:ph idx="5" type="subTitle"/>
          </p:nvPr>
        </p:nvSpPr>
        <p:spPr>
          <a:xfrm>
            <a:off x="3913200" y="3081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25" name="Google Shape;325;p36"/>
          <p:cNvSpPr txBox="1"/>
          <p:nvPr>
            <p:ph idx="6" type="body"/>
          </p:nvPr>
        </p:nvSpPr>
        <p:spPr>
          <a:xfrm>
            <a:off x="3913200" y="35496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6" name="Google Shape;326;p36"/>
          <p:cNvSpPr txBox="1"/>
          <p:nvPr>
            <p:ph type="ctrTitle"/>
          </p:nvPr>
        </p:nvSpPr>
        <p:spPr>
          <a:xfrm>
            <a:off x="6102000" y="968400"/>
            <a:ext cx="2642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CUSTOM_1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/>
          <p:nvPr/>
        </p:nvSpPr>
        <p:spPr>
          <a:xfrm>
            <a:off x="930363" y="1928425"/>
            <a:ext cx="3537300" cy="1980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>
            <p:ph idx="2" type="pic"/>
          </p:nvPr>
        </p:nvSpPr>
        <p:spPr>
          <a:xfrm>
            <a:off x="1242000" y="14832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0" name="Google Shape;330;p37"/>
          <p:cNvSpPr/>
          <p:nvPr/>
        </p:nvSpPr>
        <p:spPr>
          <a:xfrm>
            <a:off x="4676338" y="1928425"/>
            <a:ext cx="3537300" cy="19800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1241875" y="1483275"/>
            <a:ext cx="1272600" cy="12726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 txBox="1"/>
          <p:nvPr>
            <p:ph idx="1" type="subTitle"/>
          </p:nvPr>
        </p:nvSpPr>
        <p:spPr>
          <a:xfrm>
            <a:off x="1162800" y="2854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33" name="Google Shape;333;p37"/>
          <p:cNvSpPr txBox="1"/>
          <p:nvPr>
            <p:ph idx="3" type="body"/>
          </p:nvPr>
        </p:nvSpPr>
        <p:spPr>
          <a:xfrm>
            <a:off x="1162800" y="3322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37"/>
          <p:cNvSpPr/>
          <p:nvPr>
            <p:ph idx="4" type="pic"/>
          </p:nvPr>
        </p:nvSpPr>
        <p:spPr>
          <a:xfrm>
            <a:off x="4986000" y="14832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5" name="Google Shape;335;p37"/>
          <p:cNvSpPr/>
          <p:nvPr/>
        </p:nvSpPr>
        <p:spPr>
          <a:xfrm>
            <a:off x="4985875" y="1483275"/>
            <a:ext cx="1272600" cy="12726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 txBox="1"/>
          <p:nvPr>
            <p:ph idx="5" type="subTitle"/>
          </p:nvPr>
        </p:nvSpPr>
        <p:spPr>
          <a:xfrm>
            <a:off x="4906800" y="2854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37" name="Google Shape;337;p37"/>
          <p:cNvSpPr txBox="1"/>
          <p:nvPr>
            <p:ph idx="6" type="body"/>
          </p:nvPr>
        </p:nvSpPr>
        <p:spPr>
          <a:xfrm>
            <a:off x="4906800" y="3322800"/>
            <a:ext cx="3074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8" name="Google Shape;338;p37"/>
          <p:cNvSpPr txBox="1"/>
          <p:nvPr>
            <p:ph type="ctrTitle"/>
          </p:nvPr>
        </p:nvSpPr>
        <p:spPr>
          <a:xfrm>
            <a:off x="1422000" y="543600"/>
            <a:ext cx="6300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CUSTOM_12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/>
          <p:nvPr/>
        </p:nvSpPr>
        <p:spPr>
          <a:xfrm rot="5400000">
            <a:off x="3826950" y="-526100"/>
            <a:ext cx="16008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 rot="5400000">
            <a:off x="6672275" y="-523776"/>
            <a:ext cx="15945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 rot="5400000">
            <a:off x="4563300" y="3766500"/>
            <a:ext cx="1281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 rot="5400000">
            <a:off x="7405475" y="3766500"/>
            <a:ext cx="1281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>
            <p:ph idx="2" type="pic"/>
          </p:nvPr>
        </p:nvSpPr>
        <p:spPr>
          <a:xfrm>
            <a:off x="3826800" y="597600"/>
            <a:ext cx="1602000" cy="160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5" name="Google Shape;345;p38"/>
          <p:cNvSpPr/>
          <p:nvPr/>
        </p:nvSpPr>
        <p:spPr>
          <a:xfrm>
            <a:off x="3826953" y="596350"/>
            <a:ext cx="1600800" cy="16008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 txBox="1"/>
          <p:nvPr>
            <p:ph idx="1" type="subTitle"/>
          </p:nvPr>
        </p:nvSpPr>
        <p:spPr>
          <a:xfrm>
            <a:off x="3430800" y="2451600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47" name="Google Shape;347;p38"/>
          <p:cNvSpPr txBox="1"/>
          <p:nvPr>
            <p:ph idx="3" type="body"/>
          </p:nvPr>
        </p:nvSpPr>
        <p:spPr>
          <a:xfrm>
            <a:off x="3430800" y="3030664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8" name="Google Shape;348;p38"/>
          <p:cNvSpPr txBox="1"/>
          <p:nvPr>
            <p:ph idx="4" type="subTitle"/>
          </p:nvPr>
        </p:nvSpPr>
        <p:spPr>
          <a:xfrm>
            <a:off x="6292800" y="2451600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49" name="Google Shape;349;p38"/>
          <p:cNvSpPr txBox="1"/>
          <p:nvPr>
            <p:ph idx="5" type="body"/>
          </p:nvPr>
        </p:nvSpPr>
        <p:spPr>
          <a:xfrm>
            <a:off x="6292800" y="3030664"/>
            <a:ext cx="2354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0" name="Google Shape;350;p38"/>
          <p:cNvSpPr/>
          <p:nvPr>
            <p:ph idx="6" type="pic"/>
          </p:nvPr>
        </p:nvSpPr>
        <p:spPr>
          <a:xfrm>
            <a:off x="6670800" y="598850"/>
            <a:ext cx="1602000" cy="160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1" name="Google Shape;351;p38"/>
          <p:cNvSpPr/>
          <p:nvPr/>
        </p:nvSpPr>
        <p:spPr>
          <a:xfrm>
            <a:off x="6670953" y="597600"/>
            <a:ext cx="1600800" cy="16008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 txBox="1"/>
          <p:nvPr>
            <p:ph type="ctrTitle"/>
          </p:nvPr>
        </p:nvSpPr>
        <p:spPr>
          <a:xfrm>
            <a:off x="504000" y="1079825"/>
            <a:ext cx="259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CUSTOM_13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/>
          <p:nvPr/>
        </p:nvSpPr>
        <p:spPr>
          <a:xfrm>
            <a:off x="5392925" y="0"/>
            <a:ext cx="37512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3909525" y="343225"/>
            <a:ext cx="4970700" cy="125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3909525" y="1933150"/>
            <a:ext cx="4970700" cy="125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3909525" y="3523075"/>
            <a:ext cx="4970700" cy="125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/>
          <p:nvPr>
            <p:ph idx="2" type="pic"/>
          </p:nvPr>
        </p:nvSpPr>
        <p:spPr>
          <a:xfrm>
            <a:off x="3909600" y="3420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39"/>
          <p:cNvSpPr txBox="1"/>
          <p:nvPr>
            <p:ph idx="1" type="subTitle"/>
          </p:nvPr>
        </p:nvSpPr>
        <p:spPr>
          <a:xfrm>
            <a:off x="5569200" y="529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60" name="Google Shape;360;p39"/>
          <p:cNvSpPr txBox="1"/>
          <p:nvPr>
            <p:ph idx="3" type="body"/>
          </p:nvPr>
        </p:nvSpPr>
        <p:spPr>
          <a:xfrm>
            <a:off x="5569200" y="10008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1" name="Google Shape;361;p39"/>
          <p:cNvSpPr/>
          <p:nvPr>
            <p:ph idx="4" type="pic"/>
          </p:nvPr>
        </p:nvSpPr>
        <p:spPr>
          <a:xfrm>
            <a:off x="3909600" y="19332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39"/>
          <p:cNvSpPr txBox="1"/>
          <p:nvPr>
            <p:ph idx="5" type="subTitle"/>
          </p:nvPr>
        </p:nvSpPr>
        <p:spPr>
          <a:xfrm>
            <a:off x="5569200" y="21204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63" name="Google Shape;363;p39"/>
          <p:cNvSpPr txBox="1"/>
          <p:nvPr>
            <p:ph idx="6" type="body"/>
          </p:nvPr>
        </p:nvSpPr>
        <p:spPr>
          <a:xfrm>
            <a:off x="5569200" y="25920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4" name="Google Shape;364;p39"/>
          <p:cNvSpPr/>
          <p:nvPr>
            <p:ph idx="7" type="pic"/>
          </p:nvPr>
        </p:nvSpPr>
        <p:spPr>
          <a:xfrm>
            <a:off x="3909600" y="35244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39"/>
          <p:cNvSpPr txBox="1"/>
          <p:nvPr>
            <p:ph idx="8" type="subTitle"/>
          </p:nvPr>
        </p:nvSpPr>
        <p:spPr>
          <a:xfrm>
            <a:off x="5569200" y="37116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66" name="Google Shape;366;p39"/>
          <p:cNvSpPr txBox="1"/>
          <p:nvPr>
            <p:ph idx="9" type="body"/>
          </p:nvPr>
        </p:nvSpPr>
        <p:spPr>
          <a:xfrm>
            <a:off x="5569200" y="4183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7" name="Google Shape;367;p39"/>
          <p:cNvSpPr txBox="1"/>
          <p:nvPr>
            <p:ph type="ctrTitle"/>
          </p:nvPr>
        </p:nvSpPr>
        <p:spPr>
          <a:xfrm>
            <a:off x="684000" y="2296800"/>
            <a:ext cx="259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CUSTOM_14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/>
          <p:nvPr/>
        </p:nvSpPr>
        <p:spPr>
          <a:xfrm rot="5400000">
            <a:off x="93325" y="1871200"/>
            <a:ext cx="3209700" cy="2625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 rot="5400000">
            <a:off x="1634125" y="3764100"/>
            <a:ext cx="128100" cy="26307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/>
          <p:nvPr/>
        </p:nvSpPr>
        <p:spPr>
          <a:xfrm rot="5400000">
            <a:off x="2967150" y="1871200"/>
            <a:ext cx="3209700" cy="2625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0"/>
          <p:cNvSpPr/>
          <p:nvPr/>
        </p:nvSpPr>
        <p:spPr>
          <a:xfrm rot="5400000">
            <a:off x="4507950" y="3764100"/>
            <a:ext cx="128100" cy="26307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"/>
          <p:cNvSpPr/>
          <p:nvPr/>
        </p:nvSpPr>
        <p:spPr>
          <a:xfrm rot="5400000">
            <a:off x="5840975" y="1871200"/>
            <a:ext cx="3209700" cy="2625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0"/>
          <p:cNvSpPr/>
          <p:nvPr/>
        </p:nvSpPr>
        <p:spPr>
          <a:xfrm rot="5400000">
            <a:off x="7381775" y="3764100"/>
            <a:ext cx="128100" cy="26307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"/>
          <p:cNvSpPr/>
          <p:nvPr>
            <p:ph idx="2" type="pic"/>
          </p:nvPr>
        </p:nvSpPr>
        <p:spPr>
          <a:xfrm>
            <a:off x="673200" y="19368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6" name="Google Shape;376;p40"/>
          <p:cNvSpPr/>
          <p:nvPr/>
        </p:nvSpPr>
        <p:spPr>
          <a:xfrm>
            <a:off x="674813" y="1935563"/>
            <a:ext cx="1272600" cy="1272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"/>
          <p:cNvSpPr txBox="1"/>
          <p:nvPr>
            <p:ph idx="1" type="subTitle"/>
          </p:nvPr>
        </p:nvSpPr>
        <p:spPr>
          <a:xfrm>
            <a:off x="594000" y="3553200"/>
            <a:ext cx="220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78" name="Google Shape;378;p40"/>
          <p:cNvSpPr txBox="1"/>
          <p:nvPr>
            <p:ph idx="3" type="body"/>
          </p:nvPr>
        </p:nvSpPr>
        <p:spPr>
          <a:xfrm>
            <a:off x="594000" y="3988800"/>
            <a:ext cx="22068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9" name="Google Shape;379;p40"/>
          <p:cNvSpPr/>
          <p:nvPr>
            <p:ph idx="4" type="pic"/>
          </p:nvPr>
        </p:nvSpPr>
        <p:spPr>
          <a:xfrm>
            <a:off x="3549600" y="1938038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0" name="Google Shape;380;p40"/>
          <p:cNvSpPr/>
          <p:nvPr/>
        </p:nvSpPr>
        <p:spPr>
          <a:xfrm>
            <a:off x="3551213" y="1936800"/>
            <a:ext cx="1272600" cy="1272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 txBox="1"/>
          <p:nvPr>
            <p:ph idx="5" type="subTitle"/>
          </p:nvPr>
        </p:nvSpPr>
        <p:spPr>
          <a:xfrm>
            <a:off x="3470400" y="3554438"/>
            <a:ext cx="220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82" name="Google Shape;382;p40"/>
          <p:cNvSpPr txBox="1"/>
          <p:nvPr>
            <p:ph idx="6" type="body"/>
          </p:nvPr>
        </p:nvSpPr>
        <p:spPr>
          <a:xfrm>
            <a:off x="3470400" y="3990038"/>
            <a:ext cx="22068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40"/>
          <p:cNvSpPr/>
          <p:nvPr>
            <p:ph idx="7" type="pic"/>
          </p:nvPr>
        </p:nvSpPr>
        <p:spPr>
          <a:xfrm>
            <a:off x="6422400" y="1938038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4" name="Google Shape;384;p40"/>
          <p:cNvSpPr/>
          <p:nvPr/>
        </p:nvSpPr>
        <p:spPr>
          <a:xfrm>
            <a:off x="6424013" y="1936800"/>
            <a:ext cx="1272600" cy="12726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 txBox="1"/>
          <p:nvPr>
            <p:ph idx="8" type="subTitle"/>
          </p:nvPr>
        </p:nvSpPr>
        <p:spPr>
          <a:xfrm>
            <a:off x="6343200" y="3554438"/>
            <a:ext cx="220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86" name="Google Shape;386;p40"/>
          <p:cNvSpPr txBox="1"/>
          <p:nvPr>
            <p:ph idx="9" type="body"/>
          </p:nvPr>
        </p:nvSpPr>
        <p:spPr>
          <a:xfrm>
            <a:off x="6343200" y="3990038"/>
            <a:ext cx="22068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40"/>
          <p:cNvSpPr txBox="1"/>
          <p:nvPr>
            <p:ph type="ctrTitle"/>
          </p:nvPr>
        </p:nvSpPr>
        <p:spPr>
          <a:xfrm>
            <a:off x="972000" y="702000"/>
            <a:ext cx="72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CUSTOM_15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/>
          <p:nvPr>
            <p:ph idx="2" type="pic"/>
          </p:nvPr>
        </p:nvSpPr>
        <p:spPr>
          <a:xfrm>
            <a:off x="1148400" y="3636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41"/>
          <p:cNvSpPr/>
          <p:nvPr/>
        </p:nvSpPr>
        <p:spPr>
          <a:xfrm>
            <a:off x="1148075" y="3615250"/>
            <a:ext cx="2443800" cy="1160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 txBox="1"/>
          <p:nvPr>
            <p:ph idx="1" type="subTitle"/>
          </p:nvPr>
        </p:nvSpPr>
        <p:spPr>
          <a:xfrm>
            <a:off x="1321200" y="3765600"/>
            <a:ext cx="2095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92" name="Google Shape;392;p41"/>
          <p:cNvSpPr txBox="1"/>
          <p:nvPr>
            <p:ph idx="3" type="body"/>
          </p:nvPr>
        </p:nvSpPr>
        <p:spPr>
          <a:xfrm>
            <a:off x="1321200" y="4161898"/>
            <a:ext cx="20952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41"/>
          <p:cNvSpPr/>
          <p:nvPr>
            <p:ph idx="4" type="pic"/>
          </p:nvPr>
        </p:nvSpPr>
        <p:spPr>
          <a:xfrm>
            <a:off x="3740725" y="3672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41"/>
          <p:cNvSpPr/>
          <p:nvPr/>
        </p:nvSpPr>
        <p:spPr>
          <a:xfrm>
            <a:off x="3740400" y="3618850"/>
            <a:ext cx="2443800" cy="1160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1"/>
          <p:cNvSpPr txBox="1"/>
          <p:nvPr>
            <p:ph idx="5" type="subTitle"/>
          </p:nvPr>
        </p:nvSpPr>
        <p:spPr>
          <a:xfrm>
            <a:off x="3913525" y="3769200"/>
            <a:ext cx="2095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96" name="Google Shape;396;p41"/>
          <p:cNvSpPr txBox="1"/>
          <p:nvPr>
            <p:ph idx="6" type="body"/>
          </p:nvPr>
        </p:nvSpPr>
        <p:spPr>
          <a:xfrm>
            <a:off x="3913525" y="4165498"/>
            <a:ext cx="20952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7" name="Google Shape;397;p41"/>
          <p:cNvSpPr/>
          <p:nvPr>
            <p:ph idx="7" type="pic"/>
          </p:nvPr>
        </p:nvSpPr>
        <p:spPr>
          <a:xfrm>
            <a:off x="6336325" y="3672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41"/>
          <p:cNvSpPr/>
          <p:nvPr/>
        </p:nvSpPr>
        <p:spPr>
          <a:xfrm>
            <a:off x="6336000" y="3618850"/>
            <a:ext cx="2443800" cy="1160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 txBox="1"/>
          <p:nvPr>
            <p:ph idx="8" type="subTitle"/>
          </p:nvPr>
        </p:nvSpPr>
        <p:spPr>
          <a:xfrm>
            <a:off x="6509125" y="3769200"/>
            <a:ext cx="2095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00" name="Google Shape;400;p41"/>
          <p:cNvSpPr txBox="1"/>
          <p:nvPr>
            <p:ph idx="9" type="body"/>
          </p:nvPr>
        </p:nvSpPr>
        <p:spPr>
          <a:xfrm>
            <a:off x="6509125" y="4165498"/>
            <a:ext cx="20952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1" name="Google Shape;401;p41"/>
          <p:cNvSpPr txBox="1"/>
          <p:nvPr>
            <p:ph type="ctrTitle"/>
          </p:nvPr>
        </p:nvSpPr>
        <p:spPr>
          <a:xfrm rot="-5400000">
            <a:off x="-1535400" y="2248200"/>
            <a:ext cx="4420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1">
  <p:cSld name="CUSTOM_16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/>
          <p:nvPr/>
        </p:nvSpPr>
        <p:spPr>
          <a:xfrm>
            <a:off x="6750425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2"/>
          <p:cNvSpPr/>
          <p:nvPr/>
        </p:nvSpPr>
        <p:spPr>
          <a:xfrm>
            <a:off x="4620325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2"/>
          <p:cNvSpPr/>
          <p:nvPr/>
        </p:nvSpPr>
        <p:spPr>
          <a:xfrm>
            <a:off x="2490213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/>
          <p:nvPr/>
        </p:nvSpPr>
        <p:spPr>
          <a:xfrm>
            <a:off x="362875" y="1453325"/>
            <a:ext cx="2025900" cy="334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360125" y="3130175"/>
            <a:ext cx="2025900" cy="1671900"/>
          </a:xfrm>
          <a:prstGeom prst="roundRect">
            <a:avLst>
              <a:gd fmla="val 0" name="adj"/>
            </a:avLst>
          </a:prstGeom>
          <a:solidFill>
            <a:srgbClr val="003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2"/>
          <p:cNvSpPr/>
          <p:nvPr/>
        </p:nvSpPr>
        <p:spPr>
          <a:xfrm rot="10800000">
            <a:off x="1246475" y="3130175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"/>
          <p:cNvSpPr/>
          <p:nvPr/>
        </p:nvSpPr>
        <p:spPr>
          <a:xfrm>
            <a:off x="2490225" y="3130188"/>
            <a:ext cx="2025900" cy="1671900"/>
          </a:xfrm>
          <a:prstGeom prst="roundRect">
            <a:avLst>
              <a:gd fmla="val 0" name="adj"/>
            </a:avLst>
          </a:prstGeom>
          <a:solidFill>
            <a:srgbClr val="085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2"/>
          <p:cNvSpPr/>
          <p:nvPr/>
        </p:nvSpPr>
        <p:spPr>
          <a:xfrm rot="10800000">
            <a:off x="3376575" y="3130188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4620325" y="3130175"/>
            <a:ext cx="2025900" cy="1671900"/>
          </a:xfrm>
          <a:prstGeom prst="roundRect">
            <a:avLst>
              <a:gd fmla="val 0" name="adj"/>
            </a:avLst>
          </a:prstGeom>
          <a:solidFill>
            <a:srgbClr val="038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2"/>
          <p:cNvSpPr/>
          <p:nvPr/>
        </p:nvSpPr>
        <p:spPr>
          <a:xfrm rot="10800000">
            <a:off x="5506675" y="3130175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2"/>
          <p:cNvSpPr/>
          <p:nvPr/>
        </p:nvSpPr>
        <p:spPr>
          <a:xfrm>
            <a:off x="6750425" y="3130175"/>
            <a:ext cx="2025900" cy="1671900"/>
          </a:xfrm>
          <a:prstGeom prst="roundRect">
            <a:avLst>
              <a:gd fmla="val 0" name="adj"/>
            </a:avLst>
          </a:prstGeom>
          <a:solidFill>
            <a:srgbClr val="01A3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"/>
          <p:cNvSpPr/>
          <p:nvPr/>
        </p:nvSpPr>
        <p:spPr>
          <a:xfrm rot="10800000">
            <a:off x="7636775" y="3130175"/>
            <a:ext cx="253200" cy="152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>
            <p:ph idx="2" type="pic"/>
          </p:nvPr>
        </p:nvSpPr>
        <p:spPr>
          <a:xfrm>
            <a:off x="7740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6" name="Google Shape;416;p42"/>
          <p:cNvSpPr txBox="1"/>
          <p:nvPr>
            <p:ph idx="1" type="subTitle"/>
          </p:nvPr>
        </p:nvSpPr>
        <p:spPr>
          <a:xfrm>
            <a:off x="5364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17" name="Google Shape;417;p42"/>
          <p:cNvSpPr txBox="1"/>
          <p:nvPr>
            <p:ph idx="3" type="body"/>
          </p:nvPr>
        </p:nvSpPr>
        <p:spPr>
          <a:xfrm>
            <a:off x="5364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42"/>
          <p:cNvSpPr/>
          <p:nvPr>
            <p:ph idx="4" type="pic"/>
          </p:nvPr>
        </p:nvSpPr>
        <p:spPr>
          <a:xfrm>
            <a:off x="29052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9" name="Google Shape;419;p42"/>
          <p:cNvSpPr txBox="1"/>
          <p:nvPr>
            <p:ph idx="5" type="subTitle"/>
          </p:nvPr>
        </p:nvSpPr>
        <p:spPr>
          <a:xfrm>
            <a:off x="26676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20" name="Google Shape;420;p42"/>
          <p:cNvSpPr txBox="1"/>
          <p:nvPr>
            <p:ph idx="6" type="body"/>
          </p:nvPr>
        </p:nvSpPr>
        <p:spPr>
          <a:xfrm>
            <a:off x="26676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42"/>
          <p:cNvSpPr/>
          <p:nvPr>
            <p:ph idx="7" type="pic"/>
          </p:nvPr>
        </p:nvSpPr>
        <p:spPr>
          <a:xfrm>
            <a:off x="50364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2" name="Google Shape;422;p42"/>
          <p:cNvSpPr txBox="1"/>
          <p:nvPr>
            <p:ph idx="8" type="subTitle"/>
          </p:nvPr>
        </p:nvSpPr>
        <p:spPr>
          <a:xfrm>
            <a:off x="47988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23" name="Google Shape;423;p42"/>
          <p:cNvSpPr txBox="1"/>
          <p:nvPr>
            <p:ph idx="9" type="body"/>
          </p:nvPr>
        </p:nvSpPr>
        <p:spPr>
          <a:xfrm>
            <a:off x="47988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4" name="Google Shape;424;p42"/>
          <p:cNvSpPr/>
          <p:nvPr>
            <p:ph idx="13" type="pic"/>
          </p:nvPr>
        </p:nvSpPr>
        <p:spPr>
          <a:xfrm>
            <a:off x="71676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5" name="Google Shape;425;p42"/>
          <p:cNvSpPr txBox="1"/>
          <p:nvPr>
            <p:ph idx="14" type="subTitle"/>
          </p:nvPr>
        </p:nvSpPr>
        <p:spPr>
          <a:xfrm>
            <a:off x="6930000" y="3520800"/>
            <a:ext cx="1670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26" name="Google Shape;426;p42"/>
          <p:cNvSpPr txBox="1"/>
          <p:nvPr>
            <p:ph idx="15" type="body"/>
          </p:nvPr>
        </p:nvSpPr>
        <p:spPr>
          <a:xfrm>
            <a:off x="6930000" y="3976052"/>
            <a:ext cx="16704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42"/>
          <p:cNvSpPr txBox="1"/>
          <p:nvPr>
            <p:ph type="ctrTitle"/>
          </p:nvPr>
        </p:nvSpPr>
        <p:spPr>
          <a:xfrm>
            <a:off x="972000" y="504000"/>
            <a:ext cx="72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CUSTOM_17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/>
          <p:nvPr/>
        </p:nvSpPr>
        <p:spPr>
          <a:xfrm>
            <a:off x="3223775" y="8525"/>
            <a:ext cx="21612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3"/>
          <p:cNvSpPr/>
          <p:nvPr>
            <p:ph idx="2" type="pic"/>
          </p:nvPr>
        </p:nvSpPr>
        <p:spPr>
          <a:xfrm>
            <a:off x="3391200" y="4356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43"/>
          <p:cNvSpPr txBox="1"/>
          <p:nvPr>
            <p:ph idx="1" type="subTitle"/>
          </p:nvPr>
        </p:nvSpPr>
        <p:spPr>
          <a:xfrm>
            <a:off x="5497200" y="4896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32" name="Google Shape;432;p43"/>
          <p:cNvSpPr txBox="1"/>
          <p:nvPr>
            <p:ph idx="3" type="body"/>
          </p:nvPr>
        </p:nvSpPr>
        <p:spPr>
          <a:xfrm>
            <a:off x="5497200" y="9000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3" name="Google Shape;433;p43"/>
          <p:cNvSpPr/>
          <p:nvPr>
            <p:ph idx="4" type="pic"/>
          </p:nvPr>
        </p:nvSpPr>
        <p:spPr>
          <a:xfrm>
            <a:off x="3391200" y="15552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43"/>
          <p:cNvSpPr txBox="1"/>
          <p:nvPr>
            <p:ph idx="5" type="subTitle"/>
          </p:nvPr>
        </p:nvSpPr>
        <p:spPr>
          <a:xfrm>
            <a:off x="5497200" y="1609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35" name="Google Shape;435;p43"/>
          <p:cNvSpPr txBox="1"/>
          <p:nvPr>
            <p:ph idx="6" type="body"/>
          </p:nvPr>
        </p:nvSpPr>
        <p:spPr>
          <a:xfrm>
            <a:off x="5497200" y="20196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6" name="Google Shape;436;p43"/>
          <p:cNvSpPr/>
          <p:nvPr>
            <p:ph idx="7" type="pic"/>
          </p:nvPr>
        </p:nvSpPr>
        <p:spPr>
          <a:xfrm>
            <a:off x="3391200" y="26748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43"/>
          <p:cNvSpPr txBox="1"/>
          <p:nvPr>
            <p:ph idx="8" type="subTitle"/>
          </p:nvPr>
        </p:nvSpPr>
        <p:spPr>
          <a:xfrm>
            <a:off x="5497200" y="27288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38" name="Google Shape;438;p43"/>
          <p:cNvSpPr txBox="1"/>
          <p:nvPr>
            <p:ph idx="9" type="body"/>
          </p:nvPr>
        </p:nvSpPr>
        <p:spPr>
          <a:xfrm>
            <a:off x="5497200" y="31392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9" name="Google Shape;439;p43"/>
          <p:cNvSpPr/>
          <p:nvPr>
            <p:ph idx="13" type="pic"/>
          </p:nvPr>
        </p:nvSpPr>
        <p:spPr>
          <a:xfrm>
            <a:off x="3391200" y="37980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43"/>
          <p:cNvSpPr txBox="1"/>
          <p:nvPr>
            <p:ph idx="14" type="subTitle"/>
          </p:nvPr>
        </p:nvSpPr>
        <p:spPr>
          <a:xfrm>
            <a:off x="5497200" y="38520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41" name="Google Shape;441;p43"/>
          <p:cNvSpPr txBox="1"/>
          <p:nvPr>
            <p:ph idx="15" type="body"/>
          </p:nvPr>
        </p:nvSpPr>
        <p:spPr>
          <a:xfrm>
            <a:off x="5497200" y="4262400"/>
            <a:ext cx="3002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2" name="Google Shape;442;p43"/>
          <p:cNvSpPr txBox="1"/>
          <p:nvPr>
            <p:ph type="ctrTitle"/>
          </p:nvPr>
        </p:nvSpPr>
        <p:spPr>
          <a:xfrm>
            <a:off x="363600" y="2307600"/>
            <a:ext cx="259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CUSTOM_18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/>
          <p:nvPr/>
        </p:nvSpPr>
        <p:spPr>
          <a:xfrm>
            <a:off x="1189475" y="1609875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587475" y="1701075"/>
            <a:ext cx="1019700" cy="104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"/>
          <p:cNvSpPr/>
          <p:nvPr/>
        </p:nvSpPr>
        <p:spPr>
          <a:xfrm>
            <a:off x="4297775" y="1609875"/>
            <a:ext cx="105300" cy="12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"/>
          <p:cNvSpPr/>
          <p:nvPr>
            <p:ph idx="2" type="pic"/>
          </p:nvPr>
        </p:nvSpPr>
        <p:spPr>
          <a:xfrm>
            <a:off x="651600" y="1767600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8" name="Google Shape;448;p44"/>
          <p:cNvSpPr txBox="1"/>
          <p:nvPr>
            <p:ph idx="1" type="subTitle"/>
          </p:nvPr>
        </p:nvSpPr>
        <p:spPr>
          <a:xfrm>
            <a:off x="1728000" y="1814400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49" name="Google Shape;449;p44"/>
          <p:cNvSpPr txBox="1"/>
          <p:nvPr>
            <p:ph idx="3" type="body"/>
          </p:nvPr>
        </p:nvSpPr>
        <p:spPr>
          <a:xfrm>
            <a:off x="1728000" y="2221200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0" name="Google Shape;450;p44"/>
          <p:cNvSpPr/>
          <p:nvPr/>
        </p:nvSpPr>
        <p:spPr>
          <a:xfrm>
            <a:off x="5282000" y="1576800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4"/>
          <p:cNvSpPr/>
          <p:nvPr/>
        </p:nvSpPr>
        <p:spPr>
          <a:xfrm>
            <a:off x="4680000" y="1668000"/>
            <a:ext cx="1019700" cy="104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4"/>
          <p:cNvSpPr/>
          <p:nvPr/>
        </p:nvSpPr>
        <p:spPr>
          <a:xfrm>
            <a:off x="8390300" y="1576800"/>
            <a:ext cx="105300" cy="122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4"/>
          <p:cNvSpPr/>
          <p:nvPr>
            <p:ph idx="4" type="pic"/>
          </p:nvPr>
        </p:nvSpPr>
        <p:spPr>
          <a:xfrm>
            <a:off x="4744125" y="17345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4" name="Google Shape;454;p44"/>
          <p:cNvSpPr txBox="1"/>
          <p:nvPr>
            <p:ph idx="5" type="subTitle"/>
          </p:nvPr>
        </p:nvSpPr>
        <p:spPr>
          <a:xfrm>
            <a:off x="5820525" y="17813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55" name="Google Shape;455;p44"/>
          <p:cNvSpPr txBox="1"/>
          <p:nvPr>
            <p:ph idx="6" type="body"/>
          </p:nvPr>
        </p:nvSpPr>
        <p:spPr>
          <a:xfrm>
            <a:off x="5820525" y="21881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6" name="Google Shape;456;p44"/>
          <p:cNvSpPr/>
          <p:nvPr/>
        </p:nvSpPr>
        <p:spPr>
          <a:xfrm>
            <a:off x="1250000" y="3193200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4"/>
          <p:cNvSpPr/>
          <p:nvPr/>
        </p:nvSpPr>
        <p:spPr>
          <a:xfrm>
            <a:off x="648000" y="3284400"/>
            <a:ext cx="1019700" cy="104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4"/>
          <p:cNvSpPr/>
          <p:nvPr/>
        </p:nvSpPr>
        <p:spPr>
          <a:xfrm>
            <a:off x="4358300" y="3193200"/>
            <a:ext cx="105300" cy="122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4"/>
          <p:cNvSpPr/>
          <p:nvPr>
            <p:ph idx="7" type="pic"/>
          </p:nvPr>
        </p:nvSpPr>
        <p:spPr>
          <a:xfrm>
            <a:off x="712125" y="33509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0" name="Google Shape;460;p44"/>
          <p:cNvSpPr txBox="1"/>
          <p:nvPr>
            <p:ph idx="8" type="subTitle"/>
          </p:nvPr>
        </p:nvSpPr>
        <p:spPr>
          <a:xfrm>
            <a:off x="1788525" y="33977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61" name="Google Shape;461;p44"/>
          <p:cNvSpPr txBox="1"/>
          <p:nvPr>
            <p:ph idx="9" type="body"/>
          </p:nvPr>
        </p:nvSpPr>
        <p:spPr>
          <a:xfrm>
            <a:off x="1788525" y="38045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2" name="Google Shape;462;p44"/>
          <p:cNvSpPr/>
          <p:nvPr/>
        </p:nvSpPr>
        <p:spPr>
          <a:xfrm>
            <a:off x="5343200" y="3160800"/>
            <a:ext cx="3108300" cy="1226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4"/>
          <p:cNvSpPr/>
          <p:nvPr/>
        </p:nvSpPr>
        <p:spPr>
          <a:xfrm>
            <a:off x="4741200" y="3252000"/>
            <a:ext cx="1019700" cy="1043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4"/>
          <p:cNvSpPr/>
          <p:nvPr/>
        </p:nvSpPr>
        <p:spPr>
          <a:xfrm>
            <a:off x="8451500" y="3160800"/>
            <a:ext cx="105300" cy="122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"/>
          <p:cNvSpPr/>
          <p:nvPr>
            <p:ph idx="13" type="pic"/>
          </p:nvPr>
        </p:nvSpPr>
        <p:spPr>
          <a:xfrm>
            <a:off x="4805325" y="33185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6" name="Google Shape;466;p44"/>
          <p:cNvSpPr txBox="1"/>
          <p:nvPr>
            <p:ph idx="14" type="subTitle"/>
          </p:nvPr>
        </p:nvSpPr>
        <p:spPr>
          <a:xfrm>
            <a:off x="5881725" y="33653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67" name="Google Shape;467;p44"/>
          <p:cNvSpPr txBox="1"/>
          <p:nvPr>
            <p:ph idx="15" type="body"/>
          </p:nvPr>
        </p:nvSpPr>
        <p:spPr>
          <a:xfrm>
            <a:off x="5881725" y="3772125"/>
            <a:ext cx="24516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8" name="Google Shape;468;p44"/>
          <p:cNvSpPr txBox="1"/>
          <p:nvPr>
            <p:ph type="ctrTitle"/>
          </p:nvPr>
        </p:nvSpPr>
        <p:spPr>
          <a:xfrm>
            <a:off x="972000" y="572400"/>
            <a:ext cx="720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/>
          <p:nvPr/>
        </p:nvSpPr>
        <p:spPr>
          <a:xfrm>
            <a:off x="13600" y="8175"/>
            <a:ext cx="39495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5"/>
          <p:cNvSpPr/>
          <p:nvPr/>
        </p:nvSpPr>
        <p:spPr>
          <a:xfrm>
            <a:off x="2548800" y="767100"/>
            <a:ext cx="1672800" cy="362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5"/>
          <p:cNvSpPr/>
          <p:nvPr>
            <p:ph idx="2" type="pic"/>
          </p:nvPr>
        </p:nvSpPr>
        <p:spPr>
          <a:xfrm>
            <a:off x="2548800" y="892800"/>
            <a:ext cx="2700000" cy="33732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45"/>
          <p:cNvSpPr txBox="1"/>
          <p:nvPr>
            <p:ph type="ctrTitle"/>
          </p:nvPr>
        </p:nvSpPr>
        <p:spPr>
          <a:xfrm>
            <a:off x="313200" y="892800"/>
            <a:ext cx="218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4" name="Google Shape;474;p45"/>
          <p:cNvSpPr txBox="1"/>
          <p:nvPr>
            <p:ph idx="1" type="subTitle"/>
          </p:nvPr>
        </p:nvSpPr>
        <p:spPr>
          <a:xfrm>
            <a:off x="5547600" y="896400"/>
            <a:ext cx="31824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75" name="Google Shape;475;p45"/>
          <p:cNvSpPr txBox="1"/>
          <p:nvPr>
            <p:ph idx="3" type="body"/>
          </p:nvPr>
        </p:nvSpPr>
        <p:spPr>
          <a:xfrm>
            <a:off x="5547600" y="1306800"/>
            <a:ext cx="31824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476" name="Google Shape;476;p45"/>
          <p:cNvCxnSpPr/>
          <p:nvPr/>
        </p:nvCxnSpPr>
        <p:spPr>
          <a:xfrm>
            <a:off x="5663400" y="1899125"/>
            <a:ext cx="3066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45"/>
          <p:cNvSpPr txBox="1"/>
          <p:nvPr>
            <p:ph idx="4" type="body"/>
          </p:nvPr>
        </p:nvSpPr>
        <p:spPr>
          <a:xfrm>
            <a:off x="5547600" y="2052000"/>
            <a:ext cx="3265200" cy="22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20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/>
          <p:nvPr>
            <p:ph idx="2" type="pic"/>
          </p:nvPr>
        </p:nvSpPr>
        <p:spPr>
          <a:xfrm>
            <a:off x="1083600" y="0"/>
            <a:ext cx="3085200" cy="34488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46"/>
          <p:cNvSpPr txBox="1"/>
          <p:nvPr>
            <p:ph type="ctrTitle"/>
          </p:nvPr>
        </p:nvSpPr>
        <p:spPr>
          <a:xfrm>
            <a:off x="4482000" y="515225"/>
            <a:ext cx="430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1" name="Google Shape;481;p46"/>
          <p:cNvSpPr txBox="1"/>
          <p:nvPr>
            <p:ph idx="1" type="body"/>
          </p:nvPr>
        </p:nvSpPr>
        <p:spPr>
          <a:xfrm>
            <a:off x="4478400" y="1260425"/>
            <a:ext cx="43056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2" name="Google Shape;482;p46"/>
          <p:cNvSpPr/>
          <p:nvPr/>
        </p:nvSpPr>
        <p:spPr>
          <a:xfrm>
            <a:off x="1084350" y="3448800"/>
            <a:ext cx="3083700" cy="1694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"/>
          <p:cNvSpPr txBox="1"/>
          <p:nvPr>
            <p:ph idx="3" type="subTitle"/>
          </p:nvPr>
        </p:nvSpPr>
        <p:spPr>
          <a:xfrm>
            <a:off x="1218600" y="3819186"/>
            <a:ext cx="28152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84" name="Google Shape;484;p46"/>
          <p:cNvSpPr txBox="1"/>
          <p:nvPr>
            <p:ph idx="4" type="body"/>
          </p:nvPr>
        </p:nvSpPr>
        <p:spPr>
          <a:xfrm>
            <a:off x="1218600" y="4279923"/>
            <a:ext cx="28152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2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/>
          <p:nvPr/>
        </p:nvSpPr>
        <p:spPr>
          <a:xfrm>
            <a:off x="0" y="1498388"/>
            <a:ext cx="9144000" cy="2868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7"/>
          <p:cNvSpPr/>
          <p:nvPr>
            <p:ph idx="2" type="pic"/>
          </p:nvPr>
        </p:nvSpPr>
        <p:spPr>
          <a:xfrm>
            <a:off x="428400" y="1800000"/>
            <a:ext cx="1087200" cy="108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8" name="Google Shape;488;p47"/>
          <p:cNvSpPr txBox="1"/>
          <p:nvPr>
            <p:ph idx="1" type="subTitle"/>
          </p:nvPr>
        </p:nvSpPr>
        <p:spPr>
          <a:xfrm>
            <a:off x="428400" y="3128400"/>
            <a:ext cx="25092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489" name="Google Shape;489;p47"/>
          <p:cNvSpPr txBox="1"/>
          <p:nvPr>
            <p:ph idx="3" type="body"/>
          </p:nvPr>
        </p:nvSpPr>
        <p:spPr>
          <a:xfrm>
            <a:off x="428400" y="3580503"/>
            <a:ext cx="25092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490" name="Google Shape;490;p47"/>
          <p:cNvCxnSpPr/>
          <p:nvPr/>
        </p:nvCxnSpPr>
        <p:spPr>
          <a:xfrm>
            <a:off x="3204100" y="1875788"/>
            <a:ext cx="0" cy="2114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47"/>
          <p:cNvSpPr txBox="1"/>
          <p:nvPr>
            <p:ph idx="4" type="body"/>
          </p:nvPr>
        </p:nvSpPr>
        <p:spPr>
          <a:xfrm>
            <a:off x="3787200" y="1800000"/>
            <a:ext cx="49392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2" name="Google Shape;492;p47"/>
          <p:cNvSpPr txBox="1"/>
          <p:nvPr>
            <p:ph type="ctrTitle"/>
          </p:nvPr>
        </p:nvSpPr>
        <p:spPr>
          <a:xfrm>
            <a:off x="363600" y="482400"/>
            <a:ext cx="8424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22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/>
          <p:nvPr>
            <p:ph idx="2" type="pic"/>
          </p:nvPr>
        </p:nvSpPr>
        <p:spPr>
          <a:xfrm>
            <a:off x="0" y="7200"/>
            <a:ext cx="5169600" cy="51444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48"/>
          <p:cNvSpPr txBox="1"/>
          <p:nvPr/>
        </p:nvSpPr>
        <p:spPr>
          <a:xfrm>
            <a:off x="5621960" y="1178250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96" name="Google Shape;496;p48"/>
          <p:cNvSpPr txBox="1"/>
          <p:nvPr/>
        </p:nvSpPr>
        <p:spPr>
          <a:xfrm>
            <a:off x="5621961" y="2358275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97" name="Google Shape;497;p48"/>
          <p:cNvSpPr txBox="1"/>
          <p:nvPr/>
        </p:nvSpPr>
        <p:spPr>
          <a:xfrm>
            <a:off x="5621960" y="3553400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98" name="Google Shape;498;p48"/>
          <p:cNvSpPr/>
          <p:nvPr/>
        </p:nvSpPr>
        <p:spPr>
          <a:xfrm>
            <a:off x="8779550" y="15900"/>
            <a:ext cx="3645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8"/>
          <p:cNvSpPr txBox="1"/>
          <p:nvPr>
            <p:ph idx="1" type="body"/>
          </p:nvPr>
        </p:nvSpPr>
        <p:spPr>
          <a:xfrm>
            <a:off x="5623200" y="1638000"/>
            <a:ext cx="31572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0" name="Google Shape;500;p48"/>
          <p:cNvSpPr txBox="1"/>
          <p:nvPr>
            <p:ph idx="3" type="body"/>
          </p:nvPr>
        </p:nvSpPr>
        <p:spPr>
          <a:xfrm>
            <a:off x="5623200" y="2815200"/>
            <a:ext cx="31572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1" name="Google Shape;501;p48"/>
          <p:cNvSpPr txBox="1"/>
          <p:nvPr>
            <p:ph idx="4" type="body"/>
          </p:nvPr>
        </p:nvSpPr>
        <p:spPr>
          <a:xfrm>
            <a:off x="5623200" y="4010400"/>
            <a:ext cx="31572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2" name="Google Shape;502;p48"/>
          <p:cNvSpPr txBox="1"/>
          <p:nvPr>
            <p:ph type="ctrTitle"/>
          </p:nvPr>
        </p:nvSpPr>
        <p:spPr>
          <a:xfrm>
            <a:off x="5536800" y="356400"/>
            <a:ext cx="324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23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/>
          <p:nvPr>
            <p:ph idx="2" type="pic"/>
          </p:nvPr>
        </p:nvSpPr>
        <p:spPr>
          <a:xfrm>
            <a:off x="-3600" y="7200"/>
            <a:ext cx="3076200" cy="19836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49"/>
          <p:cNvSpPr/>
          <p:nvPr/>
        </p:nvSpPr>
        <p:spPr>
          <a:xfrm>
            <a:off x="3072450" y="341150"/>
            <a:ext cx="5715000" cy="4429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9"/>
          <p:cNvSpPr txBox="1"/>
          <p:nvPr/>
        </p:nvSpPr>
        <p:spPr>
          <a:xfrm>
            <a:off x="3401463" y="502063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07" name="Google Shape;507;p49"/>
          <p:cNvSpPr txBox="1"/>
          <p:nvPr/>
        </p:nvSpPr>
        <p:spPr>
          <a:xfrm>
            <a:off x="3401465" y="1508363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08" name="Google Shape;508;p49"/>
          <p:cNvSpPr txBox="1"/>
          <p:nvPr/>
        </p:nvSpPr>
        <p:spPr>
          <a:xfrm>
            <a:off x="3401463" y="2512088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09" name="Google Shape;509;p49"/>
          <p:cNvSpPr txBox="1"/>
          <p:nvPr/>
        </p:nvSpPr>
        <p:spPr>
          <a:xfrm>
            <a:off x="3401479" y="3515813"/>
            <a:ext cx="5055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Address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10" name="Google Shape;510;p49"/>
          <p:cNvSpPr txBox="1"/>
          <p:nvPr>
            <p:ph idx="1" type="body"/>
          </p:nvPr>
        </p:nvSpPr>
        <p:spPr>
          <a:xfrm>
            <a:off x="3402000" y="928800"/>
            <a:ext cx="5058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49"/>
          <p:cNvSpPr txBox="1"/>
          <p:nvPr>
            <p:ph idx="3" type="body"/>
          </p:nvPr>
        </p:nvSpPr>
        <p:spPr>
          <a:xfrm>
            <a:off x="3402000" y="1933200"/>
            <a:ext cx="5058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49"/>
          <p:cNvSpPr txBox="1"/>
          <p:nvPr>
            <p:ph idx="4" type="body"/>
          </p:nvPr>
        </p:nvSpPr>
        <p:spPr>
          <a:xfrm>
            <a:off x="3402000" y="2937600"/>
            <a:ext cx="5058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3" name="Google Shape;513;p49"/>
          <p:cNvSpPr txBox="1"/>
          <p:nvPr>
            <p:ph idx="5" type="body"/>
          </p:nvPr>
        </p:nvSpPr>
        <p:spPr>
          <a:xfrm>
            <a:off x="3402000" y="3834000"/>
            <a:ext cx="50580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4" name="Google Shape;514;p49"/>
          <p:cNvSpPr txBox="1"/>
          <p:nvPr>
            <p:ph type="ctrTitle"/>
          </p:nvPr>
        </p:nvSpPr>
        <p:spPr>
          <a:xfrm>
            <a:off x="68400" y="2217600"/>
            <a:ext cx="2948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4_1"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35B9"/>
              </a:gs>
              <a:gs pos="100000">
                <a:srgbClr val="01A3FD"/>
              </a:gs>
            </a:gsLst>
            <a:lin ang="2698631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0"/>
          <p:cNvSpPr txBox="1"/>
          <p:nvPr>
            <p:ph type="title"/>
          </p:nvPr>
        </p:nvSpPr>
        <p:spPr>
          <a:xfrm>
            <a:off x="1508525" y="1977698"/>
            <a:ext cx="6126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b="1" sz="45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18" name="Google Shape;518;p50"/>
          <p:cNvSpPr txBox="1"/>
          <p:nvPr>
            <p:ph idx="2" type="title"/>
          </p:nvPr>
        </p:nvSpPr>
        <p:spPr>
          <a:xfrm>
            <a:off x="1508574" y="2801890"/>
            <a:ext cx="61269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b="0"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25.xml"/><Relationship Id="rId35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27.xml"/><Relationship Id="rId37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36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 txBox="1"/>
          <p:nvPr>
            <p:ph type="ctrTitle"/>
          </p:nvPr>
        </p:nvSpPr>
        <p:spPr>
          <a:xfrm>
            <a:off x="522150" y="1845750"/>
            <a:ext cx="50220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" sz="4000"/>
              <a:t>Proyecto APT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" sz="4000"/>
              <a:t>Consultorio CYS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1"/>
          <p:cNvSpPr txBox="1"/>
          <p:nvPr>
            <p:ph idx="1" type="body"/>
          </p:nvPr>
        </p:nvSpPr>
        <p:spPr>
          <a:xfrm>
            <a:off x="6605975" y="1958400"/>
            <a:ext cx="20289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Integrantes: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Diego cordova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Guillermo rojas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Samuel vallejos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Javier rojas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525" name="Google Shape;525;p51"/>
          <p:cNvGrpSpPr/>
          <p:nvPr/>
        </p:nvGrpSpPr>
        <p:grpSpPr>
          <a:xfrm>
            <a:off x="8477250" y="4476750"/>
            <a:ext cx="666900" cy="666900"/>
            <a:chOff x="8477250" y="4476750"/>
            <a:chExt cx="666900" cy="666900"/>
          </a:xfrm>
        </p:grpSpPr>
        <p:sp>
          <p:nvSpPr>
            <p:cNvPr id="526" name="Google Shape;526;p51"/>
            <p:cNvSpPr/>
            <p:nvPr/>
          </p:nvSpPr>
          <p:spPr>
            <a:xfrm>
              <a:off x="8477250" y="4476750"/>
              <a:ext cx="666900" cy="666900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27" name="Google Shape;527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6300" y="4495800"/>
              <a:ext cx="628650" cy="628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2"/>
          <p:cNvSpPr txBox="1"/>
          <p:nvPr>
            <p:ph type="ctrTitle"/>
          </p:nvPr>
        </p:nvSpPr>
        <p:spPr>
          <a:xfrm>
            <a:off x="446400" y="622800"/>
            <a:ext cx="502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100"/>
              <a:t>Índice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533" name="Google Shape;533;p52"/>
          <p:cNvSpPr txBox="1"/>
          <p:nvPr>
            <p:ph idx="1" type="body"/>
          </p:nvPr>
        </p:nvSpPr>
        <p:spPr>
          <a:xfrm>
            <a:off x="446400" y="1544450"/>
            <a:ext cx="50220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Problemática “3”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Requerimientos “4”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Dificultades “5”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Innovaciones “6”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Objetivos “7”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Conclusión “8”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 </a:t>
            </a:r>
            <a:endParaRPr b="1"/>
          </a:p>
        </p:txBody>
      </p:sp>
      <p:grpSp>
        <p:nvGrpSpPr>
          <p:cNvPr id="534" name="Google Shape;534;p52"/>
          <p:cNvGrpSpPr/>
          <p:nvPr/>
        </p:nvGrpSpPr>
        <p:grpSpPr>
          <a:xfrm>
            <a:off x="8477250" y="4476750"/>
            <a:ext cx="666900" cy="666900"/>
            <a:chOff x="8477250" y="4476750"/>
            <a:chExt cx="666900" cy="666900"/>
          </a:xfrm>
        </p:grpSpPr>
        <p:sp>
          <p:nvSpPr>
            <p:cNvPr id="535" name="Google Shape;535;p52"/>
            <p:cNvSpPr/>
            <p:nvPr/>
          </p:nvSpPr>
          <p:spPr>
            <a:xfrm>
              <a:off x="8477250" y="4476750"/>
              <a:ext cx="666900" cy="666900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36" name="Google Shape;536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6300" y="4495800"/>
              <a:ext cx="628650" cy="628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/>
          <p:nvPr>
            <p:ph type="ctrTitle"/>
          </p:nvPr>
        </p:nvSpPr>
        <p:spPr>
          <a:xfrm>
            <a:off x="414000" y="860225"/>
            <a:ext cx="50364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Desafíos para acceder a la información médica de los pacientes</a:t>
            </a:r>
            <a:endParaRPr/>
          </a:p>
        </p:txBody>
      </p:sp>
      <p:sp>
        <p:nvSpPr>
          <p:cNvPr id="542" name="Google Shape;542;p53"/>
          <p:cNvSpPr txBox="1"/>
          <p:nvPr>
            <p:ph idx="1" type="body"/>
          </p:nvPr>
        </p:nvSpPr>
        <p:spPr>
          <a:xfrm>
            <a:off x="414000" y="2062025"/>
            <a:ext cx="5036400" cy="21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El acceso a la información médica de los pacientes plantea desafíos significativos para los médicos.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El sistema actual carece de una base de datos centralizada, lo que dificulta la recopilación de un historial médico completo de cada paciente.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53"/>
          <p:cNvGrpSpPr/>
          <p:nvPr/>
        </p:nvGrpSpPr>
        <p:grpSpPr>
          <a:xfrm>
            <a:off x="8477100" y="4476600"/>
            <a:ext cx="666900" cy="666900"/>
            <a:chOff x="8477250" y="4476750"/>
            <a:chExt cx="666900" cy="666900"/>
          </a:xfrm>
        </p:grpSpPr>
        <p:sp>
          <p:nvSpPr>
            <p:cNvPr id="544" name="Google Shape;544;p53"/>
            <p:cNvSpPr/>
            <p:nvPr/>
          </p:nvSpPr>
          <p:spPr>
            <a:xfrm>
              <a:off x="8477250" y="4476750"/>
              <a:ext cx="666900" cy="666900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45" name="Google Shape;545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6300" y="4495800"/>
              <a:ext cx="628650" cy="628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455" r="18449" t="0"/>
          <a:stretch/>
        </p:blipFill>
        <p:spPr>
          <a:xfrm>
            <a:off x="5863700" y="-19075"/>
            <a:ext cx="3280499" cy="5199301"/>
          </a:xfrm>
          <a:prstGeom prst="rect">
            <a:avLst/>
          </a:prstGeom>
        </p:spPr>
      </p:pic>
      <p:sp>
        <p:nvSpPr>
          <p:cNvPr id="551" name="Google Shape;551;p54"/>
          <p:cNvSpPr txBox="1"/>
          <p:nvPr>
            <p:ph type="ctrTitle"/>
          </p:nvPr>
        </p:nvSpPr>
        <p:spPr>
          <a:xfrm>
            <a:off x="446400" y="622800"/>
            <a:ext cx="502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 sitio web para que los médicos accedan a un historial médico completo</a:t>
            </a:r>
            <a:endParaRPr/>
          </a:p>
        </p:txBody>
      </p:sp>
      <p:sp>
        <p:nvSpPr>
          <p:cNvPr id="552" name="Google Shape;552;p54"/>
          <p:cNvSpPr txBox="1"/>
          <p:nvPr>
            <p:ph idx="1" type="body"/>
          </p:nvPr>
        </p:nvSpPr>
        <p:spPr>
          <a:xfrm>
            <a:off x="446400" y="1977675"/>
            <a:ext cx="5022000" cy="22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/>
              <a:t>Acceso </a:t>
            </a:r>
            <a:r>
              <a:rPr lang="es" sz="1300"/>
              <a:t>eficiente</a:t>
            </a:r>
            <a:r>
              <a:rPr lang="es" sz="1300"/>
              <a:t> a los historiales médicos de pacientes.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/>
              <a:t>Crear un sitio web con base de datos centralizada.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s" sz="1300"/>
              <a:t>Acceso completo</a:t>
            </a:r>
            <a:r>
              <a:rPr lang="es" sz="1300"/>
              <a:t> a la información médica de cada paciente.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s" sz="1300"/>
              <a:t>Beneficios</a:t>
            </a:r>
            <a:r>
              <a:rPr lang="es" sz="1300"/>
              <a:t>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M Sans"/>
              <a:buChar char="○"/>
            </a:pPr>
            <a:r>
              <a:rPr lang="es" sz="1300"/>
              <a:t>Almacenamiento en un solo lugar.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M Sans"/>
              <a:buChar char="○"/>
            </a:pPr>
            <a:r>
              <a:rPr lang="es" sz="1300"/>
              <a:t>Eliminación de búsqueda en múltiples sistemas y registros en papel.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M Sans"/>
              <a:buChar char="○"/>
            </a:pPr>
            <a:r>
              <a:rPr lang="es" sz="1300"/>
              <a:t>Ahorro de tiempo y mejora en la atención al paciente.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54"/>
          <p:cNvGrpSpPr/>
          <p:nvPr/>
        </p:nvGrpSpPr>
        <p:grpSpPr>
          <a:xfrm>
            <a:off x="8477100" y="4513325"/>
            <a:ext cx="666900" cy="666900"/>
            <a:chOff x="8477250" y="4476750"/>
            <a:chExt cx="666900" cy="666900"/>
          </a:xfrm>
        </p:grpSpPr>
        <p:sp>
          <p:nvSpPr>
            <p:cNvPr id="554" name="Google Shape;554;p54"/>
            <p:cNvSpPr/>
            <p:nvPr/>
          </p:nvSpPr>
          <p:spPr>
            <a:xfrm>
              <a:off x="8477250" y="4476750"/>
              <a:ext cx="666900" cy="666900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55" name="Google Shape;555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96300" y="4495800"/>
              <a:ext cx="628650" cy="628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5"/>
          <p:cNvSpPr txBox="1"/>
          <p:nvPr>
            <p:ph type="ctrTitle"/>
          </p:nvPr>
        </p:nvSpPr>
        <p:spPr>
          <a:xfrm>
            <a:off x="414000" y="860225"/>
            <a:ext cx="503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 la información médica del paciente</a:t>
            </a:r>
            <a:endParaRPr/>
          </a:p>
        </p:txBody>
      </p:sp>
      <p:sp>
        <p:nvSpPr>
          <p:cNvPr id="561" name="Google Shape;561;p55"/>
          <p:cNvSpPr txBox="1"/>
          <p:nvPr>
            <p:ph idx="1" type="body"/>
          </p:nvPr>
        </p:nvSpPr>
        <p:spPr>
          <a:xfrm>
            <a:off x="414000" y="1982275"/>
            <a:ext cx="50364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El acceso a la información médica del paciente es un desafío crítico que debe abordarse.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Los médicos a menudo enfrentan dificultades para obtener registros médicos completos y actualizados, lo que dificulta su capacidad para brindar la mejor atención posible.</a:t>
            </a:r>
            <a:endParaRPr sz="1500"/>
          </a:p>
        </p:txBody>
      </p:sp>
      <p:grpSp>
        <p:nvGrpSpPr>
          <p:cNvPr id="562" name="Google Shape;562;p55"/>
          <p:cNvGrpSpPr/>
          <p:nvPr/>
        </p:nvGrpSpPr>
        <p:grpSpPr>
          <a:xfrm>
            <a:off x="8477250" y="4476750"/>
            <a:ext cx="666900" cy="666900"/>
            <a:chOff x="8477250" y="4476750"/>
            <a:chExt cx="666900" cy="666900"/>
          </a:xfrm>
        </p:grpSpPr>
        <p:sp>
          <p:nvSpPr>
            <p:cNvPr id="563" name="Google Shape;563;p55"/>
            <p:cNvSpPr/>
            <p:nvPr/>
          </p:nvSpPr>
          <p:spPr>
            <a:xfrm>
              <a:off x="8477250" y="4476750"/>
              <a:ext cx="666900" cy="666900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64" name="Google Shape;564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6300" y="4495800"/>
              <a:ext cx="628650" cy="628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455" r="18449" t="0"/>
          <a:stretch/>
        </p:blipFill>
        <p:spPr>
          <a:xfrm>
            <a:off x="5898860" y="0"/>
            <a:ext cx="3245292" cy="5143501"/>
          </a:xfrm>
          <a:prstGeom prst="rect">
            <a:avLst/>
          </a:prstGeom>
        </p:spPr>
      </p:pic>
      <p:sp>
        <p:nvSpPr>
          <p:cNvPr id="570" name="Google Shape;570;p56"/>
          <p:cNvSpPr txBox="1"/>
          <p:nvPr>
            <p:ph type="ctrTitle"/>
          </p:nvPr>
        </p:nvSpPr>
        <p:spPr>
          <a:xfrm>
            <a:off x="446400" y="622800"/>
            <a:ext cx="502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reación de un sitio web para médicos</a:t>
            </a:r>
            <a:endParaRPr/>
          </a:p>
        </p:txBody>
      </p:sp>
      <p:sp>
        <p:nvSpPr>
          <p:cNvPr id="571" name="Google Shape;571;p56"/>
          <p:cNvSpPr txBox="1"/>
          <p:nvPr>
            <p:ph idx="1" type="body"/>
          </p:nvPr>
        </p:nvSpPr>
        <p:spPr>
          <a:xfrm>
            <a:off x="446400" y="1519200"/>
            <a:ext cx="50220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/>
              <a:t>Superar desafíos en el acceso a la información médica del paciente.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/>
              <a:t>Acceso Integral a Registros Médicos: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Proporciona una vista completa del historial médico.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Incluye diagnósticos, medicamentos, tratamientos y resultados de pruebas.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Facilita decisiones informadas y atención personalizada.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/>
              <a:t>IA: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Análisis y resumen de registros médicos.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Presentación de información crítica y relevante.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Agiliza la revisión de registros y ahorra tiempo.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572" name="Google Shape;572;p56"/>
          <p:cNvGrpSpPr/>
          <p:nvPr/>
        </p:nvGrpSpPr>
        <p:grpSpPr>
          <a:xfrm>
            <a:off x="8477250" y="4476750"/>
            <a:ext cx="666900" cy="666900"/>
            <a:chOff x="8477250" y="4476750"/>
            <a:chExt cx="666900" cy="666900"/>
          </a:xfrm>
        </p:grpSpPr>
        <p:sp>
          <p:nvSpPr>
            <p:cNvPr id="573" name="Google Shape;573;p56"/>
            <p:cNvSpPr/>
            <p:nvPr/>
          </p:nvSpPr>
          <p:spPr>
            <a:xfrm>
              <a:off x="8477250" y="4476750"/>
              <a:ext cx="666900" cy="666900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74" name="Google Shape;574;p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96300" y="4495800"/>
              <a:ext cx="628650" cy="628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5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455" r="18449" t="0"/>
          <a:stretch/>
        </p:blipFill>
        <p:spPr>
          <a:xfrm>
            <a:off x="5898857" y="0"/>
            <a:ext cx="3245294" cy="5143501"/>
          </a:xfrm>
          <a:prstGeom prst="rect">
            <a:avLst/>
          </a:prstGeom>
        </p:spPr>
      </p:pic>
      <p:sp>
        <p:nvSpPr>
          <p:cNvPr id="580" name="Google Shape;580;p57"/>
          <p:cNvSpPr txBox="1"/>
          <p:nvPr>
            <p:ph type="ctrTitle"/>
          </p:nvPr>
        </p:nvSpPr>
        <p:spPr>
          <a:xfrm>
            <a:off x="446400" y="622800"/>
            <a:ext cx="502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Registros </a:t>
            </a:r>
            <a:r>
              <a:rPr lang="es"/>
              <a:t>universales </a:t>
            </a:r>
            <a:r>
              <a:rPr lang="es"/>
              <a:t>de pacientes</a:t>
            </a:r>
            <a:endParaRPr/>
          </a:p>
        </p:txBody>
      </p:sp>
      <p:sp>
        <p:nvSpPr>
          <p:cNvPr id="581" name="Google Shape;581;p57"/>
          <p:cNvSpPr txBox="1"/>
          <p:nvPr>
            <p:ph idx="1" type="body"/>
          </p:nvPr>
        </p:nvSpPr>
        <p:spPr>
          <a:xfrm>
            <a:off x="446400" y="1519200"/>
            <a:ext cx="50220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/>
              <a:t>Permitir que cualquier centro acceda y contribuya a los registros de pacientes.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/>
              <a:t>Mejora de la Calidad y Datos: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Creación de registros estandarizados y completos.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Análisis más preciso de problemas de salud.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Toma de decisiones basada en la evidencia.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/>
              <a:t>Diagnósticos Mejorados: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Acceso a historiales médicos completos.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Identificación de patrones y seguimiento del progreso.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b="1" lang="es" sz="1200"/>
              <a:t>Mejora en los resultados de los pacientes a través de diagnósticos más precisos.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57"/>
          <p:cNvGrpSpPr/>
          <p:nvPr/>
        </p:nvGrpSpPr>
        <p:grpSpPr>
          <a:xfrm>
            <a:off x="8477250" y="4476750"/>
            <a:ext cx="666900" cy="666900"/>
            <a:chOff x="8477250" y="4476750"/>
            <a:chExt cx="666900" cy="666900"/>
          </a:xfrm>
        </p:grpSpPr>
        <p:sp>
          <p:nvSpPr>
            <p:cNvPr id="583" name="Google Shape;583;p57"/>
            <p:cNvSpPr/>
            <p:nvPr/>
          </p:nvSpPr>
          <p:spPr>
            <a:xfrm>
              <a:off x="8477250" y="4476750"/>
              <a:ext cx="666900" cy="666900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84" name="Google Shape;584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96300" y="4495800"/>
              <a:ext cx="628650" cy="628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5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455" r="18449" t="0"/>
          <a:stretch/>
        </p:blipFill>
        <p:spPr>
          <a:xfrm>
            <a:off x="5863700" y="-19075"/>
            <a:ext cx="3280499" cy="5199301"/>
          </a:xfrm>
          <a:prstGeom prst="rect">
            <a:avLst/>
          </a:prstGeom>
        </p:spPr>
      </p:pic>
      <p:sp>
        <p:nvSpPr>
          <p:cNvPr id="590" name="Google Shape;590;p58"/>
          <p:cNvSpPr txBox="1"/>
          <p:nvPr>
            <p:ph type="ctrTitle"/>
          </p:nvPr>
        </p:nvSpPr>
        <p:spPr>
          <a:xfrm>
            <a:off x="446400" y="622800"/>
            <a:ext cx="502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591" name="Google Shape;591;p58"/>
          <p:cNvSpPr txBox="1"/>
          <p:nvPr>
            <p:ph idx="1" type="body"/>
          </p:nvPr>
        </p:nvSpPr>
        <p:spPr>
          <a:xfrm>
            <a:off x="446400" y="1517125"/>
            <a:ext cx="50220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El proyecto busca mejorar el acceso a la información médica mediante un sitio web para médicos, ofreciendo registros completos, asistencia con IA y promoviendo la creación de historiales universales. Con una metodología </a:t>
            </a:r>
            <a:r>
              <a:rPr b="1" lang="es"/>
              <a:t>ágil</a:t>
            </a:r>
            <a:r>
              <a:rPr b="1" lang="es"/>
              <a:t>, se optimiza la planificación para ofrecer una solución innovadora que mejore la atención y los resultados de los pacientes.</a:t>
            </a:r>
            <a:endParaRPr b="1"/>
          </a:p>
        </p:txBody>
      </p:sp>
      <p:grpSp>
        <p:nvGrpSpPr>
          <p:cNvPr id="592" name="Google Shape;592;p58"/>
          <p:cNvGrpSpPr/>
          <p:nvPr/>
        </p:nvGrpSpPr>
        <p:grpSpPr>
          <a:xfrm>
            <a:off x="8477250" y="4476750"/>
            <a:ext cx="666900" cy="666900"/>
            <a:chOff x="8477250" y="4476750"/>
            <a:chExt cx="666900" cy="666900"/>
          </a:xfrm>
        </p:grpSpPr>
        <p:sp>
          <p:nvSpPr>
            <p:cNvPr id="593" name="Google Shape;593;p58"/>
            <p:cNvSpPr/>
            <p:nvPr/>
          </p:nvSpPr>
          <p:spPr>
            <a:xfrm>
              <a:off x="8477250" y="4476750"/>
              <a:ext cx="666900" cy="666900"/>
            </a:xfrm>
            <a:prstGeom prst="rect">
              <a:avLst/>
            </a:prstGeom>
            <a:solidFill>
              <a:srgbClr val="0D6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94" name="Google Shape;594;p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96300" y="4495800"/>
              <a:ext cx="628650" cy="628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qua Breez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35B9"/>
      </a:accent1>
      <a:accent2>
        <a:srgbClr val="085CD8"/>
      </a:accent2>
      <a:accent3>
        <a:srgbClr val="0381F0"/>
      </a:accent3>
      <a:accent4>
        <a:srgbClr val="01A3FD"/>
      </a:accent4>
      <a:accent5>
        <a:srgbClr val="26F8C9"/>
      </a:accent5>
      <a:accent6>
        <a:srgbClr val="00FFFF"/>
      </a:accent6>
      <a:hlink>
        <a:srgbClr val="00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