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1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3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3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863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0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068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2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5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3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A56C34-D108-469C-AB41-70CAEE36AA7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76E8A5-9109-43FD-8AF0-87752FBA5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7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Samuel </a:t>
            </a:r>
            <a:r>
              <a:rPr lang="en-US" dirty="0" err="1" smtClean="0"/>
              <a:t>Wynsma</a:t>
            </a:r>
            <a:r>
              <a:rPr lang="en-US" dirty="0" smtClean="0"/>
              <a:t> and Jason </a:t>
            </a:r>
            <a:r>
              <a:rPr lang="en-US" dirty="0" err="1" smtClean="0"/>
              <a:t>Pinales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7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main goal was to design and compare three different methods of encryption.</a:t>
            </a:r>
          </a:p>
          <a:p>
            <a:r>
              <a:rPr lang="en-US" dirty="0" smtClean="0"/>
              <a:t>Allow smooth user interface with the program.</a:t>
            </a:r>
          </a:p>
          <a:p>
            <a:r>
              <a:rPr lang="en-US" dirty="0" smtClean="0"/>
              <a:t>Output the results of different encryption techniques for comparison.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6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0246" y="462376"/>
            <a:ext cx="2750372" cy="13447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Introduction: </a:t>
            </a:r>
          </a:p>
          <a:p>
            <a:pPr algn="ctr"/>
            <a:r>
              <a:rPr lang="en-US" dirty="0" smtClean="0"/>
              <a:t>Displays descriptions of the encryption methods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0246" y="2350747"/>
            <a:ext cx="3054069" cy="1950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Prompt: </a:t>
            </a:r>
          </a:p>
          <a:p>
            <a:pPr algn="ctr"/>
            <a:r>
              <a:rPr lang="en-US" dirty="0" smtClean="0"/>
              <a:t>Asks for user input. Input is then duplicated three times for encryption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34232" y="1923180"/>
            <a:ext cx="2373991" cy="893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encryption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09285" y="2915074"/>
            <a:ext cx="2398938" cy="6886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Encryption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34232" y="3702571"/>
            <a:ext cx="2373991" cy="9146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Modified bitwise encryption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263263" y="2234951"/>
            <a:ext cx="2521568" cy="16554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Final Results for comparison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547757" y="1797771"/>
            <a:ext cx="370794" cy="660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384315" y="2438094"/>
            <a:ext cx="2024970" cy="272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384315" y="3148707"/>
            <a:ext cx="2005266" cy="29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384315" y="4041241"/>
            <a:ext cx="2005266" cy="259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808224" y="2234951"/>
            <a:ext cx="1478966" cy="1655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7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and memory allocation</a:t>
            </a:r>
          </a:p>
          <a:p>
            <a:r>
              <a:rPr lang="en-US" dirty="0" smtClean="0"/>
              <a:t>Syntax for file IO</a:t>
            </a:r>
          </a:p>
          <a:p>
            <a:r>
              <a:rPr lang="en-US" dirty="0" smtClean="0"/>
              <a:t>Use of macros and assembler functions not covered in class</a:t>
            </a:r>
          </a:p>
          <a:p>
            <a:pPr lvl="1"/>
            <a:r>
              <a:rPr lang="en-US" dirty="0" err="1" smtClean="0"/>
              <a:t>Str_Copy</a:t>
            </a:r>
            <a:r>
              <a:rPr lang="en-US" dirty="0" smtClean="0"/>
              <a:t>, </a:t>
            </a:r>
            <a:r>
              <a:rPr lang="en-US" dirty="0" err="1" smtClean="0"/>
              <a:t>str_Compare</a:t>
            </a:r>
            <a:endParaRPr lang="en-US" dirty="0" smtClean="0"/>
          </a:p>
          <a:p>
            <a:r>
              <a:rPr lang="en-US" dirty="0" smtClean="0"/>
              <a:t>The difficulty of getting </a:t>
            </a:r>
            <a:r>
              <a:rPr lang="en-US" dirty="0" err="1" smtClean="0"/>
              <a:t>c++</a:t>
            </a:r>
            <a:r>
              <a:rPr lang="en-US" dirty="0" smtClean="0"/>
              <a:t> to work with assembler</a:t>
            </a:r>
          </a:p>
          <a:p>
            <a:r>
              <a:rPr lang="en-US" dirty="0" smtClean="0"/>
              <a:t>Changing user inputs multiple ways</a:t>
            </a:r>
          </a:p>
        </p:txBody>
      </p:sp>
    </p:spTree>
    <p:extLst>
      <p:ext uri="{BB962C8B-B14F-4D97-AF65-F5344CB8AC3E}">
        <p14:creationId xmlns:p14="http://schemas.microsoft.com/office/powerpoint/2010/main" val="364618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Viewing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now </a:t>
            </a:r>
            <a:r>
              <a:rPr lang="en-US" smtClean="0"/>
              <a:t>show the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53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124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Encryption</vt:lpstr>
      <vt:lpstr>Goals</vt:lpstr>
      <vt:lpstr>Design</vt:lpstr>
      <vt:lpstr>Lessons Learned</vt:lpstr>
      <vt:lpstr>Conclusion and Viewing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</dc:title>
  <dc:creator>Test</dc:creator>
  <cp:lastModifiedBy>Test</cp:lastModifiedBy>
  <cp:revision>3</cp:revision>
  <dcterms:created xsi:type="dcterms:W3CDTF">2016-12-06T21:21:34Z</dcterms:created>
  <dcterms:modified xsi:type="dcterms:W3CDTF">2016-12-06T21:42:53Z</dcterms:modified>
</cp:coreProperties>
</file>