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172 Project: dungeon exploration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Samuel Wynsma</a:t>
            </a:r>
          </a:p>
          <a:p>
            <a:r>
              <a:rPr lang="en-US" dirty="0" smtClean="0"/>
              <a:t>Derek Price</a:t>
            </a:r>
          </a:p>
          <a:p>
            <a:r>
              <a:rPr lang="en-US" dirty="0" smtClean="0"/>
              <a:t>Cyruz Campos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was to make a playable (and fun) dungeon exploration game.</a:t>
            </a:r>
          </a:p>
          <a:p>
            <a:r>
              <a:rPr lang="en-US" dirty="0" smtClean="0"/>
              <a:t>Part of our goal was to design a procedurally generated dungeon to explore.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75" y="2350393"/>
            <a:ext cx="3520225" cy="264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87" y="377484"/>
            <a:ext cx="1317938" cy="1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needed to have randomly generated rooms.</a:t>
            </a:r>
          </a:p>
          <a:p>
            <a:r>
              <a:rPr lang="en-US" dirty="0" smtClean="0"/>
              <a:t>The player needed to be able to move within and between rooms.</a:t>
            </a:r>
          </a:p>
          <a:p>
            <a:r>
              <a:rPr lang="en-US" dirty="0" smtClean="0"/>
              <a:t>The game needed to have monsters to defeat and items to use and pick up.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140" y="5022760"/>
            <a:ext cx="2752859" cy="1835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00" y="4980188"/>
            <a:ext cx="2816717" cy="1877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37" y="5517992"/>
            <a:ext cx="982282" cy="952814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6742234" y="4909859"/>
            <a:ext cx="3001628" cy="662011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Quad Arrow 7"/>
          <p:cNvSpPr/>
          <p:nvPr/>
        </p:nvSpPr>
        <p:spPr>
          <a:xfrm>
            <a:off x="5381489" y="5642197"/>
            <a:ext cx="708338" cy="553791"/>
          </a:xfrm>
          <a:prstGeom prst="quad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Quad Arrow 8"/>
          <p:cNvSpPr/>
          <p:nvPr/>
        </p:nvSpPr>
        <p:spPr>
          <a:xfrm>
            <a:off x="10556650" y="5642196"/>
            <a:ext cx="708338" cy="553791"/>
          </a:xfrm>
          <a:prstGeom prst="quad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157" y="3142520"/>
            <a:ext cx="772799" cy="74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75" y="3142520"/>
            <a:ext cx="982282" cy="952814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10910819" y="3438659"/>
            <a:ext cx="551378" cy="2962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88" y="1753231"/>
            <a:ext cx="925576" cy="925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90" y="1738687"/>
            <a:ext cx="982282" cy="952814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10910819" y="2076040"/>
            <a:ext cx="644737" cy="2781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67" y="597912"/>
            <a:ext cx="8534400" cy="1507067"/>
          </a:xfrm>
        </p:spPr>
        <p:txBody>
          <a:bodyPr/>
          <a:lstStyle/>
          <a:p>
            <a:r>
              <a:rPr lang="en-US" dirty="0" smtClean="0"/>
              <a:t>Original 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51" y="299434"/>
            <a:ext cx="6599360" cy="6138270"/>
          </a:xfrm>
        </p:spPr>
      </p:pic>
    </p:spTree>
    <p:extLst>
      <p:ext uri="{BB962C8B-B14F-4D97-AF65-F5344CB8AC3E}">
        <p14:creationId xmlns:p14="http://schemas.microsoft.com/office/powerpoint/2010/main" val="25320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challenge were issues with dependency and access.</a:t>
            </a:r>
          </a:p>
          <a:p>
            <a:r>
              <a:rPr lang="en-US" dirty="0" smtClean="0"/>
              <a:t>The program had a very complicated object structure.</a:t>
            </a:r>
          </a:p>
          <a:p>
            <a:r>
              <a:rPr lang="en-US" dirty="0" smtClean="0"/>
              <a:t>We had an issue with circular dependency.</a:t>
            </a:r>
          </a:p>
          <a:p>
            <a:r>
              <a:rPr lang="en-US" dirty="0" smtClean="0"/>
              <a:t>Artificial intelligence.</a:t>
            </a:r>
          </a:p>
          <a:p>
            <a:r>
              <a:rPr lang="en-US" dirty="0" smtClean="0"/>
              <a:t>File input issues.</a:t>
            </a:r>
          </a:p>
          <a:p>
            <a:r>
              <a:rPr lang="en-US" dirty="0" smtClean="0"/>
              <a:t>Where to place certain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79" y="1619816"/>
            <a:ext cx="1747234" cy="1747234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7982240" y="2073498"/>
            <a:ext cx="1662705" cy="1828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600641"/>
            <a:ext cx="13716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20" y="4487332"/>
            <a:ext cx="2816717" cy="1877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36" y="4958561"/>
            <a:ext cx="925576" cy="925576"/>
          </a:xfrm>
          <a:prstGeom prst="rect">
            <a:avLst/>
          </a:prstGeom>
        </p:spPr>
      </p:pic>
      <p:sp>
        <p:nvSpPr>
          <p:cNvPr id="9" name="Quad Arrow 8"/>
          <p:cNvSpPr/>
          <p:nvPr/>
        </p:nvSpPr>
        <p:spPr>
          <a:xfrm>
            <a:off x="10071278" y="5022299"/>
            <a:ext cx="685800" cy="75353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8" y="4520191"/>
            <a:ext cx="1785203" cy="1660473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</p:cNvPr>
          <p:cNvSpPr/>
          <p:nvPr/>
        </p:nvSpPr>
        <p:spPr>
          <a:xfrm>
            <a:off x="5371690" y="4850257"/>
            <a:ext cx="953036" cy="92557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weird crashes (heap corruption).</a:t>
            </a:r>
          </a:p>
          <a:p>
            <a:r>
              <a:rPr lang="en-US" dirty="0" smtClean="0"/>
              <a:t>The unidentifiable errors (many vector subscript out of range issues).</a:t>
            </a:r>
          </a:p>
          <a:p>
            <a:r>
              <a:rPr lang="en-US" dirty="0" smtClean="0"/>
              <a:t>The number of vectors in play.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4" y="685800"/>
            <a:ext cx="3046741" cy="2139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7" y="260293"/>
            <a:ext cx="2695238" cy="1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80" y="3680212"/>
            <a:ext cx="1046362" cy="104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57" y="3680212"/>
            <a:ext cx="1077512" cy="1077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717" y="3657600"/>
            <a:ext cx="1077512" cy="1077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3680212"/>
            <a:ext cx="1054900" cy="105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84" y="3680212"/>
            <a:ext cx="1046362" cy="10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brute-forced our way through many of our problems.</a:t>
            </a:r>
          </a:p>
          <a:p>
            <a:r>
              <a:rPr lang="en-US" dirty="0" smtClean="0"/>
              <a:t>In class we discussed particularly bad issues.</a:t>
            </a:r>
          </a:p>
          <a:p>
            <a:r>
              <a:rPr lang="en-US" dirty="0" smtClean="0"/>
              <a:t>We used lots of vectors and moved our code around many times.</a:t>
            </a:r>
          </a:p>
          <a:p>
            <a:r>
              <a:rPr lang="en-US" dirty="0" smtClean="0"/>
              <a:t>We changed our code greatly from our original intent.</a:t>
            </a:r>
          </a:p>
          <a:p>
            <a:r>
              <a:rPr lang="en-US" dirty="0" smtClean="0"/>
              <a:t>Lack of exception handling.</a:t>
            </a:r>
            <a:endParaRPr lang="en-US" dirty="0"/>
          </a:p>
        </p:txBody>
      </p:sp>
      <p:pic>
        <p:nvPicPr>
          <p:cNvPr id="1026" name="Picture 2" descr="http://www.tutorialspoint.com/java/images/exce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03" y="2493433"/>
            <a:ext cx="2973388" cy="183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9390856" y="2506805"/>
            <a:ext cx="1735282" cy="15578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i.kinja-img.com/gawker-media/image/upload/s--xdOeblXb--/c_fit,fl_progressive,q_80,w_636/nkzqgqde0lvay3nwox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691" y="277841"/>
            <a:ext cx="2906929" cy="1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emptyinbox.com/wp-content/uploads/2012/05/empty-classro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333569"/>
            <a:ext cx="1310625" cy="8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qual 4"/>
          <p:cNvSpPr/>
          <p:nvPr/>
        </p:nvSpPr>
        <p:spPr>
          <a:xfrm>
            <a:off x="8333509" y="657517"/>
            <a:ext cx="438294" cy="2762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0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“Cool”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generates a completely random dungeon as the player goes.</a:t>
            </a:r>
          </a:p>
          <a:p>
            <a:r>
              <a:rPr lang="en-US" dirty="0" smtClean="0"/>
              <a:t>The doors can lead anywhere.</a:t>
            </a:r>
          </a:p>
          <a:p>
            <a:r>
              <a:rPr lang="en-US" dirty="0" smtClean="0"/>
              <a:t>The items are randomly assigned and are drawn from a file.</a:t>
            </a:r>
          </a:p>
          <a:p>
            <a:r>
              <a:rPr lang="en-US" dirty="0" smtClean="0"/>
              <a:t>The number of doors, items, and monsters is also semi-random.</a:t>
            </a:r>
          </a:p>
          <a:p>
            <a:r>
              <a:rPr lang="en-US" dirty="0" smtClean="0"/>
              <a:t>The monsters move toward the player.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487" y="1262128"/>
            <a:ext cx="1168758" cy="15647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1075831" y="1996225"/>
            <a:ext cx="927279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0828866" y="2356834"/>
            <a:ext cx="337117" cy="940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9562991" y="1500390"/>
            <a:ext cx="984806" cy="26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0828866" y="792047"/>
            <a:ext cx="246965" cy="101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9390062" y="2163650"/>
            <a:ext cx="1041825" cy="3297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02" y="3559180"/>
            <a:ext cx="772799" cy="74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50" y="3561008"/>
            <a:ext cx="1747234" cy="1747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02" y="4377864"/>
            <a:ext cx="772799" cy="741887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9390062" y="3930123"/>
            <a:ext cx="854425" cy="16674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9453307" y="4560885"/>
            <a:ext cx="681496" cy="283335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70" y="4096863"/>
            <a:ext cx="2518194" cy="16743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21" y="3778685"/>
            <a:ext cx="895070" cy="1198358"/>
          </a:xfrm>
          <a:prstGeom prst="rect">
            <a:avLst/>
          </a:prstGeom>
        </p:spPr>
      </p:pic>
      <p:sp>
        <p:nvSpPr>
          <p:cNvPr id="17" name="Left Arrow 16"/>
          <p:cNvSpPr/>
          <p:nvPr/>
        </p:nvSpPr>
        <p:spPr>
          <a:xfrm>
            <a:off x="5157532" y="4301067"/>
            <a:ext cx="869781" cy="40148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45" y="3226635"/>
            <a:ext cx="772799" cy="741887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6869959" y="3634382"/>
            <a:ext cx="422016" cy="668280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95" y="3290227"/>
            <a:ext cx="729839" cy="729839"/>
          </a:xfrm>
          <a:prstGeom prst="rect">
            <a:avLst/>
          </a:prstGeom>
        </p:spPr>
      </p:pic>
      <p:sp>
        <p:nvSpPr>
          <p:cNvPr id="21" name="Up Arrow 20"/>
          <p:cNvSpPr/>
          <p:nvPr/>
        </p:nvSpPr>
        <p:spPr>
          <a:xfrm>
            <a:off x="7863589" y="3687521"/>
            <a:ext cx="256450" cy="81868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7274"/>
            <a:ext cx="729839" cy="729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8" y="6023199"/>
            <a:ext cx="746303" cy="723914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16097" y="6289177"/>
            <a:ext cx="1566912" cy="18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9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260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CS 172 Project: dungeon exploration game</vt:lpstr>
      <vt:lpstr>Problem definition</vt:lpstr>
      <vt:lpstr>Requirements</vt:lpstr>
      <vt:lpstr>Original UML Diagram</vt:lpstr>
      <vt:lpstr>Challenges</vt:lpstr>
      <vt:lpstr>Other Challenges</vt:lpstr>
      <vt:lpstr>General solution approach</vt:lpstr>
      <vt:lpstr>The “Cool” Factor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172 Project: dungeon exploration game</dc:title>
  <dc:creator>Samuel Wynsma</dc:creator>
  <cp:lastModifiedBy>Samuel J Wynsma</cp:lastModifiedBy>
  <cp:revision>11</cp:revision>
  <dcterms:created xsi:type="dcterms:W3CDTF">2015-05-10T21:26:27Z</dcterms:created>
  <dcterms:modified xsi:type="dcterms:W3CDTF">2015-05-12T20:47:51Z</dcterms:modified>
</cp:coreProperties>
</file>