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1"/>
  </p:notesMasterIdLst>
  <p:handoutMasterIdLst>
    <p:handoutMasterId r:id="rId12"/>
  </p:handout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Ault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Wynsma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mock version of </a:t>
            </a:r>
            <a:r>
              <a:rPr lang="en-US" dirty="0" err="1" smtClean="0"/>
              <a:t>Whitnet’s</a:t>
            </a:r>
            <a:r>
              <a:rPr lang="en-US" dirty="0" smtClean="0"/>
              <a:t> class registration system</a:t>
            </a:r>
          </a:p>
          <a:p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can create accounts</a:t>
            </a:r>
          </a:p>
          <a:p>
            <a:pPr lvl="1"/>
            <a:r>
              <a:rPr lang="en-US" dirty="0" smtClean="0"/>
              <a:t>Add/drop classes</a:t>
            </a:r>
          </a:p>
          <a:p>
            <a:pPr lvl="1"/>
            <a:r>
              <a:rPr lang="en-US" dirty="0" smtClean="0"/>
              <a:t>Change account info</a:t>
            </a:r>
          </a:p>
          <a:p>
            <a:pPr lvl="1"/>
            <a:r>
              <a:rPr lang="en-US" dirty="0" smtClean="0"/>
              <a:t>View courses registered for</a:t>
            </a:r>
          </a:p>
          <a:p>
            <a:r>
              <a:rPr lang="en-US" dirty="0" smtClean="0"/>
              <a:t>Professors</a:t>
            </a:r>
          </a:p>
          <a:p>
            <a:pPr lvl="1"/>
            <a:r>
              <a:rPr lang="en-US" dirty="0" smtClean="0"/>
              <a:t>View their advisees and information</a:t>
            </a:r>
          </a:p>
          <a:p>
            <a:pPr lvl="1"/>
            <a:r>
              <a:rPr lang="en-US" dirty="0" smtClean="0"/>
              <a:t>Drop advisees</a:t>
            </a:r>
          </a:p>
          <a:p>
            <a:pPr lvl="1"/>
            <a:r>
              <a:rPr lang="en-US" dirty="0" smtClean="0"/>
              <a:t>Remove advisees from courses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30" y="1719263"/>
            <a:ext cx="4135466" cy="49814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14 queries for our project</a:t>
            </a:r>
          </a:p>
          <a:p>
            <a:pPr lvl="1"/>
            <a:r>
              <a:rPr lang="en-US" dirty="0" smtClean="0"/>
              <a:t>Get account info</a:t>
            </a:r>
          </a:p>
          <a:p>
            <a:pPr lvl="1"/>
            <a:r>
              <a:rPr lang="en-US" dirty="0" smtClean="0"/>
              <a:t>Insert new account</a:t>
            </a:r>
          </a:p>
          <a:p>
            <a:pPr lvl="1"/>
            <a:r>
              <a:rPr lang="en-US" dirty="0" smtClean="0"/>
              <a:t>Find courses with certain attributes</a:t>
            </a:r>
          </a:p>
          <a:p>
            <a:pPr lvl="1"/>
            <a:r>
              <a:rPr lang="en-US" dirty="0" smtClean="0"/>
              <a:t>Register/Remove student for a course</a:t>
            </a:r>
          </a:p>
          <a:p>
            <a:pPr lvl="1"/>
            <a:r>
              <a:rPr lang="en-US" dirty="0" smtClean="0"/>
              <a:t>List courses student is registered for</a:t>
            </a:r>
          </a:p>
          <a:p>
            <a:pPr lvl="1"/>
            <a:r>
              <a:rPr lang="en-US" dirty="0" smtClean="0"/>
              <a:t>Update account information</a:t>
            </a:r>
          </a:p>
          <a:p>
            <a:pPr lvl="1"/>
            <a:r>
              <a:rPr lang="en-US" dirty="0" smtClean="0"/>
              <a:t>View advisees</a:t>
            </a:r>
          </a:p>
          <a:p>
            <a:pPr lvl="1"/>
            <a:r>
              <a:rPr lang="en-US" dirty="0" smtClean="0"/>
              <a:t>Remove advisees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9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31118"/>
            <a:ext cx="5384800" cy="438319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 is made in C#</a:t>
            </a:r>
          </a:p>
          <a:p>
            <a:r>
              <a:rPr lang="en-US" dirty="0" smtClean="0"/>
              <a:t>App connects to database through PHP</a:t>
            </a:r>
          </a:p>
          <a:p>
            <a:pPr lvl="1"/>
            <a:r>
              <a:rPr lang="en-US" dirty="0" smtClean="0"/>
              <a:t>The C# generates URL based off the queries needed</a:t>
            </a:r>
          </a:p>
          <a:p>
            <a:pPr lvl="1"/>
            <a:r>
              <a:rPr lang="en-US" dirty="0" smtClean="0"/>
              <a:t>The PHP then generates the queries based on case the URL presents</a:t>
            </a:r>
          </a:p>
          <a:p>
            <a:pPr lvl="1"/>
            <a:r>
              <a:rPr lang="en-US" dirty="0" smtClean="0"/>
              <a:t>PHP returns results of queries in JSON format</a:t>
            </a:r>
          </a:p>
          <a:p>
            <a:pPr lvl="1"/>
            <a:r>
              <a:rPr lang="en-US" dirty="0" smtClean="0"/>
              <a:t>Decode the JSON in the app and 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78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Took forever to get PHP to work</a:t>
            </a:r>
          </a:p>
          <a:p>
            <a:r>
              <a:rPr lang="en-US" dirty="0" smtClean="0"/>
              <a:t>Still a few bugs</a:t>
            </a:r>
          </a:p>
          <a:p>
            <a:r>
              <a:rPr lang="en-US" dirty="0" smtClean="0"/>
              <a:t>No Waitlist</a:t>
            </a:r>
          </a:p>
          <a:p>
            <a:r>
              <a:rPr lang="en-US" dirty="0" smtClean="0"/>
              <a:t>Advisors do not have a lot of features we wanted them to</a:t>
            </a:r>
          </a:p>
          <a:p>
            <a:pPr lvl="1"/>
            <a:r>
              <a:rPr lang="en-US" dirty="0" smtClean="0"/>
              <a:t>Get list of students they can advise</a:t>
            </a:r>
          </a:p>
          <a:p>
            <a:pPr lvl="1"/>
            <a:r>
              <a:rPr lang="en-US" dirty="0" smtClean="0"/>
              <a:t>View courses they are teaching</a:t>
            </a:r>
          </a:p>
          <a:p>
            <a:r>
              <a:rPr lang="en-US" dirty="0" smtClean="0"/>
              <a:t>Vulnerable to SQL injections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Implemented most features</a:t>
            </a:r>
          </a:p>
          <a:p>
            <a:r>
              <a:rPr lang="en-US" dirty="0" smtClean="0"/>
              <a:t>App is still fast</a:t>
            </a:r>
          </a:p>
          <a:p>
            <a:r>
              <a:rPr lang="en-US" dirty="0" smtClean="0"/>
              <a:t>Removed the File IO dependencies</a:t>
            </a:r>
          </a:p>
          <a:p>
            <a:r>
              <a:rPr lang="en-US" dirty="0" smtClean="0"/>
              <a:t>Flexible queries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and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SQL inserts, deletes, updates, searches</a:t>
            </a:r>
          </a:p>
          <a:p>
            <a:pPr lvl="1"/>
            <a:r>
              <a:rPr lang="en-US" dirty="0" smtClean="0"/>
              <a:t>Three tiered system</a:t>
            </a:r>
          </a:p>
          <a:p>
            <a:pPr lvl="1"/>
            <a:r>
              <a:rPr lang="en-US" dirty="0" smtClean="0"/>
              <a:t>3NF form</a:t>
            </a:r>
          </a:p>
          <a:p>
            <a:r>
              <a:rPr lang="en-US" dirty="0" smtClean="0"/>
              <a:t>Didn’t Use</a:t>
            </a:r>
          </a:p>
          <a:p>
            <a:pPr lvl="1"/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training presentation" id="{B6AD0E1B-010F-4040-BECC-338DC7180AF6}" vid="{9250DCDA-9F4A-4BAF-B302-6C51082CF12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24EA9C-70A4-43E8-A40F-9E8D971C57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0</TotalTime>
  <Words>215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Wingdings 2</vt:lpstr>
      <vt:lpstr>Sales training presentation</vt:lpstr>
      <vt:lpstr>Whitnet</vt:lpstr>
      <vt:lpstr>Description</vt:lpstr>
      <vt:lpstr>Logical Diagram</vt:lpstr>
      <vt:lpstr>Queries</vt:lpstr>
      <vt:lpstr>How it works</vt:lpstr>
      <vt:lpstr>Demo</vt:lpstr>
      <vt:lpstr>The good and bad</vt:lpstr>
      <vt:lpstr>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2016-12-14T23:24:16Z</dcterms:created>
  <dcterms:modified xsi:type="dcterms:W3CDTF">2016-12-14T23:45:57Z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TC034605589991</vt:lpwstr>
  </property>
</Properties>
</file>