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16B9-368D-444A-9B89-4391ECD8A20D}" type="datetimeFigureOut">
              <a:rPr lang="en-US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DA0E8-B369-4E15-8952-00C678B56A0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DA0E8-B369-4E15-8952-00C678B56A0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DA0E8-B369-4E15-8952-00C678B56A0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DA0E8-B369-4E15-8952-00C678B56A0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DA0E8-B369-4E15-8952-00C678B56A0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0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3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7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1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2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7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95AE-6B92-4D8A-A695-D0CB4EAC6D3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3E00F7-E106-4D0E-8A20-912148FACF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Simon Says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 </a:t>
            </a:r>
            <a:r>
              <a:rPr lang="en-US" dirty="0" err="1"/>
              <a:t>Wynsma</a:t>
            </a:r>
            <a:r>
              <a:rPr lang="en-US" dirty="0"/>
              <a:t> and Jarek Thomas</a:t>
            </a:r>
          </a:p>
        </p:txBody>
      </p:sp>
    </p:spTree>
    <p:extLst>
      <p:ext uri="{BB962C8B-B14F-4D97-AF65-F5344CB8AC3E}">
        <p14:creationId xmlns:p14="http://schemas.microsoft.com/office/powerpoint/2010/main" val="8899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base goal was to get the </a:t>
            </a:r>
            <a:r>
              <a:rPr lang="en-US" dirty="0" err="1"/>
              <a:t>fsm</a:t>
            </a:r>
            <a:r>
              <a:rPr lang="en-US" dirty="0"/>
              <a:t> of a game of Simon </a:t>
            </a:r>
            <a:r>
              <a:rPr lang="en-US" dirty="0" smtClean="0"/>
              <a:t>Says </a:t>
            </a:r>
            <a:r>
              <a:rPr lang="en-US" dirty="0"/>
              <a:t>working. The game only has one round, with the computer choosing 3 colors and the user having to match those colors.</a:t>
            </a:r>
          </a:p>
          <a:p>
            <a:r>
              <a:rPr lang="en-US" dirty="0"/>
              <a:t>Our next few goals were all about getting the graphics up onto the screen with a four block design and having them flash based off the pattern that the </a:t>
            </a:r>
            <a:r>
              <a:rPr lang="en-US" dirty="0" err="1"/>
              <a:t>cpu</a:t>
            </a:r>
            <a:r>
              <a:rPr lang="en-US" dirty="0"/>
              <a:t> chooses.</a:t>
            </a:r>
          </a:p>
          <a:p>
            <a:r>
              <a:rPr lang="en-US" dirty="0"/>
              <a:t>Our last goal was to extend that game and by making the computer randomly choose the pattern and have it keep building on that pattern</a:t>
            </a:r>
          </a:p>
        </p:txBody>
      </p:sp>
    </p:spTree>
    <p:extLst>
      <p:ext uri="{BB962C8B-B14F-4D97-AF65-F5344CB8AC3E}">
        <p14:creationId xmlns:p14="http://schemas.microsoft.com/office/powerpoint/2010/main" val="12330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 we didn’t really have individual tasks. Just about every part of it we worked on together.</a:t>
            </a:r>
          </a:p>
          <a:p>
            <a:r>
              <a:rPr lang="EN-US" dirty="0"/>
              <a:t>Much of the testing was done on </a:t>
            </a:r>
            <a:r>
              <a:rPr lang="EN-US" dirty="0" err="1"/>
              <a:t>Jarek's</a:t>
            </a:r>
            <a:r>
              <a:rPr lang="EN-US" dirty="0"/>
              <a:t> computer. </a:t>
            </a:r>
            <a:endParaRPr lang="EN-US"/>
          </a:p>
          <a:p>
            <a:r>
              <a:rPr lang="EN-US" dirty="0"/>
              <a:t>Sam did much of the coding work, as well as decided the list of goals by difficulty.</a:t>
            </a:r>
          </a:p>
        </p:txBody>
      </p:sp>
    </p:spTree>
    <p:extLst>
      <p:ext uri="{BB962C8B-B14F-4D97-AF65-F5344CB8AC3E}">
        <p14:creationId xmlns:p14="http://schemas.microsoft.com/office/powerpoint/2010/main" val="176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" y="25520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6" y="2019994"/>
            <a:ext cx="6072689" cy="458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2019993"/>
            <a:ext cx="5749636" cy="4580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99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state machine design can be rather particular.</a:t>
            </a:r>
          </a:p>
          <a:p>
            <a:r>
              <a:rPr lang="EN-US" dirty="0"/>
              <a:t>Watching assertion statements and writing them correctly</a:t>
            </a:r>
          </a:p>
          <a:p>
            <a:r>
              <a:rPr lang="EN-US" dirty="0"/>
              <a:t>Multiple inputs and assertion statements.</a:t>
            </a:r>
          </a:p>
          <a:p>
            <a:r>
              <a:rPr lang="EN-US" dirty="0"/>
              <a:t>Drawing and flashing boxes in a specific order.</a:t>
            </a:r>
          </a:p>
        </p:txBody>
      </p:sp>
    </p:spTree>
    <p:extLst>
      <p:ext uri="{BB962C8B-B14F-4D97-AF65-F5344CB8AC3E}">
        <p14:creationId xmlns:p14="http://schemas.microsoft.com/office/powerpoint/2010/main" val="283004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352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275356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</TotalTime>
  <Words>159</Words>
  <Application>Microsoft Office PowerPoint</Application>
  <PresentationFormat>Widescreen</PresentationFormat>
  <Paragraphs>22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Simon Says</vt:lpstr>
      <vt:lpstr>Goals</vt:lpstr>
      <vt:lpstr>Individual Tasks</vt:lpstr>
      <vt:lpstr>High Level Design</vt:lpstr>
      <vt:lpstr>Lessons Learned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Say’s</dc:title>
  <dc:creator>Jarek</dc:creator>
  <cp:lastModifiedBy>Test</cp:lastModifiedBy>
  <cp:revision>8</cp:revision>
  <dcterms:created xsi:type="dcterms:W3CDTF">2016-12-10T17:47:55Z</dcterms:created>
  <dcterms:modified xsi:type="dcterms:W3CDTF">2016-12-12T19:29:43Z</dcterms:modified>
</cp:coreProperties>
</file>