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J Wynsma" userId="1003000088335CDF@LIVE.COM" providerId="AD" clId="Web-{0FB028CD-C026-45DD-935D-3459AD7D3F54}"/>
    <pc:docChg chg="addSld modSld modSection">
      <pc:chgData name="Samuel J Wynsma" userId="1003000088335CDF@LIVE.COM" providerId="AD" clId="Web-{0FB028CD-C026-45DD-935D-3459AD7D3F54}" dt="2017-12-14T23:35:55.712" v="573"/>
      <pc:docMkLst>
        <pc:docMk/>
      </pc:docMkLst>
      <pc:sldChg chg="modSp">
        <pc:chgData name="Samuel J Wynsma" userId="1003000088335CDF@LIVE.COM" providerId="AD" clId="Web-{0FB028CD-C026-45DD-935D-3459AD7D3F54}" dt="2017-12-14T23:21:24.258" v="27"/>
        <pc:sldMkLst>
          <pc:docMk/>
          <pc:sldMk cId="521040635" sldId="256"/>
        </pc:sldMkLst>
        <pc:spChg chg="mod">
          <ac:chgData name="Samuel J Wynsma" userId="1003000088335CDF@LIVE.COM" providerId="AD" clId="Web-{0FB028CD-C026-45DD-935D-3459AD7D3F54}" dt="2017-12-14T23:21:09.663" v="22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Samuel J Wynsma" userId="1003000088335CDF@LIVE.COM" providerId="AD" clId="Web-{0FB028CD-C026-45DD-935D-3459AD7D3F54}" dt="2017-12-14T23:21:24.258" v="27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Samuel J Wynsma" userId="1003000088335CDF@LIVE.COM" providerId="AD" clId="Web-{0FB028CD-C026-45DD-935D-3459AD7D3F54}" dt="2017-12-14T23:26:39.243" v="197"/>
        <pc:sldMkLst>
          <pc:docMk/>
          <pc:sldMk cId="4209224272" sldId="257"/>
        </pc:sldMkLst>
        <pc:spChg chg="mod">
          <ac:chgData name="Samuel J Wynsma" userId="1003000088335CDF@LIVE.COM" providerId="AD" clId="Web-{0FB028CD-C026-45DD-935D-3459AD7D3F54}" dt="2017-12-14T23:21:32.602" v="42"/>
          <ac:spMkLst>
            <pc:docMk/>
            <pc:sldMk cId="4209224272" sldId="257"/>
            <ac:spMk id="2" creationId="{D9CA7368-9BB9-4C3F-8B24-40010582B9B9}"/>
          </ac:spMkLst>
        </pc:spChg>
        <pc:spChg chg="mod">
          <ac:chgData name="Samuel J Wynsma" userId="1003000088335CDF@LIVE.COM" providerId="AD" clId="Web-{0FB028CD-C026-45DD-935D-3459AD7D3F54}" dt="2017-12-14T23:26:39.243" v="197"/>
          <ac:spMkLst>
            <pc:docMk/>
            <pc:sldMk cId="4209224272" sldId="257"/>
            <ac:spMk id="3" creationId="{F22E65CD-7922-4FCA-AA7A-C919ED4FEBA6}"/>
          </ac:spMkLst>
        </pc:spChg>
      </pc:sldChg>
      <pc:sldChg chg="modSp new">
        <pc:chgData name="Samuel J Wynsma" userId="1003000088335CDF@LIVE.COM" providerId="AD" clId="Web-{0FB028CD-C026-45DD-935D-3459AD7D3F54}" dt="2017-12-14T23:33:57.497" v="390"/>
        <pc:sldMkLst>
          <pc:docMk/>
          <pc:sldMk cId="2252838650" sldId="258"/>
        </pc:sldMkLst>
        <pc:spChg chg="mod">
          <ac:chgData name="Samuel J Wynsma" userId="1003000088335CDF@LIVE.COM" providerId="AD" clId="Web-{0FB028CD-C026-45DD-935D-3459AD7D3F54}" dt="2017-12-14T23:26:44.325" v="206"/>
          <ac:spMkLst>
            <pc:docMk/>
            <pc:sldMk cId="2252838650" sldId="258"/>
            <ac:spMk id="2" creationId="{32353301-7ECB-49D4-9F7D-28821B61F907}"/>
          </ac:spMkLst>
        </pc:spChg>
        <pc:spChg chg="mod">
          <ac:chgData name="Samuel J Wynsma" userId="1003000088335CDF@LIVE.COM" providerId="AD" clId="Web-{0FB028CD-C026-45DD-935D-3459AD7D3F54}" dt="2017-12-14T23:33:57.497" v="390"/>
          <ac:spMkLst>
            <pc:docMk/>
            <pc:sldMk cId="2252838650" sldId="258"/>
            <ac:spMk id="3" creationId="{73A9D791-4E33-4EBF-9A85-08EE9890D541}"/>
          </ac:spMkLst>
        </pc:spChg>
      </pc:sldChg>
      <pc:sldChg chg="modSp new">
        <pc:chgData name="Samuel J Wynsma" userId="1003000088335CDF@LIVE.COM" providerId="AD" clId="Web-{0FB028CD-C026-45DD-935D-3459AD7D3F54}" dt="2017-12-14T23:34:01.091" v="393"/>
        <pc:sldMkLst>
          <pc:docMk/>
          <pc:sldMk cId="164555105" sldId="259"/>
        </pc:sldMkLst>
        <pc:spChg chg="mod">
          <ac:chgData name="Samuel J Wynsma" userId="1003000088335CDF@LIVE.COM" providerId="AD" clId="Web-{0FB028CD-C026-45DD-935D-3459AD7D3F54}" dt="2017-12-14T23:34:01.091" v="393"/>
          <ac:spMkLst>
            <pc:docMk/>
            <pc:sldMk cId="164555105" sldId="259"/>
            <ac:spMk id="2" creationId="{30F5DDAF-56D6-450C-A8CA-5BA288F4B24E}"/>
          </ac:spMkLst>
        </pc:spChg>
      </pc:sldChg>
      <pc:sldChg chg="modSp new">
        <pc:chgData name="Samuel J Wynsma" userId="1003000088335CDF@LIVE.COM" providerId="AD" clId="Web-{0FB028CD-C026-45DD-935D-3459AD7D3F54}" dt="2017-12-14T23:35:40.665" v="553"/>
        <pc:sldMkLst>
          <pc:docMk/>
          <pc:sldMk cId="4053329316" sldId="260"/>
        </pc:sldMkLst>
        <pc:spChg chg="mod">
          <ac:chgData name="Samuel J Wynsma" userId="1003000088335CDF@LIVE.COM" providerId="AD" clId="Web-{0FB028CD-C026-45DD-935D-3459AD7D3F54}" dt="2017-12-14T23:34:12.309" v="413"/>
          <ac:spMkLst>
            <pc:docMk/>
            <pc:sldMk cId="4053329316" sldId="260"/>
            <ac:spMk id="2" creationId="{92933029-6BAD-46AA-B3B9-D5829C965841}"/>
          </ac:spMkLst>
        </pc:spChg>
        <pc:spChg chg="mod">
          <ac:chgData name="Samuel J Wynsma" userId="1003000088335CDF@LIVE.COM" providerId="AD" clId="Web-{0FB028CD-C026-45DD-935D-3459AD7D3F54}" dt="2017-12-14T23:35:40.665" v="553"/>
          <ac:spMkLst>
            <pc:docMk/>
            <pc:sldMk cId="4053329316" sldId="260"/>
            <ac:spMk id="3" creationId="{D2887876-579D-457B-84CD-ED49B99AA9F1}"/>
          </ac:spMkLst>
        </pc:spChg>
      </pc:sldChg>
      <pc:sldChg chg="modSp new">
        <pc:chgData name="Samuel J Wynsma" userId="1003000088335CDF@LIVE.COM" providerId="AD" clId="Web-{0FB028CD-C026-45DD-935D-3459AD7D3F54}" dt="2017-12-14T23:35:54.993" v="571"/>
        <pc:sldMkLst>
          <pc:docMk/>
          <pc:sldMk cId="2958001582" sldId="261"/>
        </pc:sldMkLst>
        <pc:spChg chg="mod">
          <ac:chgData name="Samuel J Wynsma" userId="1003000088335CDF@LIVE.COM" providerId="AD" clId="Web-{0FB028CD-C026-45DD-935D-3459AD7D3F54}" dt="2017-12-14T23:35:54.993" v="571"/>
          <ac:spMkLst>
            <pc:docMk/>
            <pc:sldMk cId="2958001582" sldId="261"/>
            <ac:spMk id="2" creationId="{6CE80058-FCA4-4CBD-9F1F-0EFC929476BD}"/>
          </ac:spMkLst>
        </pc:spChg>
      </pc:sldChg>
    </pc:docChg>
  </pc:docChgLst>
  <pc:docChgLst>
    <pc:chgData clId="Web-{08894CA1-2044-4E5D-B6C7-F720DA691FC2}"/>
    <pc:docChg chg="modSld">
      <pc:chgData name="" userId="" providerId="" clId="Web-{08894CA1-2044-4E5D-B6C7-F720DA691FC2}" dt="2017-12-15T15:35:16.519" v="37"/>
      <pc:docMkLst>
        <pc:docMk/>
      </pc:docMkLst>
      <pc:sldChg chg="addSp modSp">
        <pc:chgData name="" userId="" providerId="" clId="Web-{08894CA1-2044-4E5D-B6C7-F720DA691FC2}" dt="2017-12-15T15:35:16.519" v="37"/>
        <pc:sldMkLst>
          <pc:docMk/>
          <pc:sldMk cId="4209224272" sldId="257"/>
        </pc:sldMkLst>
        <pc:spChg chg="add mod">
          <ac:chgData name="" userId="" providerId="" clId="Web-{08894CA1-2044-4E5D-B6C7-F720DA691FC2}" dt="2017-12-15T15:35:16.519" v="37"/>
          <ac:spMkLst>
            <pc:docMk/>
            <pc:sldMk cId="4209224272" sldId="257"/>
            <ac:spMk id="10" creationId="{0C8CAE3A-9884-482B-B8C5-5F1CDFDC1273}"/>
          </ac:spMkLst>
        </pc:spChg>
        <pc:picChg chg="add mod">
          <ac:chgData name="" userId="" providerId="" clId="Web-{08894CA1-2044-4E5D-B6C7-F720DA691FC2}" dt="2017-12-15T15:33:20.873" v="21"/>
          <ac:picMkLst>
            <pc:docMk/>
            <pc:sldMk cId="4209224272" sldId="257"/>
            <ac:picMk id="4" creationId="{F48AECA1-540E-4A4A-B5C3-3842458FFCF0}"/>
          </ac:picMkLst>
        </pc:picChg>
        <pc:picChg chg="add mod">
          <ac:chgData name="" userId="" providerId="" clId="Web-{08894CA1-2044-4E5D-B6C7-F720DA691FC2}" dt="2017-12-15T15:34:21.236" v="28"/>
          <ac:picMkLst>
            <pc:docMk/>
            <pc:sldMk cId="4209224272" sldId="257"/>
            <ac:picMk id="6" creationId="{02433B3E-6F35-4EAC-BFC8-723BF1CB47B5}"/>
          </ac:picMkLst>
        </pc:picChg>
        <pc:picChg chg="add mod">
          <ac:chgData name="" userId="" providerId="" clId="Web-{08894CA1-2044-4E5D-B6C7-F720DA691FC2}" dt="2017-12-15T15:34:46.080" v="30"/>
          <ac:picMkLst>
            <pc:docMk/>
            <pc:sldMk cId="4209224272" sldId="257"/>
            <ac:picMk id="8" creationId="{C9F86933-A606-4223-A0BC-C1B73C460CD7}"/>
          </ac:picMkLst>
        </pc:picChg>
      </pc:sldChg>
      <pc:sldChg chg="addSp modSp">
        <pc:chgData name="" userId="" providerId="" clId="Web-{08894CA1-2044-4E5D-B6C7-F720DA691FC2}" dt="2017-12-15T15:33:50.437" v="24"/>
        <pc:sldMkLst>
          <pc:docMk/>
          <pc:sldMk cId="2252838650" sldId="258"/>
        </pc:sldMkLst>
        <pc:picChg chg="add mod">
          <ac:chgData name="" userId="" providerId="" clId="Web-{08894CA1-2044-4E5D-B6C7-F720DA691FC2}" dt="2017-12-15T15:33:25.358" v="22"/>
          <ac:picMkLst>
            <pc:docMk/>
            <pc:sldMk cId="2252838650" sldId="258"/>
            <ac:picMk id="4" creationId="{E7A5F158-E80B-46FE-95D3-C0F8C81B3B21}"/>
          </ac:picMkLst>
        </pc:picChg>
        <pc:picChg chg="add mod">
          <ac:chgData name="" userId="" providerId="" clId="Web-{08894CA1-2044-4E5D-B6C7-F720DA691FC2}" dt="2017-12-15T15:33:50.437" v="24"/>
          <ac:picMkLst>
            <pc:docMk/>
            <pc:sldMk cId="2252838650" sldId="258"/>
            <ac:picMk id="6" creationId="{1BA26C39-FA99-4EB4-8F58-10DC6359975B}"/>
          </ac:picMkLst>
        </pc:picChg>
      </pc:sldChg>
      <pc:sldChg chg="addSp delSp modSp">
        <pc:chgData name="" userId="" providerId="" clId="Web-{08894CA1-2044-4E5D-B6C7-F720DA691FC2}" dt="2017-12-15T15:30:33.382" v="6"/>
        <pc:sldMkLst>
          <pc:docMk/>
          <pc:sldMk cId="164555105" sldId="259"/>
        </pc:sldMkLst>
        <pc:spChg chg="del">
          <ac:chgData name="" userId="" providerId="" clId="Web-{08894CA1-2044-4E5D-B6C7-F720DA691FC2}" dt="2017-12-15T15:29:38.113" v="0"/>
          <ac:spMkLst>
            <pc:docMk/>
            <pc:sldMk cId="164555105" sldId="259"/>
            <ac:spMk id="3" creationId="{5FCA6091-2E07-4262-A6ED-B52A7913FFEC}"/>
          </ac:spMkLst>
        </pc:spChg>
        <pc:picChg chg="add mod ord">
          <ac:chgData name="" userId="" providerId="" clId="Web-{08894CA1-2044-4E5D-B6C7-F720DA691FC2}" dt="2017-12-15T15:29:49.192" v="1"/>
          <ac:picMkLst>
            <pc:docMk/>
            <pc:sldMk cId="164555105" sldId="259"/>
            <ac:picMk id="4" creationId="{DA607696-D23D-496E-8FBF-257F960DB4DC}"/>
          </ac:picMkLst>
        </pc:picChg>
        <pc:picChg chg="add mod">
          <ac:chgData name="" userId="" providerId="" clId="Web-{08894CA1-2044-4E5D-B6C7-F720DA691FC2}" dt="2017-12-15T15:30:05.787" v="3"/>
          <ac:picMkLst>
            <pc:docMk/>
            <pc:sldMk cId="164555105" sldId="259"/>
            <ac:picMk id="6" creationId="{161B6D58-51CA-4529-8FF4-C06F1C401B26}"/>
          </ac:picMkLst>
        </pc:picChg>
        <pc:picChg chg="add mod">
          <ac:chgData name="" userId="" providerId="" clId="Web-{08894CA1-2044-4E5D-B6C7-F720DA691FC2}" dt="2017-12-15T15:30:24.350" v="5"/>
          <ac:picMkLst>
            <pc:docMk/>
            <pc:sldMk cId="164555105" sldId="259"/>
            <ac:picMk id="8" creationId="{75ED3BDE-D63C-443E-8D3B-874B4CD736AD}"/>
          </ac:picMkLst>
        </pc:picChg>
        <pc:picChg chg="add mod">
          <ac:chgData name="" userId="" providerId="" clId="Web-{08894CA1-2044-4E5D-B6C7-F720DA691FC2}" dt="2017-12-15T15:30:33.382" v="6"/>
          <ac:picMkLst>
            <pc:docMk/>
            <pc:sldMk cId="164555105" sldId="259"/>
            <ac:picMk id="10" creationId="{8D1FA145-EA42-42DE-A103-0932601EAB81}"/>
          </ac:picMkLst>
        </pc:picChg>
      </pc:sldChg>
      <pc:sldChg chg="addSp modSp">
        <pc:chgData name="" userId="" providerId="" clId="Web-{08894CA1-2044-4E5D-B6C7-F720DA691FC2}" dt="2017-12-15T15:31:51.948" v="18"/>
        <pc:sldMkLst>
          <pc:docMk/>
          <pc:sldMk cId="4053329316" sldId="260"/>
        </pc:sldMkLst>
        <pc:picChg chg="add mod">
          <ac:chgData name="" userId="" providerId="" clId="Web-{08894CA1-2044-4E5D-B6C7-F720DA691FC2}" dt="2017-12-15T15:30:56.351" v="10"/>
          <ac:picMkLst>
            <pc:docMk/>
            <pc:sldMk cId="4053329316" sldId="260"/>
            <ac:picMk id="4" creationId="{98E6C26A-AEEA-43DB-A05C-55153885BAC0}"/>
          </ac:picMkLst>
        </pc:picChg>
        <pc:picChg chg="add mod">
          <ac:chgData name="" userId="" providerId="" clId="Web-{08894CA1-2044-4E5D-B6C7-F720DA691FC2}" dt="2017-12-15T15:31:21.962" v="14"/>
          <ac:picMkLst>
            <pc:docMk/>
            <pc:sldMk cId="4053329316" sldId="260"/>
            <ac:picMk id="6" creationId="{8A75F637-5AA3-4C84-8F5A-36CA3D649A2F}"/>
          </ac:picMkLst>
        </pc:picChg>
        <pc:picChg chg="add mod">
          <ac:chgData name="" userId="" providerId="" clId="Web-{08894CA1-2044-4E5D-B6C7-F720DA691FC2}" dt="2017-12-15T15:31:51.948" v="18"/>
          <ac:picMkLst>
            <pc:docMk/>
            <pc:sldMk cId="4053329316" sldId="260"/>
            <ac:picMk id="8" creationId="{89834D6A-2686-4292-9A11-D7C11A16A5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Comparing Julia to other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Samuel </a:t>
            </a:r>
            <a:r>
              <a:rPr lang="en-US" err="1"/>
              <a:t>Wynsma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7368-9BB9-4C3F-8B24-40010582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65CD-7922-4FCA-AA7A-C919ED4F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Julia, according to the designers of it, is a mathematical/statistical language that is capable of doing calculations at the speed of C/C++.</a:t>
            </a:r>
          </a:p>
          <a:p>
            <a:r>
              <a:rPr lang="en-US"/>
              <a:t>Julia is a dynamically typed language.</a:t>
            </a:r>
          </a:p>
          <a:p>
            <a:r>
              <a:rPr lang="en-US"/>
              <a:t>Julia's code is similar to python</a:t>
            </a:r>
          </a:p>
        </p:txBody>
      </p:sp>
      <p:pic>
        <p:nvPicPr>
          <p:cNvPr id="4" name="Picture 4" descr="&lt;strong&gt;Julia (programming language&lt;/strong&gt;) - Wikipedia">
            <a:extLst>
              <a:ext uri="{FF2B5EF4-FFF2-40B4-BE49-F238E27FC236}">
                <a16:creationId xmlns:a16="http://schemas.microsoft.com/office/drawing/2014/main" id="{F48AECA1-540E-4A4A-B5C3-3842458F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3305175"/>
            <a:ext cx="2743200" cy="1853946"/>
          </a:xfrm>
          <a:prstGeom prst="rect">
            <a:avLst/>
          </a:prstGeom>
        </p:spPr>
      </p:pic>
      <p:pic>
        <p:nvPicPr>
          <p:cNvPr id="6" name="Picture 6" descr="&lt;strong&gt;Julia&lt;/strong&gt; Computing Raises $4.6M in Seed Funding">
            <a:extLst>
              <a:ext uri="{FF2B5EF4-FFF2-40B4-BE49-F238E27FC236}">
                <a16:creationId xmlns:a16="http://schemas.microsoft.com/office/drawing/2014/main" id="{02433B3E-6F35-4EAC-BFC8-723BF1CB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3857625"/>
            <a:ext cx="1211802" cy="1211802"/>
          </a:xfrm>
          <a:prstGeom prst="rect">
            <a:avLst/>
          </a:prstGeom>
        </p:spPr>
      </p:pic>
      <p:pic>
        <p:nvPicPr>
          <p:cNvPr id="8" name="Picture 8" descr="» &lt;strong&gt;Dynamic Typing&lt;/strong&gt; is NOT Weak &lt;strong&gt;Typing&lt;/strong&gt; » Managed Chaos by Naresh Jain">
            <a:extLst>
              <a:ext uri="{FF2B5EF4-FFF2-40B4-BE49-F238E27FC236}">
                <a16:creationId xmlns:a16="http://schemas.microsoft.com/office/drawing/2014/main" id="{C9F86933-A606-4223-A0BC-C1B73C46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101532"/>
            <a:ext cx="2743200" cy="924437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0C8CAE3A-9884-482B-B8C5-5F1CDFDC1273}"/>
              </a:ext>
            </a:extLst>
          </p:cNvPr>
          <p:cNvSpPr/>
          <p:nvPr/>
        </p:nvSpPr>
        <p:spPr>
          <a:xfrm rot="10680000">
            <a:off x="1028700" y="3762375"/>
            <a:ext cx="345388" cy="5240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3301-7ECB-49D4-9F7D-28821B6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D791-4E33-4EBF-9A85-08EE989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Because Julia is supposed to be as fast as C++, I tested it against C++ on how well it handled statistical data</a:t>
            </a:r>
          </a:p>
          <a:p>
            <a:r>
              <a:rPr lang="en-US"/>
              <a:t>Because Julia is a dynamically typed language, I tested to see if it could use less code like Python and still run at the same speed.</a:t>
            </a:r>
          </a:p>
          <a:p>
            <a:r>
              <a:rPr lang="en-US"/>
              <a:t>I did three tests:</a:t>
            </a:r>
          </a:p>
          <a:p>
            <a:pPr lvl="1"/>
            <a:r>
              <a:rPr lang="en-US"/>
              <a:t>Single Variable Test</a:t>
            </a:r>
          </a:p>
          <a:p>
            <a:pPr lvl="1"/>
            <a:r>
              <a:rPr lang="en-US"/>
              <a:t>Bivariate Test</a:t>
            </a:r>
          </a:p>
          <a:p>
            <a:pPr lvl="1"/>
            <a:r>
              <a:rPr lang="en-US"/>
              <a:t>Matrix Test against R</a:t>
            </a:r>
          </a:p>
          <a:p>
            <a:pPr lvl="1"/>
            <a:endParaRPr lang="en-US"/>
          </a:p>
        </p:txBody>
      </p:sp>
      <p:pic>
        <p:nvPicPr>
          <p:cNvPr id="4" name="Picture 4" descr="Famous Theorems of Mathematics/&lt;strong&gt;Algebra&lt;/strong&gt;/&lt;strong&gt;Matrix&lt;/strong&gt; Theory - Wikibooks, open books for an open world">
            <a:extLst>
              <a:ext uri="{FF2B5EF4-FFF2-40B4-BE49-F238E27FC236}">
                <a16:creationId xmlns:a16="http://schemas.microsoft.com/office/drawing/2014/main" id="{E7A5F158-E80B-46FE-95D3-C0F8C81B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4857750"/>
            <a:ext cx="1905000" cy="1724025"/>
          </a:xfrm>
          <a:prstGeom prst="rect">
            <a:avLst/>
          </a:prstGeom>
        </p:spPr>
      </p:pic>
      <p:pic>
        <p:nvPicPr>
          <p:cNvPr id="6" name="Picture 6" descr="Coursera | Azhar's Reflections">
            <a:extLst>
              <a:ext uri="{FF2B5EF4-FFF2-40B4-BE49-F238E27FC236}">
                <a16:creationId xmlns:a16="http://schemas.microsoft.com/office/drawing/2014/main" id="{1BA26C39-FA99-4EB4-8F58-10DC6359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705225"/>
            <a:ext cx="27432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DDAF-56D6-450C-A8CA-5BA288F4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4" name="Picture 4" descr="BivariateJulia.PNG">
            <a:extLst>
              <a:ext uri="{FF2B5EF4-FFF2-40B4-BE49-F238E27FC236}">
                <a16:creationId xmlns:a16="http://schemas.microsoft.com/office/drawing/2014/main" id="{DA607696-D23D-496E-8FBF-257F960DB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725" y="2095500"/>
            <a:ext cx="4381500" cy="3886200"/>
          </a:xfrm>
          <a:prstGeom prst="rect">
            <a:avLst/>
          </a:prstGeom>
        </p:spPr>
      </p:pic>
      <p:pic>
        <p:nvPicPr>
          <p:cNvPr id="6" name="Picture 6" descr="JuliaMean.PNG">
            <a:extLst>
              <a:ext uri="{FF2B5EF4-FFF2-40B4-BE49-F238E27FC236}">
                <a16:creationId xmlns:a16="http://schemas.microsoft.com/office/drawing/2014/main" id="{161B6D58-51CA-4529-8FF4-C06F1C40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32317"/>
            <a:ext cx="2009775" cy="1743075"/>
          </a:xfrm>
          <a:prstGeom prst="rect">
            <a:avLst/>
          </a:prstGeom>
        </p:spPr>
      </p:pic>
      <p:pic>
        <p:nvPicPr>
          <p:cNvPr id="8" name="Picture 8" descr="JuliaMode.PNG">
            <a:extLst>
              <a:ext uri="{FF2B5EF4-FFF2-40B4-BE49-F238E27FC236}">
                <a16:creationId xmlns:a16="http://schemas.microsoft.com/office/drawing/2014/main" id="{75ED3BDE-D63C-443E-8D3B-874B4CD73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00" y="1533525"/>
            <a:ext cx="2381250" cy="4114800"/>
          </a:xfrm>
          <a:prstGeom prst="rect">
            <a:avLst/>
          </a:prstGeom>
        </p:spPr>
      </p:pic>
      <p:pic>
        <p:nvPicPr>
          <p:cNvPr id="10" name="Picture 10" descr="JuliaDeviation.PNG">
            <a:extLst>
              <a:ext uri="{FF2B5EF4-FFF2-40B4-BE49-F238E27FC236}">
                <a16:creationId xmlns:a16="http://schemas.microsoft.com/office/drawing/2014/main" id="{8D1FA145-EA42-42DE-A103-0932601E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675" y="2033587"/>
            <a:ext cx="2152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3029-6BAD-46AA-B3B9-D5829C96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of the three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7876-579D-457B-84CD-ED49B99A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Julia was very fast at the statistical tests.</a:t>
            </a:r>
          </a:p>
          <a:p>
            <a:r>
              <a:rPr lang="en-US"/>
              <a:t>Julia came up slightly short at the matrix multiplication test.</a:t>
            </a:r>
          </a:p>
          <a:p>
            <a:r>
              <a:rPr lang="en-US"/>
              <a:t>Julia has more code than Python, and is close to as fast as C++ when it comes to statistical application.</a:t>
            </a:r>
          </a:p>
        </p:txBody>
      </p:sp>
      <p:pic>
        <p:nvPicPr>
          <p:cNvPr id="4" name="Picture 4" descr="BivariateOutput.PNG">
            <a:extLst>
              <a:ext uri="{FF2B5EF4-FFF2-40B4-BE49-F238E27FC236}">
                <a16:creationId xmlns:a16="http://schemas.microsoft.com/office/drawing/2014/main" id="{98E6C26A-AEEA-43DB-A05C-55153885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362575"/>
            <a:ext cx="4968720" cy="768658"/>
          </a:xfrm>
          <a:prstGeom prst="rect">
            <a:avLst/>
          </a:prstGeom>
        </p:spPr>
      </p:pic>
      <p:pic>
        <p:nvPicPr>
          <p:cNvPr id="6" name="Picture 6" descr="JuliaOutput.PNG">
            <a:extLst>
              <a:ext uri="{FF2B5EF4-FFF2-40B4-BE49-F238E27FC236}">
                <a16:creationId xmlns:a16="http://schemas.microsoft.com/office/drawing/2014/main" id="{8A75F637-5AA3-4C84-8F5A-36CA3D64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067175"/>
            <a:ext cx="2833426" cy="1295400"/>
          </a:xfrm>
          <a:prstGeom prst="rect">
            <a:avLst/>
          </a:prstGeom>
        </p:spPr>
      </p:pic>
      <p:pic>
        <p:nvPicPr>
          <p:cNvPr id="8" name="Picture 8" descr="FinalPicturesSet1.PNG">
            <a:extLst>
              <a:ext uri="{FF2B5EF4-FFF2-40B4-BE49-F238E27FC236}">
                <a16:creationId xmlns:a16="http://schemas.microsoft.com/office/drawing/2014/main" id="{89834D6A-2686-4292-9A11-D7C11A16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657600"/>
            <a:ext cx="4274598" cy="30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0058-FCA4-4CBD-9F1F-0EFC9294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22B2-601C-4AAE-AF11-A0F660DC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1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Comparing Julia to other Languages</vt:lpstr>
      <vt:lpstr>What is Julia</vt:lpstr>
      <vt:lpstr>The Tests</vt:lpstr>
      <vt:lpstr>Demo</vt:lpstr>
      <vt:lpstr>Results of the three tests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Julia to other Languages</dc:title>
  <dc:creator>Samuel J Wynsma</dc:creator>
  <cp:lastModifiedBy>Samuel J Wynsma</cp:lastModifiedBy>
  <cp:revision>12</cp:revision>
  <dcterms:modified xsi:type="dcterms:W3CDTF">2017-12-15T17:42:50Z</dcterms:modified>
</cp:coreProperties>
</file>