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498" r:id="rId2"/>
    <p:sldId id="499" r:id="rId3"/>
    <p:sldId id="50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0F0D-086B-21C2-127B-212E108B51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379F2D-222B-77BB-EA95-91E19877B0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A4AAA-1F74-BCD2-4BEC-82EFC42DC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2CCCC-4792-8641-BC38-8EB26A7F368C}" type="datetimeFigureOut">
              <a:rPr lang="en-US" smtClean="0"/>
              <a:t>11/8/24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F76C8-2065-7958-C70D-FFC18D6ED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70AC95-E9DB-3003-0DBB-C7D2CEA80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2FE14-80EC-8B40-BAB3-FDC590517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508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90374-3C87-9B1B-55F5-0F50CFD16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EFD385-DF7F-888A-D9B7-44985C8B2A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40D26B-B30C-C26F-7972-D7AB70FE8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2CCCC-4792-8641-BC38-8EB26A7F368C}" type="datetimeFigureOut">
              <a:rPr lang="en-US" smtClean="0"/>
              <a:t>11/8/24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748BE-0FA1-60C6-E62B-F47850E6F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21AB0C-4A93-C500-A63A-4F6A51642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2FE14-80EC-8B40-BAB3-FDC590517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086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863283-3A53-04BF-1A0F-58C76AC425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512B74-6447-7AE6-D828-0F7C0052F5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24E78-7C0C-9628-9412-06992B74F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2CCCC-4792-8641-BC38-8EB26A7F368C}" type="datetimeFigureOut">
              <a:rPr lang="en-US" smtClean="0"/>
              <a:t>11/8/24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94AAEE-A807-F45F-0143-1E4F9603F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8EE44-A609-C1BE-E89E-045356A8D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2FE14-80EC-8B40-BAB3-FDC590517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449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6F67E-9E1E-67E1-1E16-C49815F4C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34CF6-2BC8-F4F9-46E1-5CF036BF3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72D30F-2AE7-67A8-9F84-6CDD93ACA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2CCCC-4792-8641-BC38-8EB26A7F368C}" type="datetimeFigureOut">
              <a:rPr lang="en-US" smtClean="0"/>
              <a:t>11/8/24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E71A0-B91A-C0E2-6C5F-9BBF3D2F5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9ECCC-33B1-143A-6D47-50BBF1722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2FE14-80EC-8B40-BAB3-FDC590517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293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541D6-CED4-FA60-3A3F-5CAC2E8C7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14A704-520A-2395-5C27-643DDA813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9C548-10B4-FFDE-A910-5843372F7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2CCCC-4792-8641-BC38-8EB26A7F368C}" type="datetimeFigureOut">
              <a:rPr lang="en-US" smtClean="0"/>
              <a:t>11/8/24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08581-4E63-5B43-CE85-087BBF95F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015AF-DED9-DD6C-90CF-86EBAB13E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2FE14-80EC-8B40-BAB3-FDC590517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515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5FF2F-8108-6468-34CC-FF38871EB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B8105-0599-587A-3D97-332E1487F0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2FDE33-4381-4C37-2D3E-217FD754B4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0FA079-70DD-6339-D181-38A7FAC87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2CCCC-4792-8641-BC38-8EB26A7F368C}" type="datetimeFigureOut">
              <a:rPr lang="en-US" smtClean="0"/>
              <a:t>11/8/24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9C28D0-3029-C06F-FFB1-D0EACC895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26A1BB-C1F2-446A-F97F-49DE3217E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2FE14-80EC-8B40-BAB3-FDC590517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433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275C7-1208-AC07-26A7-54F1C6C8F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054F84-BCCA-EB80-9453-220879358A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5C8C54-FF0E-119B-F51D-CA88BD25C2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C57B2-8EBE-EF9A-DA35-D8A0CE3772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D55DB1-25F2-9F04-F243-7F6A75022F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2BBB35-C7C6-331C-6AD5-C2E91E3F0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2CCCC-4792-8641-BC38-8EB26A7F368C}" type="datetimeFigureOut">
              <a:rPr lang="en-US" smtClean="0"/>
              <a:t>11/8/24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307C74-EEC7-01EA-14FB-CA3A88633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ACF620-2D9E-BE09-407A-E427F4A11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2FE14-80EC-8B40-BAB3-FDC590517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313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E9102-77AC-8CBB-5D87-75CEF372E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55E8CE-3587-30D2-2BCC-56A319A79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2CCCC-4792-8641-BC38-8EB26A7F368C}" type="datetimeFigureOut">
              <a:rPr lang="en-US" smtClean="0"/>
              <a:t>11/8/24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9EE404-27DD-277E-1323-E78E8A75D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E7DC72-7B89-8BD8-42B2-1528D0B0D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2FE14-80EC-8B40-BAB3-FDC590517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472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79C8F7-331A-95EF-E00E-4FFF7C0B7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2CCCC-4792-8641-BC38-8EB26A7F368C}" type="datetimeFigureOut">
              <a:rPr lang="en-US" smtClean="0"/>
              <a:t>11/8/24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A3FF40-A080-175C-EE25-DF542123A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003167-72D7-358B-C3FA-848F86DA5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2FE14-80EC-8B40-BAB3-FDC590517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851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C5B4-C0D3-179B-F654-3AA08BE27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BD70B-0DA9-6220-55C7-C3342AFA1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F5BDD-295E-E08A-BD52-1398E65647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8D1888-926C-FED0-53BA-779AD5365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2CCCC-4792-8641-BC38-8EB26A7F368C}" type="datetimeFigureOut">
              <a:rPr lang="en-US" smtClean="0"/>
              <a:t>11/8/24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A65E82-10B2-1B5E-3A39-0B262725B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C84FAF-CCE8-1DAF-7012-D6D33B83A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2FE14-80EC-8B40-BAB3-FDC590517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634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2F2F0-98F3-0974-C673-7D4DA76E8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2E5854-1C64-B59E-01E2-6B679955A6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653B60-BF16-15DD-F16A-1B72A21D1C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FFA8F3-0262-80F2-AA89-AADB25774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2CCCC-4792-8641-BC38-8EB26A7F368C}" type="datetimeFigureOut">
              <a:rPr lang="en-US" smtClean="0"/>
              <a:t>11/8/24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389FC2-5460-EFF0-8660-B5D7CFEC9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9CCB30-F677-1465-7362-C39384F38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2FE14-80EC-8B40-BAB3-FDC590517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703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90F200-52FE-499D-6984-E479CF377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CEE85E-B9CD-26FF-2338-01E88C094B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7A74A-2987-7ACC-DC56-48429E088A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02CCCC-4792-8641-BC38-8EB26A7F368C}" type="datetimeFigureOut">
              <a:rPr lang="en-US" smtClean="0"/>
              <a:t>11/8/24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E85A4-BFF0-0F41-322C-FA18CD3892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1C017-4004-1B15-15FC-A0C239B8F4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B2FE14-80EC-8B40-BAB3-FDC590517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610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13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12" Type="http://schemas.openxmlformats.org/officeDocument/2006/relationships/image" Target="../media/image12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11" Type="http://schemas.openxmlformats.org/officeDocument/2006/relationships/image" Target="../media/image11.jpeg"/><Relationship Id="rId5" Type="http://schemas.openxmlformats.org/officeDocument/2006/relationships/image" Target="../media/image5.jpeg"/><Relationship Id="rId10" Type="http://schemas.openxmlformats.org/officeDocument/2006/relationships/image" Target="../media/image10.jpeg"/><Relationship Id="rId4" Type="http://schemas.openxmlformats.org/officeDocument/2006/relationships/image" Target="../media/image4.jpeg"/><Relationship Id="rId9" Type="http://schemas.openxmlformats.org/officeDocument/2006/relationships/image" Target="../media/image9.jpeg"/><Relationship Id="rId14" Type="http://schemas.openxmlformats.org/officeDocument/2006/relationships/image" Target="../media/image14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13" Type="http://schemas.openxmlformats.org/officeDocument/2006/relationships/image" Target="../media/image26.jpeg"/><Relationship Id="rId3" Type="http://schemas.openxmlformats.org/officeDocument/2006/relationships/image" Target="../media/image16.jpeg"/><Relationship Id="rId7" Type="http://schemas.openxmlformats.org/officeDocument/2006/relationships/image" Target="../media/image20.jpeg"/><Relationship Id="rId12" Type="http://schemas.openxmlformats.org/officeDocument/2006/relationships/image" Target="../media/image25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11" Type="http://schemas.openxmlformats.org/officeDocument/2006/relationships/image" Target="../media/image24.jpeg"/><Relationship Id="rId5" Type="http://schemas.openxmlformats.org/officeDocument/2006/relationships/image" Target="../media/image18.jpeg"/><Relationship Id="rId10" Type="http://schemas.openxmlformats.org/officeDocument/2006/relationships/image" Target="../media/image23.jpeg"/><Relationship Id="rId4" Type="http://schemas.openxmlformats.org/officeDocument/2006/relationships/image" Target="../media/image17.jpeg"/><Relationship Id="rId9" Type="http://schemas.openxmlformats.org/officeDocument/2006/relationships/image" Target="../media/image2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AFD5C-CC71-4705-AC9D-A950E0FD9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2857" y="933450"/>
            <a:ext cx="3450772" cy="1426028"/>
          </a:xfrm>
        </p:spPr>
        <p:txBody>
          <a:bodyPr/>
          <a:lstStyle/>
          <a:p>
            <a:r>
              <a:rPr lang="en-US" dirty="0">
                <a:ea typeface="ＭＳ Ｐゴシック"/>
              </a:rPr>
              <a:t>Project 3 Examples</a:t>
            </a:r>
            <a:endParaRPr lang="en-US" dirty="0"/>
          </a:p>
        </p:txBody>
      </p:sp>
      <p:pic>
        <p:nvPicPr>
          <p:cNvPr id="7" name="Picture 7" descr="A picture containing photo, different, bunch, room&#10;&#10;Description automatically generated">
            <a:extLst>
              <a:ext uri="{FF2B5EF4-FFF2-40B4-BE49-F238E27FC236}">
                <a16:creationId xmlns:a16="http://schemas.microsoft.com/office/drawing/2014/main" id="{2684D2FD-4615-4B8E-992E-91F671609F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34754" y="171678"/>
            <a:ext cx="4801864" cy="6512151"/>
          </a:xfrm>
        </p:spPr>
      </p:pic>
    </p:spTree>
    <p:extLst>
      <p:ext uri="{BB962C8B-B14F-4D97-AF65-F5344CB8AC3E}">
        <p14:creationId xmlns:p14="http://schemas.microsoft.com/office/powerpoint/2010/main" val="1584495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0" descr="A picture containing text, tree, outdoor, different&#10;&#10;Description automatically generated">
            <a:extLst>
              <a:ext uri="{FF2B5EF4-FFF2-40B4-BE49-F238E27FC236}">
                <a16:creationId xmlns:a16="http://schemas.microsoft.com/office/drawing/2014/main" id="{27EFB15B-4EB3-4537-B7AB-A8607262E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561" y="3179752"/>
            <a:ext cx="2313039" cy="1764401"/>
          </a:xfrm>
          <a:prstGeom prst="rect">
            <a:avLst/>
          </a:prstGeom>
        </p:spPr>
      </p:pic>
      <p:pic>
        <p:nvPicPr>
          <p:cNvPr id="12" name="Picture 12">
            <a:extLst>
              <a:ext uri="{FF2B5EF4-FFF2-40B4-BE49-F238E27FC236}">
                <a16:creationId xmlns:a16="http://schemas.microsoft.com/office/drawing/2014/main" id="{EEE31F3E-3500-49CF-934F-7AB2BBAB5F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8303" y="192751"/>
            <a:ext cx="2927555" cy="1875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74AFD5C-CC71-4705-AC9D-A950E0FD9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760" y="-590550"/>
            <a:ext cx="7039546" cy="1426028"/>
          </a:xfrm>
        </p:spPr>
        <p:txBody>
          <a:bodyPr/>
          <a:lstStyle/>
          <a:p>
            <a:r>
              <a:rPr lang="en-US" dirty="0">
                <a:ea typeface="ＭＳ Ｐゴシック"/>
              </a:rPr>
              <a:t>Project 1 Examples</a:t>
            </a:r>
            <a:endParaRPr lang="en-US" dirty="0"/>
          </a:p>
        </p:txBody>
      </p:sp>
      <p:pic>
        <p:nvPicPr>
          <p:cNvPr id="9" name="Picture 9" descr="Background pattern&#10;&#10;Description automatically generated">
            <a:extLst>
              <a:ext uri="{FF2B5EF4-FFF2-40B4-BE49-F238E27FC236}">
                <a16:creationId xmlns:a16="http://schemas.microsoft.com/office/drawing/2014/main" id="{28F31B4C-7737-47C4-8E58-1741C0CBFF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6787" y="195592"/>
            <a:ext cx="3197941" cy="1796494"/>
          </a:xfrm>
          <a:prstGeom prst="rect">
            <a:avLst/>
          </a:prstGeom>
        </p:spPr>
      </p:pic>
      <p:pic>
        <p:nvPicPr>
          <p:cNvPr id="11" name="Picture 11">
            <a:extLst>
              <a:ext uri="{FF2B5EF4-FFF2-40B4-BE49-F238E27FC236}">
                <a16:creationId xmlns:a16="http://schemas.microsoft.com/office/drawing/2014/main" id="{2D9BB0FA-515A-427E-A773-5593462C64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9884" y="4994788"/>
            <a:ext cx="1600200" cy="1600200"/>
          </a:xfrm>
          <a:prstGeom prst="rect">
            <a:avLst/>
          </a:prstGeom>
        </p:spPr>
      </p:pic>
      <p:pic>
        <p:nvPicPr>
          <p:cNvPr id="13" name="Picture 13" descr="A picture containing text, store, colorful, sale&#10;&#10;Description automatically generated">
            <a:extLst>
              <a:ext uri="{FF2B5EF4-FFF2-40B4-BE49-F238E27FC236}">
                <a16:creationId xmlns:a16="http://schemas.microsoft.com/office/drawing/2014/main" id="{C714F5C9-EE72-4341-847F-76FCB9C17F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77431" y="2315496"/>
            <a:ext cx="4328651" cy="4328651"/>
          </a:xfrm>
          <a:prstGeom prst="rect">
            <a:avLst/>
          </a:prstGeom>
        </p:spPr>
      </p:pic>
      <p:pic>
        <p:nvPicPr>
          <p:cNvPr id="14" name="Picture 14">
            <a:extLst>
              <a:ext uri="{FF2B5EF4-FFF2-40B4-BE49-F238E27FC236}">
                <a16:creationId xmlns:a16="http://schemas.microsoft.com/office/drawing/2014/main" id="{A4D0893C-9AEE-4F25-904C-D39D2522793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31142" y="4994786"/>
            <a:ext cx="1649362" cy="1649362"/>
          </a:xfrm>
          <a:prstGeom prst="rect">
            <a:avLst/>
          </a:prstGeom>
        </p:spPr>
      </p:pic>
      <p:pic>
        <p:nvPicPr>
          <p:cNvPr id="16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E85F26FD-A228-4A92-8CE9-3F471A82428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9884" y="3249561"/>
            <a:ext cx="1600200" cy="1600200"/>
          </a:xfrm>
          <a:prstGeom prst="rect">
            <a:avLst/>
          </a:prstGeom>
        </p:spPr>
      </p:pic>
      <p:pic>
        <p:nvPicPr>
          <p:cNvPr id="18" name="Picture 18">
            <a:extLst>
              <a:ext uri="{FF2B5EF4-FFF2-40B4-BE49-F238E27FC236}">
                <a16:creationId xmlns:a16="http://schemas.microsoft.com/office/drawing/2014/main" id="{877D11D5-8726-4B32-ADCA-85D77075BFD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9884" y="838003"/>
            <a:ext cx="2989006" cy="2269186"/>
          </a:xfrm>
          <a:prstGeom prst="rect">
            <a:avLst/>
          </a:prstGeom>
        </p:spPr>
      </p:pic>
      <p:pic>
        <p:nvPicPr>
          <p:cNvPr id="24" name="Picture 24" descr="A picture containing text&#10;&#10;Description automatically generated">
            <a:extLst>
              <a:ext uri="{FF2B5EF4-FFF2-40B4-BE49-F238E27FC236}">
                <a16:creationId xmlns:a16="http://schemas.microsoft.com/office/drawing/2014/main" id="{C0936DDC-FCB8-4FE2-8CCE-AB80846B30E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85303" y="3329404"/>
            <a:ext cx="3136490" cy="3345511"/>
          </a:xfrm>
          <a:prstGeom prst="rect">
            <a:avLst/>
          </a:prstGeom>
        </p:spPr>
      </p:pic>
      <p:pic>
        <p:nvPicPr>
          <p:cNvPr id="26" name="Picture 26" descr="A picture containing logo&#10;&#10;Description automatically generated">
            <a:extLst>
              <a:ext uri="{FF2B5EF4-FFF2-40B4-BE49-F238E27FC236}">
                <a16:creationId xmlns:a16="http://schemas.microsoft.com/office/drawing/2014/main" id="{8249C95E-8987-45AD-A78F-C06B2EE21CD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431335" y="830826"/>
            <a:ext cx="1445588" cy="2283542"/>
          </a:xfrm>
          <a:prstGeom prst="rect">
            <a:avLst/>
          </a:prstGeom>
        </p:spPr>
      </p:pic>
      <p:pic>
        <p:nvPicPr>
          <p:cNvPr id="27" name="Picture 27">
            <a:extLst>
              <a:ext uri="{FF2B5EF4-FFF2-40B4-BE49-F238E27FC236}">
                <a16:creationId xmlns:a16="http://schemas.microsoft.com/office/drawing/2014/main" id="{2305FBE9-4FC4-47E0-83A0-D4023DF3AFD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056238" y="2064393"/>
            <a:ext cx="1034847" cy="1094601"/>
          </a:xfrm>
          <a:prstGeom prst="rect">
            <a:avLst/>
          </a:prstGeom>
        </p:spPr>
      </p:pic>
      <p:pic>
        <p:nvPicPr>
          <p:cNvPr id="28" name="Picture 28">
            <a:extLst>
              <a:ext uri="{FF2B5EF4-FFF2-40B4-BE49-F238E27FC236}">
                <a16:creationId xmlns:a16="http://schemas.microsoft.com/office/drawing/2014/main" id="{9EFB829A-945B-466B-BD14-52B8AA5812D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933335" y="840706"/>
            <a:ext cx="715297" cy="994463"/>
          </a:xfrm>
          <a:prstGeom prst="rect">
            <a:avLst/>
          </a:prstGeom>
        </p:spPr>
      </p:pic>
      <p:pic>
        <p:nvPicPr>
          <p:cNvPr id="29" name="Picture 29">
            <a:extLst>
              <a:ext uri="{FF2B5EF4-FFF2-40B4-BE49-F238E27FC236}">
                <a16:creationId xmlns:a16="http://schemas.microsoft.com/office/drawing/2014/main" id="{CF7E645D-5266-420E-9B5E-506AF42CACB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333066" y="2064959"/>
            <a:ext cx="827617" cy="1087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275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AFD5C-CC71-4705-AC9D-A950E0FD9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760" y="-590550"/>
            <a:ext cx="7039546" cy="1426028"/>
          </a:xfrm>
        </p:spPr>
        <p:txBody>
          <a:bodyPr/>
          <a:lstStyle/>
          <a:p>
            <a:r>
              <a:rPr lang="en-US" dirty="0">
                <a:ea typeface="ＭＳ Ｐゴシック"/>
              </a:rPr>
              <a:t>Project 1 Examples</a:t>
            </a:r>
            <a:endParaRPr lang="en-US" dirty="0"/>
          </a:p>
        </p:txBody>
      </p:sp>
      <p:pic>
        <p:nvPicPr>
          <p:cNvPr id="3" name="Picture 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5DAFEAD8-FBFA-4473-8375-66EF3335A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233" y="794960"/>
            <a:ext cx="2552700" cy="3458331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D47720F6-23B8-49E3-A9BA-7AA1D3C3AF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233" y="4258734"/>
            <a:ext cx="2468032" cy="2489199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5EA409E6-D2B9-48BA-96E2-316721358C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1650" y="118533"/>
            <a:ext cx="2584450" cy="3445934"/>
          </a:xfrm>
          <a:prstGeom prst="rect">
            <a:avLst/>
          </a:prstGeom>
        </p:spPr>
      </p:pic>
      <p:pic>
        <p:nvPicPr>
          <p:cNvPr id="6" name="Picture 6" descr="A picture containing text, indoor, different, electronics&#10;&#10;Description automatically generated">
            <a:extLst>
              <a:ext uri="{FF2B5EF4-FFF2-40B4-BE49-F238E27FC236}">
                <a16:creationId xmlns:a16="http://schemas.microsoft.com/office/drawing/2014/main" id="{213E0A4D-A712-4D03-A867-2B3A583A83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23400" y="3889430"/>
            <a:ext cx="2552700" cy="1894305"/>
          </a:xfrm>
          <a:prstGeom prst="rect">
            <a:avLst/>
          </a:prstGeom>
        </p:spPr>
      </p:pic>
      <p:pic>
        <p:nvPicPr>
          <p:cNvPr id="7" name="Picture 7" descr="A picture containing timeline&#10;&#10;Description automatically generated">
            <a:extLst>
              <a:ext uri="{FF2B5EF4-FFF2-40B4-BE49-F238E27FC236}">
                <a16:creationId xmlns:a16="http://schemas.microsoft.com/office/drawing/2014/main" id="{A26F8473-ACC8-4F62-B75A-F87267F342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52234" y="4258733"/>
            <a:ext cx="2499783" cy="2489200"/>
          </a:xfrm>
          <a:prstGeom prst="rect">
            <a:avLst/>
          </a:prstGeom>
        </p:spPr>
      </p:pic>
      <p:pic>
        <p:nvPicPr>
          <p:cNvPr id="10" name="Picture 14" descr="A picture containing text, watch&#10;&#10;Description automatically generated">
            <a:extLst>
              <a:ext uri="{FF2B5EF4-FFF2-40B4-BE49-F238E27FC236}">
                <a16:creationId xmlns:a16="http://schemas.microsoft.com/office/drawing/2014/main" id="{63E0FD8F-0DBC-413E-8FA3-6CDF9C5012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83984" y="794959"/>
            <a:ext cx="2468034" cy="3331331"/>
          </a:xfrm>
          <a:prstGeom prst="rect">
            <a:avLst/>
          </a:prstGeom>
        </p:spPr>
      </p:pic>
      <p:pic>
        <p:nvPicPr>
          <p:cNvPr id="15" name="Picture 16" descr="Diagram&#10;&#10;Description automatically generated">
            <a:extLst>
              <a:ext uri="{FF2B5EF4-FFF2-40B4-BE49-F238E27FC236}">
                <a16:creationId xmlns:a16="http://schemas.microsoft.com/office/drawing/2014/main" id="{CE939096-C4D1-4696-843A-9F5738FF0DF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04400" y="5993664"/>
            <a:ext cx="1589617" cy="755007"/>
          </a:xfrm>
          <a:prstGeom prst="rect">
            <a:avLst/>
          </a:prstGeom>
        </p:spPr>
      </p:pic>
      <p:pic>
        <p:nvPicPr>
          <p:cNvPr id="17" name="Picture 18">
            <a:extLst>
              <a:ext uri="{FF2B5EF4-FFF2-40B4-BE49-F238E27FC236}">
                <a16:creationId xmlns:a16="http://schemas.microsoft.com/office/drawing/2014/main" id="{64F1ADC7-CE24-445D-B628-D454726771F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45401" y="4511282"/>
            <a:ext cx="1610784" cy="2238104"/>
          </a:xfrm>
          <a:prstGeom prst="rect">
            <a:avLst/>
          </a:prstGeom>
        </p:spPr>
      </p:pic>
      <p:pic>
        <p:nvPicPr>
          <p:cNvPr id="19" name="Picture 20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9F98291C-A8BA-4CBA-9322-1A3BBED0169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655733" y="4213377"/>
            <a:ext cx="1864784" cy="2537581"/>
          </a:xfrm>
          <a:prstGeom prst="rect">
            <a:avLst/>
          </a:prstGeom>
        </p:spPr>
      </p:pic>
      <p:pic>
        <p:nvPicPr>
          <p:cNvPr id="21" name="Picture 21" descr="Graphical user interface&#10;&#10;Description automatically generated">
            <a:extLst>
              <a:ext uri="{FF2B5EF4-FFF2-40B4-BE49-F238E27FC236}">
                <a16:creationId xmlns:a16="http://schemas.microsoft.com/office/drawing/2014/main" id="{C70340D4-AA1E-4AA9-8506-A380AED9B43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98067" y="1461711"/>
            <a:ext cx="1864783" cy="2495248"/>
          </a:xfrm>
          <a:prstGeom prst="rect">
            <a:avLst/>
          </a:prstGeom>
        </p:spPr>
      </p:pic>
      <p:pic>
        <p:nvPicPr>
          <p:cNvPr id="22" name="Picture 22">
            <a:extLst>
              <a:ext uri="{FF2B5EF4-FFF2-40B4-BE49-F238E27FC236}">
                <a16:creationId xmlns:a16="http://schemas.microsoft.com/office/drawing/2014/main" id="{BE17293D-AF83-46BD-9111-BA3F6EB9BCD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13650" y="3022408"/>
            <a:ext cx="1674284" cy="1109518"/>
          </a:xfrm>
          <a:prstGeom prst="rect">
            <a:avLst/>
          </a:prstGeom>
        </p:spPr>
      </p:pic>
      <p:pic>
        <p:nvPicPr>
          <p:cNvPr id="23" name="Picture 24" descr="A picture containing timeline&#10;&#10;Description automatically generated">
            <a:extLst>
              <a:ext uri="{FF2B5EF4-FFF2-40B4-BE49-F238E27FC236}">
                <a16:creationId xmlns:a16="http://schemas.microsoft.com/office/drawing/2014/main" id="{3ABEB7C5-E463-4E60-B7CE-6D234D0E818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flipH="1">
            <a:off x="7689850" y="1464733"/>
            <a:ext cx="1532466" cy="1526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467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Macintosh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ＭＳ Ｐゴシック</vt:lpstr>
      <vt:lpstr>Aptos</vt:lpstr>
      <vt:lpstr>Aptos Display</vt:lpstr>
      <vt:lpstr>Arial</vt:lpstr>
      <vt:lpstr>Office Theme</vt:lpstr>
      <vt:lpstr>Project 3 Examples</vt:lpstr>
      <vt:lpstr>Project 1 Examples</vt:lpstr>
      <vt:lpstr>Project 1 Examples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Shelley S Zhang</dc:creator>
  <cp:lastModifiedBy>Shelley S Zhang</cp:lastModifiedBy>
  <cp:revision>1</cp:revision>
  <dcterms:created xsi:type="dcterms:W3CDTF">2024-11-08T17:27:44Z</dcterms:created>
  <dcterms:modified xsi:type="dcterms:W3CDTF">2024-11-08T17:28:33Z</dcterms:modified>
</cp:coreProperties>
</file>