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30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5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5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6FF7BE-C576-44E1-93C3-ABAAB3CD327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F595C9-1495-4918-8C50-0F38B03D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4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Kim</dc:creator>
  <cp:lastModifiedBy>Samuel Kim</cp:lastModifiedBy>
  <cp:revision>2</cp:revision>
  <dcterms:created xsi:type="dcterms:W3CDTF">2020-08-14T22:19:53Z</dcterms:created>
  <dcterms:modified xsi:type="dcterms:W3CDTF">2020-08-14T22:47:48Z</dcterms:modified>
</cp:coreProperties>
</file>