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6" r:id="rId8"/>
    <p:sldId id="263" r:id="rId9"/>
    <p:sldId id="272" r:id="rId10"/>
    <p:sldId id="274" r:id="rId11"/>
    <p:sldId id="268" r:id="rId12"/>
    <p:sldId id="275" r:id="rId13"/>
    <p:sldId id="273" r:id="rId14"/>
    <p:sldId id="270" r:id="rId15"/>
    <p:sldId id="271" r:id="rId16"/>
  </p:sldIdLst>
  <p:sldSz cx="18288000" cy="10287000"/>
  <p:notesSz cx="6858000" cy="9144000"/>
  <p:embeddedFontLst>
    <p:embeddedFont>
      <p:font typeface="Caladea Bold" panose="020B0604020202020204" charset="0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Montserrat Classic" panose="020B0604020202020204" charset="0"/>
      <p:regular r:id="rId23"/>
    </p:embeddedFont>
    <p:embeddedFont>
      <p:font typeface="Public Sans" panose="020B0604020202020204" charset="0"/>
      <p:regular r:id="rId24"/>
    </p:embeddedFont>
    <p:embeddedFont>
      <p:font typeface="Trebuchet MS" panose="020B0603020202020204" pitchFamily="34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32" userDrawn="1">
          <p15:clr>
            <a:srgbClr val="A4A3A4"/>
          </p15:clr>
        </p15:guide>
        <p15:guide id="3" pos="48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9E00"/>
    <a:srgbClr val="F49202"/>
    <a:srgbClr val="00DE64"/>
    <a:srgbClr val="FDB03F"/>
    <a:srgbClr val="F78545"/>
    <a:srgbClr val="F7A245"/>
    <a:srgbClr val="EBB4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22" autoAdjust="0"/>
  </p:normalViewPr>
  <p:slideViewPr>
    <p:cSldViewPr>
      <p:cViewPr varScale="1">
        <p:scale>
          <a:sx n="52" d="100"/>
          <a:sy n="52" d="100"/>
        </p:scale>
        <p:origin x="480" y="96"/>
      </p:cViewPr>
      <p:guideLst>
        <p:guide orient="horz" pos="2184"/>
        <p:guide pos="2832"/>
        <p:guide pos="48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881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14AF2-7E5C-45E4-B44C-89AB05EEC59B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1048882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4888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8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88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485D2-20AB-4422-98E1-5934C525ED4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9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9036A-F79C-40AB-8CEB-618D6393D421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2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485D2-20AB-4422-98E1-5934C525ED4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485D2-20AB-4422-98E1-5934C525ED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29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3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3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485D2-20AB-4422-98E1-5934C525ED4B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1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1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485D2-20AB-4422-98E1-5934C525ED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67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3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3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485D2-20AB-4422-98E1-5934C525ED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29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6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6364277"/>
            <a:ext cx="13452126" cy="413913"/>
          </a:xfrm>
          <a:prstGeom prst="rect">
            <a:avLst/>
          </a:prstGeom>
        </p:spPr>
      </p:pic>
      <p:pic>
        <p:nvPicPr>
          <p:cNvPr id="2097154" name="Picture 7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7574" y="6365768"/>
            <a:ext cx="4615662" cy="415410"/>
          </a:xfrm>
          <a:prstGeom prst="rect">
            <a:avLst/>
          </a:prstGeom>
        </p:spPr>
      </p:pic>
      <p:sp>
        <p:nvSpPr>
          <p:cNvPr id="1048581" name="Rectangle 8"/>
          <p:cNvSpPr/>
          <p:nvPr/>
        </p:nvSpPr>
        <p:spPr bwMode="ltGray">
          <a:xfrm>
            <a:off x="1" y="3885117"/>
            <a:ext cx="13452128" cy="24904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2" name="Rectangle 9"/>
          <p:cNvSpPr/>
          <p:nvPr/>
        </p:nvSpPr>
        <p:spPr>
          <a:xfrm>
            <a:off x="13667573" y="3885117"/>
            <a:ext cx="4615664" cy="2490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3" name="Title 1"/>
          <p:cNvSpPr>
            <a:spLocks noGrp="1"/>
          </p:cNvSpPr>
          <p:nvPr>
            <p:ph type="ctrTitle"/>
          </p:nvPr>
        </p:nvSpPr>
        <p:spPr>
          <a:xfrm>
            <a:off x="1020483" y="4100564"/>
            <a:ext cx="12216201" cy="2059605"/>
          </a:xfrm>
        </p:spPr>
        <p:txBody>
          <a:bodyPr anchor="b">
            <a:noAutofit/>
          </a:bodyPr>
          <a:lstStyle>
            <a:lvl1pPr algn="r">
              <a:defRPr sz="8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84" name="Subtitle 2"/>
          <p:cNvSpPr>
            <a:spLocks noGrp="1"/>
          </p:cNvSpPr>
          <p:nvPr>
            <p:ph type="subTitle" idx="1"/>
          </p:nvPr>
        </p:nvSpPr>
        <p:spPr>
          <a:xfrm>
            <a:off x="1020483" y="6591059"/>
            <a:ext cx="12216201" cy="1676531"/>
          </a:xfrm>
        </p:spPr>
        <p:txBody>
          <a:bodyPr>
            <a:normAutofit/>
          </a:bodyPr>
          <a:lstStyle>
            <a:lvl1pPr marL="0" indent="0" algn="r">
              <a:buNone/>
              <a:defRPr sz="30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5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8EA4-0CED-4D03-B525-E118BCEF2891}" type="datetime1">
              <a:rPr lang="en-US" smtClean="0"/>
              <a:t>6/24/2022</a:t>
            </a:fld>
            <a:endParaRPr lang="en-US"/>
          </a:p>
        </p:txBody>
      </p:sp>
      <p:sp>
        <p:nvSpPr>
          <p:cNvPr id="10485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883019" y="4125506"/>
            <a:ext cx="1757832" cy="2034663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0" name="Picture 7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8892942"/>
            <a:ext cx="15656718" cy="481746"/>
          </a:xfrm>
          <a:prstGeom prst="rect">
            <a:avLst/>
          </a:prstGeom>
        </p:spPr>
      </p:pic>
      <p:pic>
        <p:nvPicPr>
          <p:cNvPr id="2097181" name="Picture 8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8740" y="8894433"/>
            <a:ext cx="2404496" cy="216405"/>
          </a:xfrm>
          <a:prstGeom prst="rect">
            <a:avLst/>
          </a:prstGeom>
        </p:spPr>
      </p:pic>
      <p:sp>
        <p:nvSpPr>
          <p:cNvPr id="1048837" name="Rectangle 9"/>
          <p:cNvSpPr/>
          <p:nvPr/>
        </p:nvSpPr>
        <p:spPr bwMode="ltGray">
          <a:xfrm>
            <a:off x="0" y="6851982"/>
            <a:ext cx="15656718" cy="20522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838" name="Rectangle 10"/>
          <p:cNvSpPr/>
          <p:nvPr/>
        </p:nvSpPr>
        <p:spPr>
          <a:xfrm>
            <a:off x="15878741" y="6851982"/>
            <a:ext cx="2404496" cy="20522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839" name="Title 1"/>
          <p:cNvSpPr>
            <a:spLocks noGrp="1"/>
          </p:cNvSpPr>
          <p:nvPr>
            <p:ph type="title"/>
          </p:nvPr>
        </p:nvSpPr>
        <p:spPr>
          <a:xfrm>
            <a:off x="1020484" y="7067425"/>
            <a:ext cx="14420789" cy="67957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840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0484" y="914396"/>
            <a:ext cx="14420789" cy="5384363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841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0478" y="7754375"/>
            <a:ext cx="14420793" cy="934457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4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B373-3D01-41E3-A6F6-D8543C99AB43}" type="datetime1">
              <a:rPr lang="en-US" smtClean="0"/>
              <a:t>6/24/2022</a:t>
            </a:fld>
            <a:endParaRPr lang="en-US"/>
          </a:p>
        </p:txBody>
      </p:sp>
      <p:sp>
        <p:nvSpPr>
          <p:cNvPr id="104884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4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6094183" y="7066964"/>
            <a:ext cx="1731227" cy="1636184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Picture 7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8892942"/>
            <a:ext cx="15656718" cy="481746"/>
          </a:xfrm>
          <a:prstGeom prst="rect">
            <a:avLst/>
          </a:prstGeom>
        </p:spPr>
      </p:pic>
      <p:pic>
        <p:nvPicPr>
          <p:cNvPr id="2097167" name="Picture 8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8740" y="8894433"/>
            <a:ext cx="2404496" cy="216405"/>
          </a:xfrm>
          <a:prstGeom prst="rect">
            <a:avLst/>
          </a:prstGeom>
        </p:spPr>
      </p:pic>
      <p:sp>
        <p:nvSpPr>
          <p:cNvPr id="1048766" name="Rectangle 9"/>
          <p:cNvSpPr/>
          <p:nvPr/>
        </p:nvSpPr>
        <p:spPr bwMode="ltGray">
          <a:xfrm>
            <a:off x="0" y="6851982"/>
            <a:ext cx="15656718" cy="20522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67" name="Rectangle 10"/>
          <p:cNvSpPr/>
          <p:nvPr/>
        </p:nvSpPr>
        <p:spPr>
          <a:xfrm>
            <a:off x="15878741" y="6851982"/>
            <a:ext cx="2404496" cy="20522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68" name="Title 1"/>
          <p:cNvSpPr>
            <a:spLocks noGrp="1"/>
          </p:cNvSpPr>
          <p:nvPr>
            <p:ph type="title"/>
          </p:nvPr>
        </p:nvSpPr>
        <p:spPr>
          <a:xfrm>
            <a:off x="1020483" y="914396"/>
            <a:ext cx="14420787" cy="5389125"/>
          </a:xfrm>
        </p:spPr>
        <p:txBody>
          <a:bodyPr anchor="ctr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69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0484" y="7067423"/>
            <a:ext cx="14420789" cy="1636184"/>
          </a:xfrm>
        </p:spPr>
        <p:txBody>
          <a:bodyPr anchor="ctr"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636C4-1917-46E2-B192-6DE62E32B968}" type="datetime1">
              <a:rPr lang="en-US" smtClean="0"/>
              <a:t>6/24/2022</a:t>
            </a:fld>
            <a:endParaRPr lang="en-US"/>
          </a:p>
        </p:txBody>
      </p:sp>
      <p:sp>
        <p:nvSpPr>
          <p:cNvPr id="104877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7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6094183" y="7067423"/>
            <a:ext cx="1731227" cy="1636184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6" name="Picture 10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8892942"/>
            <a:ext cx="15656718" cy="481746"/>
          </a:xfrm>
          <a:prstGeom prst="rect">
            <a:avLst/>
          </a:prstGeom>
        </p:spPr>
      </p:pic>
      <p:pic>
        <p:nvPicPr>
          <p:cNvPr id="2097177" name="Picture 12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8740" y="8894433"/>
            <a:ext cx="2404496" cy="216405"/>
          </a:xfrm>
          <a:prstGeom prst="rect">
            <a:avLst/>
          </a:prstGeom>
        </p:spPr>
      </p:pic>
      <p:sp>
        <p:nvSpPr>
          <p:cNvPr id="1048820" name="Rectangle 13"/>
          <p:cNvSpPr/>
          <p:nvPr/>
        </p:nvSpPr>
        <p:spPr bwMode="ltGray">
          <a:xfrm>
            <a:off x="0" y="6851982"/>
            <a:ext cx="15656718" cy="20522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821" name="Rectangle 14"/>
          <p:cNvSpPr/>
          <p:nvPr/>
        </p:nvSpPr>
        <p:spPr>
          <a:xfrm>
            <a:off x="15878741" y="6851982"/>
            <a:ext cx="2404496" cy="20522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822" name="Title 1"/>
          <p:cNvSpPr>
            <a:spLocks noGrp="1"/>
          </p:cNvSpPr>
          <p:nvPr>
            <p:ph type="title"/>
          </p:nvPr>
        </p:nvSpPr>
        <p:spPr>
          <a:xfrm>
            <a:off x="1691785" y="914398"/>
            <a:ext cx="13078316" cy="4554092"/>
          </a:xfrm>
        </p:spPr>
        <p:txBody>
          <a:bodyPr anchor="ctr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823" name="Text Placeholder 3"/>
          <p:cNvSpPr>
            <a:spLocks noGrp="1"/>
          </p:cNvSpPr>
          <p:nvPr>
            <p:ph type="body" sz="half" idx="13"/>
          </p:nvPr>
        </p:nvSpPr>
        <p:spPr>
          <a:xfrm>
            <a:off x="2103433" y="5480068"/>
            <a:ext cx="12234869" cy="823452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0484" y="7067423"/>
            <a:ext cx="14420789" cy="1636184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2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1A6C-88D8-4BAB-BCBF-737BE35BB49E}" type="datetime1">
              <a:rPr lang="en-US" smtClean="0"/>
              <a:t>6/24/2022</a:t>
            </a:fld>
            <a:endParaRPr lang="en-US"/>
          </a:p>
        </p:txBody>
      </p:sp>
      <p:sp>
        <p:nvSpPr>
          <p:cNvPr id="104882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2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6094183" y="7064888"/>
            <a:ext cx="1731227" cy="1636184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048828" name="TextBox 15"/>
          <p:cNvSpPr txBox="1"/>
          <p:nvPr/>
        </p:nvSpPr>
        <p:spPr>
          <a:xfrm>
            <a:off x="875358" y="112217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08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829" name="TextBox 16"/>
          <p:cNvSpPr txBox="1"/>
          <p:nvPr/>
        </p:nvSpPr>
        <p:spPr>
          <a:xfrm>
            <a:off x="14494214" y="4550286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08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Picture 8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8892942"/>
            <a:ext cx="15656718" cy="481746"/>
          </a:xfrm>
          <a:prstGeom prst="rect">
            <a:avLst/>
          </a:prstGeom>
        </p:spPr>
      </p:pic>
      <p:pic>
        <p:nvPicPr>
          <p:cNvPr id="2097165" name="Picture 9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8740" y="8894433"/>
            <a:ext cx="2404496" cy="216405"/>
          </a:xfrm>
          <a:prstGeom prst="rect">
            <a:avLst/>
          </a:prstGeom>
        </p:spPr>
      </p:pic>
      <p:sp>
        <p:nvSpPr>
          <p:cNvPr id="1048759" name="Rectangle 10"/>
          <p:cNvSpPr/>
          <p:nvPr/>
        </p:nvSpPr>
        <p:spPr bwMode="ltGray">
          <a:xfrm>
            <a:off x="0" y="6851982"/>
            <a:ext cx="15656718" cy="20522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60" name="Rectangle 11"/>
          <p:cNvSpPr/>
          <p:nvPr/>
        </p:nvSpPr>
        <p:spPr>
          <a:xfrm>
            <a:off x="15878741" y="6851982"/>
            <a:ext cx="2404496" cy="20522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61" name="Title 1"/>
          <p:cNvSpPr>
            <a:spLocks noGrp="1"/>
          </p:cNvSpPr>
          <p:nvPr>
            <p:ph type="title"/>
          </p:nvPr>
        </p:nvSpPr>
        <p:spPr>
          <a:xfrm>
            <a:off x="1020478" y="7067423"/>
            <a:ext cx="14420793" cy="882803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62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0480" y="7950224"/>
            <a:ext cx="14420793" cy="753383"/>
          </a:xfrm>
        </p:spPr>
        <p:txBody>
          <a:bodyPr anchor="t"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6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04DE-D789-4F11-8DFA-7CDA3D368150}" type="datetime1">
              <a:rPr lang="en-US" smtClean="0"/>
              <a:t>6/24/2022</a:t>
            </a:fld>
            <a:endParaRPr lang="en-US"/>
          </a:p>
        </p:txBody>
      </p:sp>
      <p:sp>
        <p:nvSpPr>
          <p:cNvPr id="104876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6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6094183" y="7064888"/>
            <a:ext cx="1731227" cy="1636184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4" name="Picture 12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2955360"/>
            <a:ext cx="15656718" cy="481746"/>
          </a:xfrm>
          <a:prstGeom prst="rect">
            <a:avLst/>
          </a:prstGeom>
        </p:spPr>
      </p:pic>
      <p:pic>
        <p:nvPicPr>
          <p:cNvPr id="2097185" name="Picture 13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8740" y="2956851"/>
            <a:ext cx="2404496" cy="216405"/>
          </a:xfrm>
          <a:prstGeom prst="rect">
            <a:avLst/>
          </a:prstGeom>
        </p:spPr>
      </p:pic>
      <p:sp>
        <p:nvSpPr>
          <p:cNvPr id="1048853" name="Rectangle 15"/>
          <p:cNvSpPr/>
          <p:nvPr/>
        </p:nvSpPr>
        <p:spPr bwMode="ltGray">
          <a:xfrm>
            <a:off x="0" y="914400"/>
            <a:ext cx="15656718" cy="20522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854" name="Rectangle 16"/>
          <p:cNvSpPr/>
          <p:nvPr/>
        </p:nvSpPr>
        <p:spPr>
          <a:xfrm>
            <a:off x="15878741" y="914400"/>
            <a:ext cx="2404496" cy="20522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855" name="Title 1"/>
          <p:cNvSpPr>
            <a:spLocks noGrp="1"/>
          </p:cNvSpPr>
          <p:nvPr>
            <p:ph type="title"/>
          </p:nvPr>
        </p:nvSpPr>
        <p:spPr>
          <a:xfrm>
            <a:off x="1003833" y="1129842"/>
            <a:ext cx="14437440" cy="16214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856" name="Text Placeholder 2"/>
          <p:cNvSpPr>
            <a:spLocks noGrp="1"/>
          </p:cNvSpPr>
          <p:nvPr>
            <p:ph type="body" idx="1"/>
          </p:nvPr>
        </p:nvSpPr>
        <p:spPr>
          <a:xfrm>
            <a:off x="991419" y="3505310"/>
            <a:ext cx="4605051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57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20483" y="4534010"/>
            <a:ext cx="4574553" cy="4370270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5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34038" y="3505310"/>
            <a:ext cx="4594860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59" name="Text Placeholder 3"/>
          <p:cNvSpPr>
            <a:spLocks noGrp="1"/>
          </p:cNvSpPr>
          <p:nvPr>
            <p:ph type="body" sz="half" idx="16"/>
          </p:nvPr>
        </p:nvSpPr>
        <p:spPr>
          <a:xfrm>
            <a:off x="5918205" y="4534010"/>
            <a:ext cx="4594860" cy="4370270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6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836235" y="3505310"/>
            <a:ext cx="4605038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61" name="Text Placeholder 3"/>
          <p:cNvSpPr>
            <a:spLocks noGrp="1"/>
          </p:cNvSpPr>
          <p:nvPr>
            <p:ph type="body" sz="half" idx="17"/>
          </p:nvPr>
        </p:nvSpPr>
        <p:spPr>
          <a:xfrm>
            <a:off x="10836235" y="4534010"/>
            <a:ext cx="4605038" cy="4370270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6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CBE8-E3A0-4548-BF7E-D43C6D2965CB}" type="datetime1">
              <a:rPr lang="en-US" smtClean="0"/>
              <a:t>6/24/2022</a:t>
            </a:fld>
            <a:endParaRPr lang="en-US"/>
          </a:p>
        </p:txBody>
      </p:sp>
      <p:sp>
        <p:nvSpPr>
          <p:cNvPr id="104886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6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0" name="Picture 14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2955360"/>
            <a:ext cx="15656718" cy="481746"/>
          </a:xfrm>
          <a:prstGeom prst="rect">
            <a:avLst/>
          </a:prstGeom>
        </p:spPr>
      </p:pic>
      <p:pic>
        <p:nvPicPr>
          <p:cNvPr id="2097171" name="Picture 15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8740" y="2956851"/>
            <a:ext cx="2404496" cy="216405"/>
          </a:xfrm>
          <a:prstGeom prst="rect">
            <a:avLst/>
          </a:prstGeom>
        </p:spPr>
      </p:pic>
      <p:sp>
        <p:nvSpPr>
          <p:cNvPr id="1048781" name="Rectangle 16"/>
          <p:cNvSpPr/>
          <p:nvPr/>
        </p:nvSpPr>
        <p:spPr bwMode="ltGray">
          <a:xfrm>
            <a:off x="0" y="914400"/>
            <a:ext cx="15656718" cy="20522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82" name="Rectangle 17"/>
          <p:cNvSpPr/>
          <p:nvPr/>
        </p:nvSpPr>
        <p:spPr>
          <a:xfrm>
            <a:off x="15878741" y="914400"/>
            <a:ext cx="2404496" cy="20522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83" name="Title 1"/>
          <p:cNvSpPr>
            <a:spLocks noGrp="1"/>
          </p:cNvSpPr>
          <p:nvPr>
            <p:ph type="title"/>
          </p:nvPr>
        </p:nvSpPr>
        <p:spPr>
          <a:xfrm>
            <a:off x="1020483" y="1129842"/>
            <a:ext cx="14420790" cy="16214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84" name="Text Placeholder 2"/>
          <p:cNvSpPr>
            <a:spLocks noGrp="1"/>
          </p:cNvSpPr>
          <p:nvPr>
            <p:ph type="body" idx="1"/>
          </p:nvPr>
        </p:nvSpPr>
        <p:spPr>
          <a:xfrm>
            <a:off x="1020478" y="6446255"/>
            <a:ext cx="4574558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85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20478" y="3505310"/>
            <a:ext cx="4574558" cy="2286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786" name="Text Placeholder 3"/>
          <p:cNvSpPr>
            <a:spLocks noGrp="1"/>
          </p:cNvSpPr>
          <p:nvPr>
            <p:ph type="body" sz="half" idx="18"/>
          </p:nvPr>
        </p:nvSpPr>
        <p:spPr>
          <a:xfrm>
            <a:off x="1020478" y="7310648"/>
            <a:ext cx="4574558" cy="1593633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8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18207" y="6446255"/>
            <a:ext cx="4594860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8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5918205" y="3505310"/>
            <a:ext cx="4594860" cy="2286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789" name="Text Placeholder 3"/>
          <p:cNvSpPr>
            <a:spLocks noGrp="1"/>
          </p:cNvSpPr>
          <p:nvPr>
            <p:ph type="body" sz="half" idx="19"/>
          </p:nvPr>
        </p:nvSpPr>
        <p:spPr>
          <a:xfrm>
            <a:off x="5916176" y="7310646"/>
            <a:ext cx="4600946" cy="1593633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9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846018" y="6446255"/>
            <a:ext cx="4595258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9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0846016" y="3505310"/>
            <a:ext cx="4595258" cy="2286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792" name="Text Placeholder 3"/>
          <p:cNvSpPr>
            <a:spLocks noGrp="1"/>
          </p:cNvSpPr>
          <p:nvPr>
            <p:ph type="body" sz="half" idx="20"/>
          </p:nvPr>
        </p:nvSpPr>
        <p:spPr>
          <a:xfrm>
            <a:off x="10845830" y="7310643"/>
            <a:ext cx="4601345" cy="1593633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9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997C-1F42-4C90-8FE5-8EB0EE4F20D5}" type="datetime1">
              <a:rPr lang="en-US" smtClean="0"/>
              <a:t>6/24/2022</a:t>
            </a:fld>
            <a:endParaRPr lang="en-US"/>
          </a:p>
        </p:txBody>
      </p:sp>
      <p:sp>
        <p:nvSpPr>
          <p:cNvPr id="104879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9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8" name="Picture 6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2955360"/>
            <a:ext cx="15656718" cy="481746"/>
          </a:xfrm>
          <a:prstGeom prst="rect">
            <a:avLst/>
          </a:prstGeom>
        </p:spPr>
      </p:pic>
      <p:pic>
        <p:nvPicPr>
          <p:cNvPr id="2097189" name="Picture 7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8740" y="2956851"/>
            <a:ext cx="2404496" cy="216405"/>
          </a:xfrm>
          <a:prstGeom prst="rect">
            <a:avLst/>
          </a:prstGeom>
        </p:spPr>
      </p:pic>
      <p:sp>
        <p:nvSpPr>
          <p:cNvPr id="1048873" name="Rectangle 8"/>
          <p:cNvSpPr/>
          <p:nvPr/>
        </p:nvSpPr>
        <p:spPr bwMode="ltGray">
          <a:xfrm>
            <a:off x="0" y="914400"/>
            <a:ext cx="15656718" cy="20522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874" name="Rectangle 9"/>
          <p:cNvSpPr/>
          <p:nvPr/>
        </p:nvSpPr>
        <p:spPr>
          <a:xfrm>
            <a:off x="15878741" y="914400"/>
            <a:ext cx="2404496" cy="20522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875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876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87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5E4A1-72C6-4BFA-861C-72BBFB142170}" type="datetime1">
              <a:rPr lang="en-US" smtClean="0"/>
              <a:t>6/24/2022</a:t>
            </a:fld>
            <a:endParaRPr lang="en-US"/>
          </a:p>
        </p:txBody>
      </p:sp>
      <p:sp>
        <p:nvSpPr>
          <p:cNvPr id="104887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7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3" name="Rectangle 6"/>
          <p:cNvSpPr/>
          <p:nvPr/>
        </p:nvSpPr>
        <p:spPr bwMode="ltGray">
          <a:xfrm rot="5400000">
            <a:off x="12174311" y="2804093"/>
            <a:ext cx="7660482" cy="20522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814" name="Rectangle 7"/>
          <p:cNvSpPr/>
          <p:nvPr/>
        </p:nvSpPr>
        <p:spPr>
          <a:xfrm rot="5400000">
            <a:off x="14802304" y="8058605"/>
            <a:ext cx="2404496" cy="20522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815" name="Vertical Title 1"/>
          <p:cNvSpPr>
            <a:spLocks noGrp="1"/>
          </p:cNvSpPr>
          <p:nvPr>
            <p:ph type="title" orient="vert"/>
          </p:nvPr>
        </p:nvSpPr>
        <p:spPr>
          <a:xfrm>
            <a:off x="15193847" y="914396"/>
            <a:ext cx="1610703" cy="65306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81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0483" y="914396"/>
            <a:ext cx="13305006" cy="7989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817" name="Date Placeholder 3"/>
          <p:cNvSpPr>
            <a:spLocks noGrp="1"/>
          </p:cNvSpPr>
          <p:nvPr>
            <p:ph type="dt" sz="half" idx="10"/>
          </p:nvPr>
        </p:nvSpPr>
        <p:spPr>
          <a:xfrm>
            <a:off x="10210689" y="8904281"/>
            <a:ext cx="4114800" cy="547688"/>
          </a:xfrm>
        </p:spPr>
        <p:txBody>
          <a:bodyPr/>
          <a:lstStyle/>
          <a:p>
            <a:fld id="{25EC4793-80C1-4F29-AA58-D1E462BB14FA}" type="datetime1">
              <a:rPr lang="en-US" smtClean="0"/>
              <a:t>6/24/2022</a:t>
            </a:fld>
            <a:endParaRPr lang="en-US"/>
          </a:p>
        </p:txBody>
      </p:sp>
      <p:sp>
        <p:nvSpPr>
          <p:cNvPr id="10488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0482" y="8904283"/>
            <a:ext cx="9190208" cy="547688"/>
          </a:xfrm>
        </p:spPr>
        <p:txBody>
          <a:bodyPr/>
          <a:lstStyle/>
          <a:p>
            <a:endParaRPr lang="en-US"/>
          </a:p>
        </p:txBody>
      </p:sp>
      <p:sp>
        <p:nvSpPr>
          <p:cNvPr id="10488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146326" y="8097950"/>
            <a:ext cx="1731227" cy="1636184"/>
          </a:xfrm>
        </p:spPr>
        <p:txBody>
          <a:bodyPr anchor="t"/>
          <a:lstStyle>
            <a:lvl1pPr algn="ctr"/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8" name="Picture 14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2955360"/>
            <a:ext cx="15656718" cy="481746"/>
          </a:xfrm>
          <a:prstGeom prst="rect">
            <a:avLst/>
          </a:prstGeom>
        </p:spPr>
      </p:pic>
      <p:pic>
        <p:nvPicPr>
          <p:cNvPr id="2097179" name="Picture 15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8740" y="2956851"/>
            <a:ext cx="2404496" cy="216405"/>
          </a:xfrm>
          <a:prstGeom prst="rect">
            <a:avLst/>
          </a:prstGeom>
        </p:spPr>
      </p:pic>
      <p:sp>
        <p:nvSpPr>
          <p:cNvPr id="1048830" name="Rectangle 16"/>
          <p:cNvSpPr/>
          <p:nvPr/>
        </p:nvSpPr>
        <p:spPr bwMode="ltGray">
          <a:xfrm>
            <a:off x="0" y="914400"/>
            <a:ext cx="15656718" cy="20522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831" name="Rectangle 17"/>
          <p:cNvSpPr/>
          <p:nvPr/>
        </p:nvSpPr>
        <p:spPr>
          <a:xfrm>
            <a:off x="15878741" y="914400"/>
            <a:ext cx="2404496" cy="20522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8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83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8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F85B-4044-4FAA-B5AE-651F23F46B9A}" type="datetime1">
              <a:rPr lang="en-US" smtClean="0"/>
              <a:t>6/24/2022</a:t>
            </a:fld>
            <a:endParaRPr lang="en-US"/>
          </a:p>
        </p:txBody>
      </p:sp>
      <p:sp>
        <p:nvSpPr>
          <p:cNvPr id="10488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2" name="Picture 6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6130361"/>
            <a:ext cx="15656718" cy="481746"/>
          </a:xfrm>
          <a:prstGeom prst="rect">
            <a:avLst/>
          </a:prstGeom>
        </p:spPr>
      </p:pic>
      <p:pic>
        <p:nvPicPr>
          <p:cNvPr id="2097173" name="Picture 7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8737" y="6131852"/>
            <a:ext cx="2404496" cy="216405"/>
          </a:xfrm>
          <a:prstGeom prst="rect">
            <a:avLst/>
          </a:prstGeom>
        </p:spPr>
      </p:pic>
      <p:sp>
        <p:nvSpPr>
          <p:cNvPr id="1048796" name="Rectangle 8"/>
          <p:cNvSpPr/>
          <p:nvPr/>
        </p:nvSpPr>
        <p:spPr bwMode="ltGray">
          <a:xfrm>
            <a:off x="-3" y="4089401"/>
            <a:ext cx="15656718" cy="20522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97" name="Rectangle 9"/>
          <p:cNvSpPr/>
          <p:nvPr/>
        </p:nvSpPr>
        <p:spPr>
          <a:xfrm>
            <a:off x="15878738" y="4089401"/>
            <a:ext cx="2404496" cy="20522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98" name="Title 1"/>
          <p:cNvSpPr>
            <a:spLocks noGrp="1"/>
          </p:cNvSpPr>
          <p:nvPr>
            <p:ph type="title"/>
          </p:nvPr>
        </p:nvSpPr>
        <p:spPr>
          <a:xfrm>
            <a:off x="1020483" y="4304843"/>
            <a:ext cx="14420790" cy="1636182"/>
          </a:xfrm>
        </p:spPr>
        <p:txBody>
          <a:bodyPr anchor="ctr">
            <a:norm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99" name="Text Placeholder 2"/>
          <p:cNvSpPr>
            <a:spLocks noGrp="1"/>
          </p:cNvSpPr>
          <p:nvPr>
            <p:ph type="body" idx="1"/>
          </p:nvPr>
        </p:nvSpPr>
        <p:spPr>
          <a:xfrm>
            <a:off x="1020483" y="6348257"/>
            <a:ext cx="14420790" cy="2556026"/>
          </a:xfrm>
        </p:spPr>
        <p:txBody>
          <a:bodyPr>
            <a:normAutofit/>
          </a:bodyPr>
          <a:lstStyle>
            <a:lvl1pPr marL="0" indent="0" algn="r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0318-2101-4177-93AB-8693AA888C85}" type="datetime1">
              <a:rPr lang="en-US" smtClean="0"/>
              <a:t>6/24/2022</a:t>
            </a:fld>
            <a:endParaRPr lang="en-US"/>
          </a:p>
        </p:txBody>
      </p:sp>
      <p:sp>
        <p:nvSpPr>
          <p:cNvPr id="10488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0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094183" y="4304843"/>
            <a:ext cx="1731227" cy="1636184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2" name="Picture 7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2955360"/>
            <a:ext cx="15656718" cy="481746"/>
          </a:xfrm>
          <a:prstGeom prst="rect">
            <a:avLst/>
          </a:prstGeom>
        </p:spPr>
      </p:pic>
      <p:pic>
        <p:nvPicPr>
          <p:cNvPr id="2097183" name="Picture 8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8740" y="2956851"/>
            <a:ext cx="2404496" cy="216405"/>
          </a:xfrm>
          <a:prstGeom prst="rect">
            <a:avLst/>
          </a:prstGeom>
        </p:spPr>
      </p:pic>
      <p:sp>
        <p:nvSpPr>
          <p:cNvPr id="1048845" name="Rectangle 9"/>
          <p:cNvSpPr/>
          <p:nvPr/>
        </p:nvSpPr>
        <p:spPr bwMode="ltGray">
          <a:xfrm>
            <a:off x="0" y="914400"/>
            <a:ext cx="15656718" cy="20522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846" name="Rectangle 10"/>
          <p:cNvSpPr/>
          <p:nvPr/>
        </p:nvSpPr>
        <p:spPr>
          <a:xfrm>
            <a:off x="15878741" y="914400"/>
            <a:ext cx="2404496" cy="20522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8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848" name="Content Placeholder 2"/>
          <p:cNvSpPr>
            <a:spLocks noGrp="1"/>
          </p:cNvSpPr>
          <p:nvPr>
            <p:ph sz="half" idx="1"/>
          </p:nvPr>
        </p:nvSpPr>
        <p:spPr>
          <a:xfrm>
            <a:off x="1020480" y="3505310"/>
            <a:ext cx="7047537" cy="53989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849" name="Content Placeholder 3"/>
          <p:cNvSpPr>
            <a:spLocks noGrp="1"/>
          </p:cNvSpPr>
          <p:nvPr>
            <p:ph sz="half" idx="2"/>
          </p:nvPr>
        </p:nvSpPr>
        <p:spPr>
          <a:xfrm>
            <a:off x="8391185" y="3505310"/>
            <a:ext cx="7050087" cy="53989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85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AF5BD-C9BC-49BE-BC99-77E363A15985}" type="datetime1">
              <a:rPr lang="en-US" smtClean="0"/>
              <a:t>6/24/2022</a:t>
            </a:fld>
            <a:endParaRPr lang="en-US"/>
          </a:p>
        </p:txBody>
      </p:sp>
      <p:sp>
        <p:nvSpPr>
          <p:cNvPr id="104885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5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4" name="Picture 9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2955360"/>
            <a:ext cx="15656718" cy="481746"/>
          </a:xfrm>
          <a:prstGeom prst="rect">
            <a:avLst/>
          </a:prstGeom>
        </p:spPr>
      </p:pic>
      <p:pic>
        <p:nvPicPr>
          <p:cNvPr id="2097175" name="Picture 10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8740" y="2956851"/>
            <a:ext cx="2404496" cy="216405"/>
          </a:xfrm>
          <a:prstGeom prst="rect">
            <a:avLst/>
          </a:prstGeom>
        </p:spPr>
      </p:pic>
      <p:sp>
        <p:nvSpPr>
          <p:cNvPr id="1048803" name="Rectangle 11"/>
          <p:cNvSpPr/>
          <p:nvPr/>
        </p:nvSpPr>
        <p:spPr bwMode="ltGray">
          <a:xfrm>
            <a:off x="0" y="914400"/>
            <a:ext cx="15656718" cy="20522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804" name="Rectangle 12"/>
          <p:cNvSpPr/>
          <p:nvPr/>
        </p:nvSpPr>
        <p:spPr>
          <a:xfrm>
            <a:off x="15878741" y="914400"/>
            <a:ext cx="2404496" cy="20522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805" name="Title 1"/>
          <p:cNvSpPr>
            <a:spLocks noGrp="1"/>
          </p:cNvSpPr>
          <p:nvPr>
            <p:ph type="title"/>
          </p:nvPr>
        </p:nvSpPr>
        <p:spPr>
          <a:xfrm>
            <a:off x="1020479" y="1129844"/>
            <a:ext cx="14420795" cy="16214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806" name="Text Placeholder 2"/>
          <p:cNvSpPr>
            <a:spLocks noGrp="1"/>
          </p:cNvSpPr>
          <p:nvPr>
            <p:ph type="body" idx="1"/>
          </p:nvPr>
        </p:nvSpPr>
        <p:spPr>
          <a:xfrm>
            <a:off x="1359526" y="3505310"/>
            <a:ext cx="6708491" cy="1039703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07" name="Content Placeholder 3"/>
          <p:cNvSpPr>
            <a:spLocks noGrp="1"/>
          </p:cNvSpPr>
          <p:nvPr>
            <p:ph sz="half" idx="2"/>
          </p:nvPr>
        </p:nvSpPr>
        <p:spPr>
          <a:xfrm>
            <a:off x="1020484" y="4545013"/>
            <a:ext cx="7047533" cy="43592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80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30231" y="3505310"/>
            <a:ext cx="6711042" cy="103811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09" name="Content Placeholder 5"/>
          <p:cNvSpPr>
            <a:spLocks noGrp="1"/>
          </p:cNvSpPr>
          <p:nvPr>
            <p:ph sz="quarter" idx="4"/>
          </p:nvPr>
        </p:nvSpPr>
        <p:spPr>
          <a:xfrm>
            <a:off x="8391185" y="4545013"/>
            <a:ext cx="7050089" cy="43592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81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D265-4FDC-4E15-870D-0C9C610D4BE4}" type="datetime1">
              <a:rPr lang="en-US" smtClean="0"/>
              <a:t>6/24/2022</a:t>
            </a:fld>
            <a:endParaRPr lang="en-US"/>
          </a:p>
        </p:txBody>
      </p:sp>
      <p:sp>
        <p:nvSpPr>
          <p:cNvPr id="104881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1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Picture 5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2955360"/>
            <a:ext cx="15656718" cy="481746"/>
          </a:xfrm>
          <a:prstGeom prst="rect">
            <a:avLst/>
          </a:prstGeom>
        </p:spPr>
      </p:pic>
      <p:pic>
        <p:nvPicPr>
          <p:cNvPr id="2097163" name="Picture 6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8740" y="2956851"/>
            <a:ext cx="2404496" cy="216405"/>
          </a:xfrm>
          <a:prstGeom prst="rect">
            <a:avLst/>
          </a:prstGeom>
        </p:spPr>
      </p:pic>
      <p:sp>
        <p:nvSpPr>
          <p:cNvPr id="1048753" name="Rectangle 7"/>
          <p:cNvSpPr/>
          <p:nvPr/>
        </p:nvSpPr>
        <p:spPr bwMode="ltGray">
          <a:xfrm>
            <a:off x="0" y="914400"/>
            <a:ext cx="15656718" cy="20522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54" name="Rectangle 8"/>
          <p:cNvSpPr/>
          <p:nvPr/>
        </p:nvSpPr>
        <p:spPr>
          <a:xfrm>
            <a:off x="15878741" y="914400"/>
            <a:ext cx="2404496" cy="20522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5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1D35D-F782-4E34-91E1-9416BF5D3597}" type="datetime1">
              <a:rPr lang="en-US" smtClean="0"/>
              <a:t>6/24/2022</a:t>
            </a:fld>
            <a:endParaRPr lang="en-US"/>
          </a:p>
        </p:txBody>
      </p:sp>
      <p:sp>
        <p:nvSpPr>
          <p:cNvPr id="104875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5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Picture 4" descr="HD-ShadowSho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8740" y="2956851"/>
            <a:ext cx="2404496" cy="216405"/>
          </a:xfrm>
          <a:prstGeom prst="rect">
            <a:avLst/>
          </a:prstGeom>
        </p:spPr>
      </p:pic>
      <p:sp>
        <p:nvSpPr>
          <p:cNvPr id="1048594" name="Rectangle 5"/>
          <p:cNvSpPr/>
          <p:nvPr/>
        </p:nvSpPr>
        <p:spPr>
          <a:xfrm>
            <a:off x="15878741" y="914400"/>
            <a:ext cx="2404496" cy="20522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9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CE159-9CE9-40E4-899C-8D8CF789726D}" type="datetime1">
              <a:rPr lang="en-US" smtClean="0"/>
              <a:t>6/24/2022</a:t>
            </a:fld>
            <a:endParaRPr lang="en-US"/>
          </a:p>
        </p:txBody>
      </p:sp>
      <p:sp>
        <p:nvSpPr>
          <p:cNvPr id="104859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6" name="Picture 7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2955360"/>
            <a:ext cx="15656718" cy="481746"/>
          </a:xfrm>
          <a:prstGeom prst="rect">
            <a:avLst/>
          </a:prstGeom>
        </p:spPr>
      </p:pic>
      <p:pic>
        <p:nvPicPr>
          <p:cNvPr id="2097187" name="Picture 8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8740" y="2956851"/>
            <a:ext cx="2404496" cy="216405"/>
          </a:xfrm>
          <a:prstGeom prst="rect">
            <a:avLst/>
          </a:prstGeom>
        </p:spPr>
      </p:pic>
      <p:sp>
        <p:nvSpPr>
          <p:cNvPr id="1048865" name="Rectangle 9"/>
          <p:cNvSpPr/>
          <p:nvPr/>
        </p:nvSpPr>
        <p:spPr bwMode="ltGray">
          <a:xfrm>
            <a:off x="0" y="914400"/>
            <a:ext cx="15656718" cy="20522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866" name="Rectangle 10"/>
          <p:cNvSpPr/>
          <p:nvPr/>
        </p:nvSpPr>
        <p:spPr>
          <a:xfrm>
            <a:off x="15878741" y="914400"/>
            <a:ext cx="2404496" cy="20522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867" name="Title 1"/>
          <p:cNvSpPr>
            <a:spLocks noGrp="1"/>
          </p:cNvSpPr>
          <p:nvPr>
            <p:ph type="title"/>
          </p:nvPr>
        </p:nvSpPr>
        <p:spPr>
          <a:xfrm>
            <a:off x="1020482" y="1129841"/>
            <a:ext cx="14420789" cy="1621410"/>
          </a:xfrm>
        </p:spPr>
        <p:txBody>
          <a:bodyPr anchor="ctr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868" name="Content Placeholder 2"/>
          <p:cNvSpPr>
            <a:spLocks noGrp="1"/>
          </p:cNvSpPr>
          <p:nvPr>
            <p:ph idx="1"/>
          </p:nvPr>
        </p:nvSpPr>
        <p:spPr>
          <a:xfrm>
            <a:off x="7028769" y="3505310"/>
            <a:ext cx="8412504" cy="53989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869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0483" y="3505309"/>
            <a:ext cx="5685117" cy="5398976"/>
          </a:xfrm>
        </p:spPr>
        <p:txBody>
          <a:bodyPr anchor="ctr"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7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133A-56FD-40BC-B5B3-8404447078DF}" type="datetime1">
              <a:rPr lang="en-US" smtClean="0"/>
              <a:t>6/24/2022</a:t>
            </a:fld>
            <a:endParaRPr lang="en-US"/>
          </a:p>
        </p:txBody>
      </p:sp>
      <p:sp>
        <p:nvSpPr>
          <p:cNvPr id="104887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7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Picture 7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2955360"/>
            <a:ext cx="15656718" cy="481746"/>
          </a:xfrm>
          <a:prstGeom prst="rect">
            <a:avLst/>
          </a:prstGeom>
        </p:spPr>
      </p:pic>
      <p:pic>
        <p:nvPicPr>
          <p:cNvPr id="2097169" name="Picture 8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8740" y="2956851"/>
            <a:ext cx="2404496" cy="216405"/>
          </a:xfrm>
          <a:prstGeom prst="rect">
            <a:avLst/>
          </a:prstGeom>
        </p:spPr>
      </p:pic>
      <p:sp>
        <p:nvSpPr>
          <p:cNvPr id="1048773" name="Rectangle 9"/>
          <p:cNvSpPr/>
          <p:nvPr/>
        </p:nvSpPr>
        <p:spPr bwMode="ltGray">
          <a:xfrm>
            <a:off x="0" y="914400"/>
            <a:ext cx="15656718" cy="20522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74" name="Rectangle 10"/>
          <p:cNvSpPr/>
          <p:nvPr/>
        </p:nvSpPr>
        <p:spPr>
          <a:xfrm>
            <a:off x="15878741" y="914400"/>
            <a:ext cx="2404496" cy="20522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75" name="Title 1"/>
          <p:cNvSpPr>
            <a:spLocks noGrp="1"/>
          </p:cNvSpPr>
          <p:nvPr>
            <p:ph type="title"/>
          </p:nvPr>
        </p:nvSpPr>
        <p:spPr>
          <a:xfrm>
            <a:off x="1020485" y="1129842"/>
            <a:ext cx="14420786" cy="1621407"/>
          </a:xfrm>
        </p:spPr>
        <p:txBody>
          <a:bodyPr anchor="ctr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76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02500" y="3505311"/>
            <a:ext cx="8138774" cy="5398968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777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0485" y="3505310"/>
            <a:ext cx="5814384" cy="5398973"/>
          </a:xfrm>
        </p:spPr>
        <p:txBody>
          <a:bodyPr anchor="ctr"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E716-D973-4434-AD22-9BABA8B35E93}" type="datetime1">
              <a:rPr lang="en-US" smtClean="0"/>
              <a:t>6/24/2022</a:t>
            </a:fld>
            <a:endParaRPr lang="en-US"/>
          </a:p>
        </p:txBody>
      </p:sp>
      <p:sp>
        <p:nvSpPr>
          <p:cNvPr id="104877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8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1020482" y="1129842"/>
            <a:ext cx="14420792" cy="16214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1020482" y="3505310"/>
            <a:ext cx="14420792" cy="5398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11326472" y="8904281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1BD8E-6A85-466D-B60F-42B9CF4E0C57}" type="datetime1">
              <a:rPr lang="en-US" smtClean="0"/>
              <a:t>6/24/2022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20482" y="8904283"/>
            <a:ext cx="1030599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094183" y="1129841"/>
            <a:ext cx="1731227" cy="1636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4.jp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eb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web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ctrTitle"/>
          </p:nvPr>
        </p:nvSpPr>
        <p:spPr>
          <a:xfrm>
            <a:off x="3323588" y="907961"/>
            <a:ext cx="13373099" cy="5176286"/>
          </a:xfrm>
        </p:spPr>
        <p:txBody>
          <a:bodyPr>
            <a:normAutofit/>
          </a:bodyPr>
          <a:lstStyle/>
          <a:p>
            <a:r>
              <a:rPr lang="en-GB" dirty="0"/>
              <a:t>SMART ELECTRICITY 	   METER MONITORING AND PREDICTION – A CASE STUDY IN GHANA</a:t>
            </a:r>
            <a:endParaRPr lang="en-GH" dirty="0"/>
          </a:p>
        </p:txBody>
      </p:sp>
      <p:sp>
        <p:nvSpPr>
          <p:cNvPr id="1048589" name="Subtitle 4"/>
          <p:cNvSpPr>
            <a:spLocks noGrp="1"/>
          </p:cNvSpPr>
          <p:nvPr>
            <p:ph type="subTitle" idx="1"/>
          </p:nvPr>
        </p:nvSpPr>
        <p:spPr>
          <a:xfrm>
            <a:off x="454059" y="7702510"/>
            <a:ext cx="9556077" cy="1676531"/>
          </a:xfrm>
        </p:spPr>
        <p:txBody>
          <a:bodyPr>
            <a:noAutofit/>
          </a:bodyPr>
          <a:lstStyle/>
          <a:p>
            <a:r>
              <a:rPr lang="en-US" sz="4800" dirty="0"/>
              <a:t>AFARI PRINCE</a:t>
            </a:r>
          </a:p>
          <a:p>
            <a:r>
              <a:rPr lang="en-US" sz="4800" dirty="0"/>
              <a:t>ASARE BAFFOUR  SAMUEL NANA</a:t>
            </a:r>
          </a:p>
        </p:txBody>
      </p:sp>
      <p:pic>
        <p:nvPicPr>
          <p:cNvPr id="209715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73" y="196761"/>
            <a:ext cx="1464740" cy="1815465"/>
          </a:xfrm>
          <a:prstGeom prst="rect">
            <a:avLst/>
          </a:prstGeom>
        </p:spPr>
      </p:pic>
      <p:sp>
        <p:nvSpPr>
          <p:cNvPr id="1048590" name="TextBox 6"/>
          <p:cNvSpPr txBox="1"/>
          <p:nvPr/>
        </p:nvSpPr>
        <p:spPr>
          <a:xfrm>
            <a:off x="1565913" y="770715"/>
            <a:ext cx="9144000" cy="72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5040"/>
              </a:lnSpc>
            </a:pPr>
            <a:r>
              <a:rPr lang="en-US" sz="3200" dirty="0">
                <a:latin typeface="+mj-lt"/>
              </a:rPr>
              <a:t>KNUST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C5C33D-233A-9A9D-E844-B52BC2CCE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409084" y="4914900"/>
            <a:ext cx="1757832" cy="2034663"/>
          </a:xfrm>
        </p:spPr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2C5D8F0-FFA9-F54D-DAFD-FB163ED4CC94}"/>
              </a:ext>
            </a:extLst>
          </p:cNvPr>
          <p:cNvSpPr/>
          <p:nvPr/>
        </p:nvSpPr>
        <p:spPr>
          <a:xfrm>
            <a:off x="657225" y="8936044"/>
            <a:ext cx="1752600" cy="990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F17666-7247-E67C-6CC2-5D0B8E604E63}"/>
              </a:ext>
            </a:extLst>
          </p:cNvPr>
          <p:cNvSpPr txBox="1"/>
          <p:nvPr/>
        </p:nvSpPr>
        <p:spPr>
          <a:xfrm>
            <a:off x="379538" y="9011836"/>
            <a:ext cx="2247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API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1D07CB-16A8-50E8-CE3D-0B287F621155}"/>
              </a:ext>
            </a:extLst>
          </p:cNvPr>
          <p:cNvSpPr txBox="1"/>
          <p:nvPr/>
        </p:nvSpPr>
        <p:spPr>
          <a:xfrm>
            <a:off x="-96712" y="9866294"/>
            <a:ext cx="3390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DATA SOURCE</a:t>
            </a:r>
            <a:r>
              <a:rPr lang="en-US" sz="2400" b="1" dirty="0"/>
              <a:t>:</a:t>
            </a:r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80BACAA1-E33B-8588-2552-70A2C816321B}"/>
              </a:ext>
            </a:extLst>
          </p:cNvPr>
          <p:cNvSpPr/>
          <p:nvPr/>
        </p:nvSpPr>
        <p:spPr>
          <a:xfrm>
            <a:off x="1345593" y="7880604"/>
            <a:ext cx="238126" cy="99060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id="{E11BD18C-C52B-0FC9-71A1-5D48DBBC58DD}"/>
              </a:ext>
            </a:extLst>
          </p:cNvPr>
          <p:cNvSpPr/>
          <p:nvPr/>
        </p:nvSpPr>
        <p:spPr>
          <a:xfrm>
            <a:off x="1333500" y="4596009"/>
            <a:ext cx="238126" cy="1217507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4514F8-1624-FB4E-BD8B-8245E63B1E1E}"/>
              </a:ext>
            </a:extLst>
          </p:cNvPr>
          <p:cNvSpPr txBox="1"/>
          <p:nvPr/>
        </p:nvSpPr>
        <p:spPr>
          <a:xfrm>
            <a:off x="1733550" y="8199249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(HTTP REQUESTS)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47B596-D6E1-2F76-F713-9AA97191FF5C}"/>
              </a:ext>
            </a:extLst>
          </p:cNvPr>
          <p:cNvSpPr txBox="1"/>
          <p:nvPr/>
        </p:nvSpPr>
        <p:spPr>
          <a:xfrm>
            <a:off x="-96712" y="1678168"/>
            <a:ext cx="22383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DATA CLEANING AND NORMALIZATION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695434-91B8-1717-FB28-48E3EF076B76}"/>
              </a:ext>
            </a:extLst>
          </p:cNvPr>
          <p:cNvSpPr txBox="1"/>
          <p:nvPr/>
        </p:nvSpPr>
        <p:spPr>
          <a:xfrm>
            <a:off x="-709613" y="5837730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DATA GATHERING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E9354B-D6C2-1EAF-2B4F-F6E2D6FDA17E}"/>
              </a:ext>
            </a:extLst>
          </p:cNvPr>
          <p:cNvSpPr txBox="1"/>
          <p:nvPr/>
        </p:nvSpPr>
        <p:spPr>
          <a:xfrm>
            <a:off x="3309332" y="1980746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LOAD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AAF3791-1858-9D11-C8A6-AF3C4AA27B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627" y="4205529"/>
            <a:ext cx="2357873" cy="264318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92B659C-972A-4380-79CA-4EF55C0B3F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6288">
            <a:off x="4652083" y="5973681"/>
            <a:ext cx="1429270" cy="142927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4223F4E0-F375-3B5F-B30E-1A1752D9CBCA}"/>
              </a:ext>
            </a:extLst>
          </p:cNvPr>
          <p:cNvSpPr txBox="1"/>
          <p:nvPr/>
        </p:nvSpPr>
        <p:spPr>
          <a:xfrm>
            <a:off x="4725529" y="3790189"/>
            <a:ext cx="1726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ANALYSIS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6EA75C57-8F41-3794-723E-84CC71A32C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327" y="7766868"/>
            <a:ext cx="2476357" cy="246060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28CB6C3D-C1DC-8138-9175-37069C974424}"/>
              </a:ext>
            </a:extLst>
          </p:cNvPr>
          <p:cNvSpPr txBox="1"/>
          <p:nvPr/>
        </p:nvSpPr>
        <p:spPr>
          <a:xfrm>
            <a:off x="4044389" y="7566813"/>
            <a:ext cx="2816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FORECASTING MODEL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9DC90D55-7366-8951-8772-EA9D3F2B056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93" y="6358265"/>
            <a:ext cx="1522339" cy="1522339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95803F09-22CE-EB9E-1215-0EC2FD4FCF1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8" r="5769" b="6803"/>
          <a:stretch/>
        </p:blipFill>
        <p:spPr>
          <a:xfrm>
            <a:off x="631765" y="2626019"/>
            <a:ext cx="1752600" cy="194356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DC8F1FA9-8CCF-7970-96C2-0CF13F0F82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240" y="1080640"/>
            <a:ext cx="3277716" cy="2371228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F7D3930F-CDF1-71D3-4978-DCA86259FEFA}"/>
              </a:ext>
            </a:extLst>
          </p:cNvPr>
          <p:cNvSpPr txBox="1"/>
          <p:nvPr/>
        </p:nvSpPr>
        <p:spPr>
          <a:xfrm>
            <a:off x="7451161" y="3153904"/>
            <a:ext cx="2167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DATABASE</a:t>
            </a:r>
          </a:p>
        </p:txBody>
      </p:sp>
      <p:sp>
        <p:nvSpPr>
          <p:cNvPr id="1048707" name="Arrow: Down 1048706">
            <a:extLst>
              <a:ext uri="{FF2B5EF4-FFF2-40B4-BE49-F238E27FC236}">
                <a16:creationId xmlns:a16="http://schemas.microsoft.com/office/drawing/2014/main" id="{A8864AA4-F8A9-750C-E15A-DE9B4318421A}"/>
              </a:ext>
            </a:extLst>
          </p:cNvPr>
          <p:cNvSpPr/>
          <p:nvPr/>
        </p:nvSpPr>
        <p:spPr>
          <a:xfrm>
            <a:off x="6595028" y="3467099"/>
            <a:ext cx="184781" cy="72319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08" name="Arrow: Down 1048707">
            <a:extLst>
              <a:ext uri="{FF2B5EF4-FFF2-40B4-BE49-F238E27FC236}">
                <a16:creationId xmlns:a16="http://schemas.microsoft.com/office/drawing/2014/main" id="{CEC4B7A5-2C47-ACAC-5F24-1B21F6A6AF6F}"/>
              </a:ext>
            </a:extLst>
          </p:cNvPr>
          <p:cNvSpPr/>
          <p:nvPr/>
        </p:nvSpPr>
        <p:spPr>
          <a:xfrm>
            <a:off x="6804424" y="6863948"/>
            <a:ext cx="227357" cy="91815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8714" name="Picture 1048713">
            <a:extLst>
              <a:ext uri="{FF2B5EF4-FFF2-40B4-BE49-F238E27FC236}">
                <a16:creationId xmlns:a16="http://schemas.microsoft.com/office/drawing/2014/main" id="{37C516AE-65D9-6137-BD68-0D0529990D6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4600" y="4284879"/>
            <a:ext cx="4806873" cy="4806873"/>
          </a:xfrm>
          <a:prstGeom prst="rect">
            <a:avLst/>
          </a:prstGeom>
        </p:spPr>
      </p:pic>
      <p:cxnSp>
        <p:nvCxnSpPr>
          <p:cNvPr id="1048717" name="Straight Connector 1048716">
            <a:extLst>
              <a:ext uri="{FF2B5EF4-FFF2-40B4-BE49-F238E27FC236}">
                <a16:creationId xmlns:a16="http://schemas.microsoft.com/office/drawing/2014/main" id="{0B5C4631-8AC5-1EAB-17E6-B08FE41CCE2B}"/>
              </a:ext>
            </a:extLst>
          </p:cNvPr>
          <p:cNvCxnSpPr/>
          <p:nvPr/>
        </p:nvCxnSpPr>
        <p:spPr>
          <a:xfrm>
            <a:off x="8933074" y="460502"/>
            <a:ext cx="0" cy="94885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Arrow: Up 83">
            <a:extLst>
              <a:ext uri="{FF2B5EF4-FFF2-40B4-BE49-F238E27FC236}">
                <a16:creationId xmlns:a16="http://schemas.microsoft.com/office/drawing/2014/main" id="{D77C4EF0-FBDE-8B54-A359-34AE9C21E003}"/>
              </a:ext>
            </a:extLst>
          </p:cNvPr>
          <p:cNvSpPr/>
          <p:nvPr/>
        </p:nvSpPr>
        <p:spPr>
          <a:xfrm rot="5400000">
            <a:off x="3534935" y="421267"/>
            <a:ext cx="265034" cy="3051579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20" name="TextBox 1048719">
            <a:extLst>
              <a:ext uri="{FF2B5EF4-FFF2-40B4-BE49-F238E27FC236}">
                <a16:creationId xmlns:a16="http://schemas.microsoft.com/office/drawing/2014/main" id="{591C229A-0C41-370A-F140-E2917B9EBF34}"/>
              </a:ext>
            </a:extLst>
          </p:cNvPr>
          <p:cNvSpPr txBox="1"/>
          <p:nvPr/>
        </p:nvSpPr>
        <p:spPr>
          <a:xfrm>
            <a:off x="379538" y="266700"/>
            <a:ext cx="2238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DATA EXPLORATION</a:t>
            </a:r>
          </a:p>
        </p:txBody>
      </p:sp>
      <p:sp>
        <p:nvSpPr>
          <p:cNvPr id="1048721" name="TextBox 1048720">
            <a:extLst>
              <a:ext uri="{FF2B5EF4-FFF2-40B4-BE49-F238E27FC236}">
                <a16:creationId xmlns:a16="http://schemas.microsoft.com/office/drawing/2014/main" id="{E44891FC-E289-C3B9-2FA3-B0E7829454E9}"/>
              </a:ext>
            </a:extLst>
          </p:cNvPr>
          <p:cNvSpPr txBox="1"/>
          <p:nvPr/>
        </p:nvSpPr>
        <p:spPr>
          <a:xfrm>
            <a:off x="5669489" y="248236"/>
            <a:ext cx="2462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ANALYTICS AND PREDICTION</a:t>
            </a:r>
          </a:p>
        </p:txBody>
      </p:sp>
      <p:sp>
        <p:nvSpPr>
          <p:cNvPr id="1048722" name="TextBox 1048721">
            <a:extLst>
              <a:ext uri="{FF2B5EF4-FFF2-40B4-BE49-F238E27FC236}">
                <a16:creationId xmlns:a16="http://schemas.microsoft.com/office/drawing/2014/main" id="{D8D7DF03-E0F8-45F5-875E-A9DFAC097AAF}"/>
              </a:ext>
            </a:extLst>
          </p:cNvPr>
          <p:cNvSpPr txBox="1"/>
          <p:nvPr/>
        </p:nvSpPr>
        <p:spPr>
          <a:xfrm>
            <a:off x="9996820" y="860432"/>
            <a:ext cx="27865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RESULTS AND VISUALIZATION</a:t>
            </a:r>
          </a:p>
        </p:txBody>
      </p:sp>
      <p:pic>
        <p:nvPicPr>
          <p:cNvPr id="1048726" name="Picture 1048725">
            <a:extLst>
              <a:ext uri="{FF2B5EF4-FFF2-40B4-BE49-F238E27FC236}">
                <a16:creationId xmlns:a16="http://schemas.microsoft.com/office/drawing/2014/main" id="{34D3E798-81F1-11CC-1F7B-E57EABC3FC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483" y="2140202"/>
            <a:ext cx="3694823" cy="3386921"/>
          </a:xfrm>
          <a:prstGeom prst="rect">
            <a:avLst/>
          </a:prstGeom>
        </p:spPr>
      </p:pic>
      <p:sp>
        <p:nvSpPr>
          <p:cNvPr id="1048727" name="TextBox 1048726">
            <a:extLst>
              <a:ext uri="{FF2B5EF4-FFF2-40B4-BE49-F238E27FC236}">
                <a16:creationId xmlns:a16="http://schemas.microsoft.com/office/drawing/2014/main" id="{6BFAAF59-77D5-6826-F599-E2D67D185D0F}"/>
              </a:ext>
            </a:extLst>
          </p:cNvPr>
          <p:cNvSpPr txBox="1"/>
          <p:nvPr/>
        </p:nvSpPr>
        <p:spPr>
          <a:xfrm>
            <a:off x="10212872" y="5527123"/>
            <a:ext cx="2666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VISUALIZATION</a:t>
            </a:r>
          </a:p>
        </p:txBody>
      </p:sp>
      <p:sp>
        <p:nvSpPr>
          <p:cNvPr id="1048728" name="TextBox 1048727">
            <a:extLst>
              <a:ext uri="{FF2B5EF4-FFF2-40B4-BE49-F238E27FC236}">
                <a16:creationId xmlns:a16="http://schemas.microsoft.com/office/drawing/2014/main" id="{1966BA5D-9749-A770-80CA-E9DB30C8A393}"/>
              </a:ext>
            </a:extLst>
          </p:cNvPr>
          <p:cNvSpPr txBox="1"/>
          <p:nvPr/>
        </p:nvSpPr>
        <p:spPr>
          <a:xfrm>
            <a:off x="15446820" y="3828698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INTEGRATION OF ANALYTICS WITH A SYSTEM</a:t>
            </a:r>
          </a:p>
        </p:txBody>
      </p:sp>
      <p:sp>
        <p:nvSpPr>
          <p:cNvPr id="1048729" name="TextBox 1048728">
            <a:extLst>
              <a:ext uri="{FF2B5EF4-FFF2-40B4-BE49-F238E27FC236}">
                <a16:creationId xmlns:a16="http://schemas.microsoft.com/office/drawing/2014/main" id="{0394FA18-1C9E-89C6-D2F2-E4BE05473A89}"/>
              </a:ext>
            </a:extLst>
          </p:cNvPr>
          <p:cNvSpPr txBox="1"/>
          <p:nvPr/>
        </p:nvSpPr>
        <p:spPr>
          <a:xfrm>
            <a:off x="16154400" y="8374098"/>
            <a:ext cx="2362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WEB APP</a:t>
            </a:r>
          </a:p>
        </p:txBody>
      </p:sp>
      <p:sp>
        <p:nvSpPr>
          <p:cNvPr id="100" name="Arrow: Up 99">
            <a:extLst>
              <a:ext uri="{FF2B5EF4-FFF2-40B4-BE49-F238E27FC236}">
                <a16:creationId xmlns:a16="http://schemas.microsoft.com/office/drawing/2014/main" id="{DFEA1AA0-164D-1E5D-C3D3-8716841CE579}"/>
              </a:ext>
            </a:extLst>
          </p:cNvPr>
          <p:cNvSpPr/>
          <p:nvPr/>
        </p:nvSpPr>
        <p:spPr>
          <a:xfrm rot="6945611">
            <a:off x="13374958" y="4899508"/>
            <a:ext cx="283086" cy="1828017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35" name="TextBox 1048734">
            <a:extLst>
              <a:ext uri="{FF2B5EF4-FFF2-40B4-BE49-F238E27FC236}">
                <a16:creationId xmlns:a16="http://schemas.microsoft.com/office/drawing/2014/main" id="{0DB7ADA6-1957-BFA5-5E02-B48EBBD9B027}"/>
              </a:ext>
            </a:extLst>
          </p:cNvPr>
          <p:cNvSpPr txBox="1"/>
          <p:nvPr/>
        </p:nvSpPr>
        <p:spPr>
          <a:xfrm>
            <a:off x="13818052" y="75781"/>
            <a:ext cx="43719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METHODOLOGY</a:t>
            </a:r>
          </a:p>
        </p:txBody>
      </p:sp>
      <p:sp>
        <p:nvSpPr>
          <p:cNvPr id="1048736" name="Rectangle 1048735">
            <a:extLst>
              <a:ext uri="{FF2B5EF4-FFF2-40B4-BE49-F238E27FC236}">
                <a16:creationId xmlns:a16="http://schemas.microsoft.com/office/drawing/2014/main" id="{4D63E9A1-6375-DB34-212C-925E913B8F81}"/>
              </a:ext>
            </a:extLst>
          </p:cNvPr>
          <p:cNvSpPr/>
          <p:nvPr/>
        </p:nvSpPr>
        <p:spPr>
          <a:xfrm>
            <a:off x="13805804" y="102080"/>
            <a:ext cx="4371967" cy="7168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38" name="Slide Number Placeholder 1048737">
            <a:extLst>
              <a:ext uri="{FF2B5EF4-FFF2-40B4-BE49-F238E27FC236}">
                <a16:creationId xmlns:a16="http://schemas.microsoft.com/office/drawing/2014/main" id="{136BED65-4537-C8F8-3C3C-3A15448A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97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  <p:sp>
        <p:nvSpPr>
          <p:cNvPr id="1048739" name="AutoShape 2"/>
          <p:cNvSpPr/>
          <p:nvPr/>
        </p:nvSpPr>
        <p:spPr>
          <a:xfrm>
            <a:off x="17259300" y="0"/>
            <a:ext cx="1028700" cy="10287000"/>
          </a:xfrm>
          <a:prstGeom prst="rect">
            <a:avLst/>
          </a:prstGeom>
          <a:solidFill>
            <a:srgbClr val="F69E00"/>
          </a:solidFill>
          <a:ln>
            <a:noFill/>
          </a:ln>
        </p:spPr>
      </p:sp>
      <p:pic>
        <p:nvPicPr>
          <p:cNvPr id="2" name="fds-4557761667170781426-72egsihu_IP7u5S54">
            <a:hlinkClick r:id="" action="ppaction://media"/>
            <a:extLst>
              <a:ext uri="{FF2B5EF4-FFF2-40B4-BE49-F238E27FC236}">
                <a16:creationId xmlns:a16="http://schemas.microsoft.com/office/drawing/2014/main" id="{DA57A384-865C-D634-9F7F-F0E7C7D4089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8121" y="266700"/>
            <a:ext cx="15631593" cy="94828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5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  <p:sp>
        <p:nvSpPr>
          <p:cNvPr id="1048739" name="AutoShape 2"/>
          <p:cNvSpPr/>
          <p:nvPr/>
        </p:nvSpPr>
        <p:spPr>
          <a:xfrm>
            <a:off x="17259300" y="0"/>
            <a:ext cx="1028700" cy="10287000"/>
          </a:xfrm>
          <a:prstGeom prst="rect">
            <a:avLst/>
          </a:prstGeom>
          <a:solidFill>
            <a:srgbClr val="F69E00"/>
          </a:solidFill>
          <a:ln>
            <a:noFill/>
          </a:ln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EFDE0A-92F2-56F0-5219-D7D29AFC998E}"/>
              </a:ext>
            </a:extLst>
          </p:cNvPr>
          <p:cNvSpPr/>
          <p:nvPr/>
        </p:nvSpPr>
        <p:spPr>
          <a:xfrm>
            <a:off x="766491" y="2628900"/>
            <a:ext cx="3067924" cy="541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DATABASE/STORAGE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6357BD-FDC9-6F49-F7E6-6005E5A7A558}"/>
              </a:ext>
            </a:extLst>
          </p:cNvPr>
          <p:cNvSpPr/>
          <p:nvPr/>
        </p:nvSpPr>
        <p:spPr>
          <a:xfrm>
            <a:off x="5334000" y="537453"/>
            <a:ext cx="10425715" cy="93304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CFF20E-C887-9A0D-2254-C31D323A8881}"/>
              </a:ext>
            </a:extLst>
          </p:cNvPr>
          <p:cNvSpPr/>
          <p:nvPr/>
        </p:nvSpPr>
        <p:spPr>
          <a:xfrm>
            <a:off x="5500084" y="3086099"/>
            <a:ext cx="1815116" cy="4114800"/>
          </a:xfrm>
          <a:prstGeom prst="rect">
            <a:avLst/>
          </a:prstGeom>
          <a:solidFill>
            <a:srgbClr val="F6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BACKEND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CONNECTION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19262E-D310-62FE-343F-04856F77ED3F}"/>
              </a:ext>
            </a:extLst>
          </p:cNvPr>
          <p:cNvSpPr/>
          <p:nvPr/>
        </p:nvSpPr>
        <p:spPr>
          <a:xfrm>
            <a:off x="8001002" y="3792976"/>
            <a:ext cx="2971800" cy="2819400"/>
          </a:xfrm>
          <a:prstGeom prst="rect">
            <a:avLst/>
          </a:prstGeom>
          <a:solidFill>
            <a:srgbClr val="F4920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ANALYTICS AND PREDICTIVE 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A2EDFE-41CE-4063-C99C-EFEBCB35F43F}"/>
              </a:ext>
            </a:extLst>
          </p:cNvPr>
          <p:cNvSpPr/>
          <p:nvPr/>
        </p:nvSpPr>
        <p:spPr>
          <a:xfrm>
            <a:off x="12086893" y="3526276"/>
            <a:ext cx="3343659" cy="3352800"/>
          </a:xfrm>
          <a:prstGeom prst="rect">
            <a:avLst/>
          </a:prstGeom>
          <a:solidFill>
            <a:srgbClr val="F6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22FF65-6F73-2A90-BE45-1160851238F6}"/>
              </a:ext>
            </a:extLst>
          </p:cNvPr>
          <p:cNvSpPr txBox="1"/>
          <p:nvPr/>
        </p:nvSpPr>
        <p:spPr>
          <a:xfrm>
            <a:off x="12014446" y="3792976"/>
            <a:ext cx="17770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DISPLAY OF CONSUMPTION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A7B32E-7470-20B2-879B-17F3FD86E8FE}"/>
              </a:ext>
            </a:extLst>
          </p:cNvPr>
          <p:cNvSpPr txBox="1"/>
          <p:nvPr/>
        </p:nvSpPr>
        <p:spPr>
          <a:xfrm>
            <a:off x="12137919" y="5570695"/>
            <a:ext cx="17770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DISPLAY OF PREDICTION 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B246A6-35EE-1216-435A-3323706D9B74}"/>
              </a:ext>
            </a:extLst>
          </p:cNvPr>
          <p:cNvSpPr txBox="1"/>
          <p:nvPr/>
        </p:nvSpPr>
        <p:spPr>
          <a:xfrm>
            <a:off x="13791459" y="4716306"/>
            <a:ext cx="14995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METER NUMBER INPUT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2B3884A-068E-7115-C06B-534F1E269D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540" y="6494024"/>
            <a:ext cx="1375651" cy="1375651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E9CD78DD-325E-2BC2-A4FD-21FCD724FE9A}"/>
              </a:ext>
            </a:extLst>
          </p:cNvPr>
          <p:cNvSpPr/>
          <p:nvPr/>
        </p:nvSpPr>
        <p:spPr>
          <a:xfrm>
            <a:off x="3906862" y="4944905"/>
            <a:ext cx="1581093" cy="19859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B952D13-0CAA-282E-DEE3-D7B84E320A2F}"/>
              </a:ext>
            </a:extLst>
          </p:cNvPr>
          <p:cNvSpPr/>
          <p:nvPr/>
        </p:nvSpPr>
        <p:spPr>
          <a:xfrm>
            <a:off x="7353300" y="4914900"/>
            <a:ext cx="685802" cy="2286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1DE160C-707B-B6CE-FA15-65531DA7CF59}"/>
              </a:ext>
            </a:extLst>
          </p:cNvPr>
          <p:cNvSpPr/>
          <p:nvPr/>
        </p:nvSpPr>
        <p:spPr>
          <a:xfrm>
            <a:off x="10972802" y="4983006"/>
            <a:ext cx="1114092" cy="24478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45AB4A-8CC0-D4A2-8777-5F0F47855B24}"/>
              </a:ext>
            </a:extLst>
          </p:cNvPr>
          <p:cNvSpPr txBox="1"/>
          <p:nvPr/>
        </p:nvSpPr>
        <p:spPr>
          <a:xfrm>
            <a:off x="14347354" y="3528302"/>
            <a:ext cx="1499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SCREEN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F91720-362D-90E0-1011-6B4F67DD002B}"/>
              </a:ext>
            </a:extLst>
          </p:cNvPr>
          <p:cNvSpPr txBox="1"/>
          <p:nvPr/>
        </p:nvSpPr>
        <p:spPr>
          <a:xfrm>
            <a:off x="228600" y="266700"/>
            <a:ext cx="4770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ARCHITECTURE FOR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2881129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TextBox 2"/>
          <p:cNvSpPr txBox="1"/>
          <p:nvPr/>
        </p:nvSpPr>
        <p:spPr>
          <a:xfrm>
            <a:off x="1028700" y="1019175"/>
            <a:ext cx="13423751" cy="1314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319"/>
              </a:lnSpc>
            </a:pPr>
            <a:r>
              <a:rPr lang="en-US" sz="8599" dirty="0">
                <a:latin typeface="+mj-lt"/>
              </a:rPr>
              <a:t>TOOLS</a:t>
            </a:r>
          </a:p>
        </p:txBody>
      </p:sp>
      <p:sp>
        <p:nvSpPr>
          <p:cNvPr id="1048742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/>
          </a:p>
        </p:txBody>
      </p:sp>
      <p:sp>
        <p:nvSpPr>
          <p:cNvPr id="1048743" name="AutoShape 2"/>
          <p:cNvSpPr/>
          <p:nvPr/>
        </p:nvSpPr>
        <p:spPr>
          <a:xfrm>
            <a:off x="17259300" y="0"/>
            <a:ext cx="1028700" cy="10287000"/>
          </a:xfrm>
          <a:prstGeom prst="rect">
            <a:avLst/>
          </a:prstGeom>
          <a:solidFill>
            <a:srgbClr val="F69E00"/>
          </a:solidFill>
          <a:ln>
            <a:noFill/>
          </a:ln>
        </p:spPr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81D7FDC-F084-9D50-B217-DCCDE986AD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54" y="4414520"/>
            <a:ext cx="3265204" cy="32652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042520-8504-1EE5-BB39-861D0BA82C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683" y="4394200"/>
            <a:ext cx="3538958" cy="350509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60B7CF4-D02D-4AE4-C4B4-245B43A149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997" y="3942097"/>
            <a:ext cx="4082473" cy="42100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E857DFC-FB58-F0B0-5CA0-CC3E57F669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1314" y="3986529"/>
            <a:ext cx="3829141" cy="39814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7E06956-BE6D-A08F-DCA2-3454DDC8279A}"/>
              </a:ext>
            </a:extLst>
          </p:cNvPr>
          <p:cNvSpPr txBox="1"/>
          <p:nvPr/>
        </p:nvSpPr>
        <p:spPr>
          <a:xfrm>
            <a:off x="723833" y="8420100"/>
            <a:ext cx="2587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PYTHON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B80124-7A95-5B5B-EB86-9CFF77E38345}"/>
              </a:ext>
            </a:extLst>
          </p:cNvPr>
          <p:cNvSpPr txBox="1"/>
          <p:nvPr/>
        </p:nvSpPr>
        <p:spPr>
          <a:xfrm>
            <a:off x="4267200" y="8420100"/>
            <a:ext cx="25870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HTML,CSS AND JAVASCRIPT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08049E-F12A-13D5-6190-9EB852EAF4FC}"/>
              </a:ext>
            </a:extLst>
          </p:cNvPr>
          <p:cNvSpPr txBox="1"/>
          <p:nvPr/>
        </p:nvSpPr>
        <p:spPr>
          <a:xfrm>
            <a:off x="9277710" y="8681710"/>
            <a:ext cx="2587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POSTGRESQL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BF2ECF-F0DD-466F-4621-77270305754D}"/>
              </a:ext>
            </a:extLst>
          </p:cNvPr>
          <p:cNvSpPr txBox="1"/>
          <p:nvPr/>
        </p:nvSpPr>
        <p:spPr>
          <a:xfrm>
            <a:off x="13174309" y="8702000"/>
            <a:ext cx="2587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DJANGO</a:t>
            </a:r>
          </a:p>
        </p:txBody>
      </p:sp>
    </p:spTree>
    <p:extLst>
      <p:ext uri="{BB962C8B-B14F-4D97-AF65-F5344CB8AC3E}">
        <p14:creationId xmlns:p14="http://schemas.microsoft.com/office/powerpoint/2010/main" val="938808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/>
          </a:p>
        </p:txBody>
      </p:sp>
      <p:sp>
        <p:nvSpPr>
          <p:cNvPr id="1048748" name="AutoShape 2"/>
          <p:cNvSpPr/>
          <p:nvPr/>
        </p:nvSpPr>
        <p:spPr>
          <a:xfrm>
            <a:off x="17259300" y="0"/>
            <a:ext cx="1028700" cy="10287000"/>
          </a:xfrm>
          <a:prstGeom prst="rect">
            <a:avLst/>
          </a:prstGeom>
          <a:solidFill>
            <a:srgbClr val="F69E00"/>
          </a:solidFill>
          <a:ln>
            <a:noFill/>
          </a:ln>
        </p:spPr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23D39E-C3E2-9CA4-6623-E04ABA0BB82E}"/>
              </a:ext>
            </a:extLst>
          </p:cNvPr>
          <p:cNvSpPr txBox="1"/>
          <p:nvPr/>
        </p:nvSpPr>
        <p:spPr>
          <a:xfrm>
            <a:off x="13320912" y="9829801"/>
            <a:ext cx="4967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JUNE 2022 – SEPTEMBER 2022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3BC014-54C0-1AEC-CB2C-67C66E632B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" t="5414" r="3866" b="2363"/>
          <a:stretch/>
        </p:blipFill>
        <p:spPr>
          <a:xfrm>
            <a:off x="0" y="1"/>
            <a:ext cx="17362818" cy="990259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0" name="TextBox 2"/>
          <p:cNvSpPr txBox="1"/>
          <p:nvPr/>
        </p:nvSpPr>
        <p:spPr>
          <a:xfrm>
            <a:off x="4572000" y="4486275"/>
            <a:ext cx="13423751" cy="1314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319"/>
              </a:lnSpc>
            </a:pPr>
            <a:r>
              <a:rPr lang="en-US" sz="8599" dirty="0">
                <a:latin typeface="+mj-lt"/>
              </a:rPr>
              <a:t>THANK YOU </a:t>
            </a:r>
            <a:r>
              <a:rPr lang="en-US" sz="8599" dirty="0">
                <a:solidFill>
                  <a:srgbClr val="FFC000"/>
                </a:solidFill>
                <a:latin typeface="+mj-lt"/>
                <a:sym typeface="Wingdings" panose="05000000000000000000" pitchFamily="2" charset="2"/>
              </a:rPr>
              <a:t></a:t>
            </a:r>
            <a:endParaRPr lang="en-US" sz="8599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1048751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/>
          </a:p>
        </p:txBody>
      </p:sp>
      <p:sp>
        <p:nvSpPr>
          <p:cNvPr id="1048752" name="AutoShape 2"/>
          <p:cNvSpPr/>
          <p:nvPr/>
        </p:nvSpPr>
        <p:spPr>
          <a:xfrm>
            <a:off x="17259300" y="0"/>
            <a:ext cx="1028700" cy="10287000"/>
          </a:xfrm>
          <a:prstGeom prst="rect">
            <a:avLst/>
          </a:prstGeom>
          <a:solidFill>
            <a:srgbClr val="F69E00"/>
          </a:solid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AutoShape 4"/>
          <p:cNvSpPr/>
          <p:nvPr/>
        </p:nvSpPr>
        <p:spPr>
          <a:xfrm>
            <a:off x="17259300" y="0"/>
            <a:ext cx="1028700" cy="10287000"/>
          </a:xfrm>
          <a:prstGeom prst="rect">
            <a:avLst/>
          </a:prstGeom>
          <a:solidFill>
            <a:srgbClr val="FDC74F"/>
          </a:solidFill>
        </p:spPr>
      </p:sp>
      <p:grpSp>
        <p:nvGrpSpPr>
          <p:cNvPr id="41" name="Group 6"/>
          <p:cNvGrpSpPr/>
          <p:nvPr/>
        </p:nvGrpSpPr>
        <p:grpSpPr>
          <a:xfrm>
            <a:off x="1676400" y="4959471"/>
            <a:ext cx="3814904" cy="1873706"/>
            <a:chOff x="0" y="-38100"/>
            <a:chExt cx="5086539" cy="2498275"/>
          </a:xfrm>
        </p:grpSpPr>
        <p:sp>
          <p:nvSpPr>
            <p:cNvPr id="1048600" name="TextBox 7"/>
            <p:cNvSpPr txBox="1"/>
            <p:nvPr/>
          </p:nvSpPr>
          <p:spPr>
            <a:xfrm>
              <a:off x="0" y="1884442"/>
              <a:ext cx="5086539" cy="5757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80"/>
                </a:lnSpc>
              </a:pPr>
              <a:endParaRPr lang="en-US" sz="2600" dirty="0">
                <a:solidFill>
                  <a:srgbClr val="292929"/>
                </a:solidFill>
                <a:latin typeface="Public Sans"/>
              </a:endParaRPr>
            </a:p>
          </p:txBody>
        </p:sp>
        <p:sp>
          <p:nvSpPr>
            <p:cNvPr id="1048601" name="TextBox 8"/>
            <p:cNvSpPr txBox="1"/>
            <p:nvPr/>
          </p:nvSpPr>
          <p:spPr>
            <a:xfrm>
              <a:off x="0" y="-38100"/>
              <a:ext cx="5086539" cy="7632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80"/>
                </a:lnSpc>
              </a:pPr>
              <a:endParaRPr lang="en-US" sz="3600" dirty="0">
                <a:solidFill>
                  <a:schemeClr val="bg1"/>
                </a:solidFill>
                <a:latin typeface="Caladea Bold"/>
              </a:endParaRPr>
            </a:p>
          </p:txBody>
        </p:sp>
      </p:grpSp>
      <p:grpSp>
        <p:nvGrpSpPr>
          <p:cNvPr id="42" name="Group 20"/>
          <p:cNvGrpSpPr/>
          <p:nvPr/>
        </p:nvGrpSpPr>
        <p:grpSpPr>
          <a:xfrm>
            <a:off x="10841956" y="4959471"/>
            <a:ext cx="3814904" cy="1873705"/>
            <a:chOff x="0" y="-38100"/>
            <a:chExt cx="5086539" cy="2498274"/>
          </a:xfrm>
        </p:grpSpPr>
        <p:sp>
          <p:nvSpPr>
            <p:cNvPr id="1048602" name="TextBox 21"/>
            <p:cNvSpPr txBox="1"/>
            <p:nvPr/>
          </p:nvSpPr>
          <p:spPr>
            <a:xfrm>
              <a:off x="0" y="1884441"/>
              <a:ext cx="5086539" cy="5757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80"/>
                </a:lnSpc>
              </a:pPr>
              <a:endParaRPr lang="en-US" sz="2600" dirty="0">
                <a:solidFill>
                  <a:srgbClr val="292929"/>
                </a:solidFill>
                <a:latin typeface="Public Sans"/>
              </a:endParaRPr>
            </a:p>
          </p:txBody>
        </p:sp>
        <p:sp>
          <p:nvSpPr>
            <p:cNvPr id="1048603" name="TextBox 22"/>
            <p:cNvSpPr txBox="1"/>
            <p:nvPr/>
          </p:nvSpPr>
          <p:spPr>
            <a:xfrm>
              <a:off x="0" y="-38100"/>
              <a:ext cx="5086539" cy="8297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endParaRPr lang="en-US" sz="3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48604" name="TextBox 27"/>
          <p:cNvSpPr txBox="1"/>
          <p:nvPr/>
        </p:nvSpPr>
        <p:spPr>
          <a:xfrm rot="5400000">
            <a:off x="16223586" y="2070318"/>
            <a:ext cx="3147755" cy="50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00"/>
              </a:lnSpc>
              <a:spcBef>
                <a:spcPct val="0"/>
              </a:spcBef>
            </a:pPr>
            <a:r>
              <a:rPr lang="en-US" sz="3000" dirty="0">
                <a:solidFill>
                  <a:srgbClr val="FFFFFF"/>
                </a:solidFill>
                <a:latin typeface="Public Sans"/>
              </a:rPr>
              <a:t>Larissa</a:t>
            </a:r>
          </a:p>
        </p:txBody>
      </p:sp>
      <p:sp>
        <p:nvSpPr>
          <p:cNvPr id="1048605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  <p:sp>
        <p:nvSpPr>
          <p:cNvPr id="1048606" name="AutoShape 2"/>
          <p:cNvSpPr/>
          <p:nvPr/>
        </p:nvSpPr>
        <p:spPr>
          <a:xfrm>
            <a:off x="17259300" y="0"/>
            <a:ext cx="1028700" cy="10287000"/>
          </a:xfrm>
          <a:prstGeom prst="rect">
            <a:avLst/>
          </a:prstGeom>
          <a:solidFill>
            <a:srgbClr val="F6F6F6"/>
          </a:solidFill>
        </p:spPr>
      </p:sp>
      <p:sp>
        <p:nvSpPr>
          <p:cNvPr id="1048607" name="TextBox 12"/>
          <p:cNvSpPr txBox="1"/>
          <p:nvPr/>
        </p:nvSpPr>
        <p:spPr>
          <a:xfrm rot="5400000">
            <a:off x="16223586" y="2075081"/>
            <a:ext cx="3147755" cy="495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00"/>
              </a:lnSpc>
              <a:spcBef>
                <a:spcPct val="0"/>
              </a:spcBef>
            </a:pPr>
            <a:r>
              <a:rPr lang="en-US" sz="3000" dirty="0">
                <a:solidFill>
                  <a:srgbClr val="292929"/>
                </a:solidFill>
                <a:latin typeface="Public Sans"/>
              </a:rPr>
              <a:t>Samuel</a:t>
            </a:r>
          </a:p>
        </p:txBody>
      </p:sp>
      <p:sp>
        <p:nvSpPr>
          <p:cNvPr id="1048608" name="Slide Number Placeholder 12"/>
          <p:cNvSpPr txBox="1"/>
          <p:nvPr/>
        </p:nvSpPr>
        <p:spPr>
          <a:xfrm>
            <a:off x="16094183" y="1129841"/>
            <a:ext cx="1731227" cy="1636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5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  <p:sp>
        <p:nvSpPr>
          <p:cNvPr id="1048609" name="AutoShape 2"/>
          <p:cNvSpPr/>
          <p:nvPr/>
        </p:nvSpPr>
        <p:spPr>
          <a:xfrm>
            <a:off x="17259300" y="0"/>
            <a:ext cx="1028700" cy="10287000"/>
          </a:xfrm>
          <a:prstGeom prst="rect">
            <a:avLst/>
          </a:prstGeom>
          <a:solidFill>
            <a:srgbClr val="F69E00"/>
          </a:solidFill>
          <a:ln>
            <a:noFill/>
          </a:ln>
        </p:spPr>
      </p:sp>
      <p:grpSp>
        <p:nvGrpSpPr>
          <p:cNvPr id="43" name="Group 7"/>
          <p:cNvGrpSpPr/>
          <p:nvPr/>
        </p:nvGrpSpPr>
        <p:grpSpPr>
          <a:xfrm>
            <a:off x="8414758" y="4382543"/>
            <a:ext cx="7737969" cy="3180180"/>
            <a:chOff x="0" y="933315"/>
            <a:chExt cx="10317292" cy="4240240"/>
          </a:xfrm>
        </p:grpSpPr>
        <p:sp>
          <p:nvSpPr>
            <p:cNvPr id="1048610" name="TextBox 9"/>
            <p:cNvSpPr txBox="1"/>
            <p:nvPr/>
          </p:nvSpPr>
          <p:spPr>
            <a:xfrm>
              <a:off x="0" y="933315"/>
              <a:ext cx="10317292" cy="5757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80"/>
                </a:lnSpc>
              </a:pPr>
              <a:endParaRPr lang="en-US" sz="2600" dirty="0">
                <a:solidFill>
                  <a:srgbClr val="F6F6F6"/>
                </a:solidFill>
                <a:latin typeface="Public Sans"/>
              </a:endParaRPr>
            </a:p>
          </p:txBody>
        </p:sp>
        <p:sp>
          <p:nvSpPr>
            <p:cNvPr id="1048611" name="TextBox 11"/>
            <p:cNvSpPr txBox="1"/>
            <p:nvPr/>
          </p:nvSpPr>
          <p:spPr>
            <a:xfrm>
              <a:off x="0" y="4597822"/>
              <a:ext cx="10317292" cy="5757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80"/>
                </a:lnSpc>
              </a:pPr>
              <a:endParaRPr lang="en-US" sz="2600" dirty="0">
                <a:solidFill>
                  <a:srgbClr val="F6F6F6"/>
                </a:solidFill>
                <a:latin typeface="Public Sans"/>
              </a:endParaRPr>
            </a:p>
          </p:txBody>
        </p:sp>
      </p:grpSp>
      <p:sp>
        <p:nvSpPr>
          <p:cNvPr id="1048613" name="Slide Number Placeholder 12"/>
          <p:cNvSpPr txBox="1"/>
          <p:nvPr/>
        </p:nvSpPr>
        <p:spPr>
          <a:xfrm>
            <a:off x="16094183" y="1129841"/>
            <a:ext cx="1731227" cy="1636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5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  <p:sp>
        <p:nvSpPr>
          <p:cNvPr id="1048614" name="TextBox 4"/>
          <p:cNvSpPr txBox="1"/>
          <p:nvPr/>
        </p:nvSpPr>
        <p:spPr>
          <a:xfrm>
            <a:off x="6272110" y="3896608"/>
            <a:ext cx="5538889" cy="32478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26"/>
              </a:lnSpc>
            </a:pPr>
            <a:r>
              <a:rPr lang="en-US" sz="3600" dirty="0">
                <a:solidFill>
                  <a:srgbClr val="000000"/>
                </a:solidFill>
              </a:rPr>
              <a:t>3 INTRODUCTION</a:t>
            </a:r>
          </a:p>
          <a:p>
            <a:pPr>
              <a:lnSpc>
                <a:spcPts val="2826"/>
              </a:lnSpc>
            </a:pPr>
            <a:endParaRPr lang="en-US" sz="3600" dirty="0">
              <a:solidFill>
                <a:srgbClr val="000000"/>
              </a:solidFill>
            </a:endParaRPr>
          </a:p>
          <a:p>
            <a:pPr>
              <a:lnSpc>
                <a:spcPts val="2826"/>
              </a:lnSpc>
            </a:pPr>
            <a:r>
              <a:rPr lang="en-US" sz="3600" dirty="0">
                <a:solidFill>
                  <a:srgbClr val="000000"/>
                </a:solidFill>
              </a:rPr>
              <a:t>6 PROBLEM DEFINITION</a:t>
            </a:r>
          </a:p>
          <a:p>
            <a:pPr>
              <a:lnSpc>
                <a:spcPts val="2826"/>
              </a:lnSpc>
            </a:pPr>
            <a:endParaRPr lang="en-US" sz="3600" dirty="0">
              <a:solidFill>
                <a:srgbClr val="000000"/>
              </a:solidFill>
            </a:endParaRPr>
          </a:p>
          <a:p>
            <a:pPr>
              <a:lnSpc>
                <a:spcPts val="2826"/>
              </a:lnSpc>
            </a:pPr>
            <a:r>
              <a:rPr lang="en-US" sz="3600" dirty="0">
                <a:solidFill>
                  <a:srgbClr val="000000"/>
                </a:solidFill>
              </a:rPr>
              <a:t>8 OBJECTIVES</a:t>
            </a:r>
          </a:p>
          <a:p>
            <a:pPr>
              <a:lnSpc>
                <a:spcPts val="2826"/>
              </a:lnSpc>
            </a:pPr>
            <a:endParaRPr lang="en-US" sz="3600" dirty="0">
              <a:solidFill>
                <a:srgbClr val="000000"/>
              </a:solidFill>
            </a:endParaRPr>
          </a:p>
          <a:p>
            <a:pPr>
              <a:lnSpc>
                <a:spcPts val="2826"/>
              </a:lnSpc>
            </a:pPr>
            <a:r>
              <a:rPr lang="en-US" sz="3600" dirty="0">
                <a:solidFill>
                  <a:srgbClr val="000000"/>
                </a:solidFill>
              </a:rPr>
              <a:t>9 LITERATURE REVIEW</a:t>
            </a:r>
          </a:p>
          <a:p>
            <a:pPr>
              <a:lnSpc>
                <a:spcPts val="2826"/>
              </a:lnSpc>
            </a:pPr>
            <a:endParaRPr lang="en-US" sz="3600" dirty="0">
              <a:solidFill>
                <a:srgbClr val="000000"/>
              </a:solidFill>
            </a:endParaRPr>
          </a:p>
          <a:p>
            <a:pPr>
              <a:lnSpc>
                <a:spcPts val="2826"/>
              </a:lnSpc>
            </a:pPr>
            <a:r>
              <a:rPr lang="en-US" sz="3600" dirty="0">
                <a:solidFill>
                  <a:srgbClr val="000000"/>
                </a:solidFill>
              </a:rPr>
              <a:t>10 METHODOLOGY</a:t>
            </a:r>
          </a:p>
        </p:txBody>
      </p:sp>
      <p:pic>
        <p:nvPicPr>
          <p:cNvPr id="2097157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729999" y="2189701"/>
            <a:ext cx="4248276" cy="689413"/>
          </a:xfrm>
          <a:prstGeom prst="rect">
            <a:avLst/>
          </a:prstGeom>
        </p:spPr>
      </p:pic>
      <p:grpSp>
        <p:nvGrpSpPr>
          <p:cNvPr id="44" name="Group 7"/>
          <p:cNvGrpSpPr/>
          <p:nvPr/>
        </p:nvGrpSpPr>
        <p:grpSpPr>
          <a:xfrm>
            <a:off x="2114837" y="1084657"/>
            <a:ext cx="2431717" cy="653196"/>
            <a:chOff x="0" y="0"/>
            <a:chExt cx="8240361" cy="2213483"/>
          </a:xfrm>
        </p:grpSpPr>
        <p:sp>
          <p:nvSpPr>
            <p:cNvPr id="1048615" name="Freeform 8"/>
            <p:cNvSpPr/>
            <p:nvPr/>
          </p:nvSpPr>
          <p:spPr>
            <a:xfrm>
              <a:off x="304800" y="304800"/>
              <a:ext cx="7935561" cy="1908683"/>
            </a:xfrm>
            <a:custGeom>
              <a:avLst/>
              <a:gdLst/>
              <a:ahLst/>
              <a:cxnLst/>
              <a:rect l="l" t="t" r="r" b="b"/>
              <a:pathLst>
                <a:path w="7935561" h="1908683">
                  <a:moveTo>
                    <a:pt x="7935561" y="0"/>
                  </a:moveTo>
                  <a:lnTo>
                    <a:pt x="7935561" y="1908683"/>
                  </a:lnTo>
                  <a:lnTo>
                    <a:pt x="0" y="1908683"/>
                  </a:lnTo>
                  <a:lnTo>
                    <a:pt x="0" y="1603883"/>
                  </a:lnTo>
                  <a:lnTo>
                    <a:pt x="7630761" y="1603883"/>
                  </a:lnTo>
                  <a:lnTo>
                    <a:pt x="7630761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048616" name="Freeform 9"/>
            <p:cNvSpPr/>
            <p:nvPr/>
          </p:nvSpPr>
          <p:spPr>
            <a:xfrm>
              <a:off x="0" y="0"/>
              <a:ext cx="7935561" cy="1908683"/>
            </a:xfrm>
            <a:custGeom>
              <a:avLst/>
              <a:gdLst/>
              <a:ahLst/>
              <a:cxnLst/>
              <a:rect l="l" t="t" r="r" b="b"/>
              <a:pathLst>
                <a:path w="7935561" h="1908683">
                  <a:moveTo>
                    <a:pt x="0" y="0"/>
                  </a:moveTo>
                  <a:lnTo>
                    <a:pt x="7935561" y="0"/>
                  </a:lnTo>
                  <a:lnTo>
                    <a:pt x="7935561" y="1908683"/>
                  </a:lnTo>
                  <a:lnTo>
                    <a:pt x="0" y="1908683"/>
                  </a:lnTo>
                  <a:close/>
                </a:path>
              </a:pathLst>
            </a:custGeom>
            <a:solidFill>
              <a:srgbClr val="00AECA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048617" name="TextBox 10"/>
          <p:cNvSpPr txBox="1"/>
          <p:nvPr/>
        </p:nvSpPr>
        <p:spPr>
          <a:xfrm>
            <a:off x="2221791" y="1308860"/>
            <a:ext cx="2234817" cy="283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080"/>
              </a:lnSpc>
            </a:pPr>
            <a:r>
              <a:rPr lang="en-US" sz="2800" dirty="0">
                <a:solidFill>
                  <a:srgbClr val="222222"/>
                </a:solidFill>
                <a:latin typeface="Montserrat Classic"/>
              </a:rPr>
              <a:t>TABLE OF </a:t>
            </a:r>
          </a:p>
        </p:txBody>
      </p:sp>
      <p:sp>
        <p:nvSpPr>
          <p:cNvPr id="1048618" name="Slide Number Placeholder 12"/>
          <p:cNvSpPr txBox="1"/>
          <p:nvPr/>
        </p:nvSpPr>
        <p:spPr>
          <a:xfrm>
            <a:off x="16246583" y="1282241"/>
            <a:ext cx="1731227" cy="1636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5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6"/>
          <p:cNvGrpSpPr/>
          <p:nvPr/>
        </p:nvGrpSpPr>
        <p:grpSpPr>
          <a:xfrm>
            <a:off x="1676400" y="3429000"/>
            <a:ext cx="3814904" cy="5857875"/>
            <a:chOff x="0" y="-38100"/>
            <a:chExt cx="5086539" cy="2498275"/>
          </a:xfrm>
        </p:grpSpPr>
        <p:sp>
          <p:nvSpPr>
            <p:cNvPr id="1048623" name="TextBox 7"/>
            <p:cNvSpPr txBox="1"/>
            <p:nvPr/>
          </p:nvSpPr>
          <p:spPr>
            <a:xfrm>
              <a:off x="0" y="1884442"/>
              <a:ext cx="5086539" cy="5757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80"/>
                </a:lnSpc>
              </a:pPr>
              <a:endParaRPr lang="en-US" sz="2600" dirty="0">
                <a:solidFill>
                  <a:srgbClr val="292929"/>
                </a:solidFill>
                <a:latin typeface="Public Sans"/>
              </a:endParaRPr>
            </a:p>
          </p:txBody>
        </p:sp>
        <p:sp>
          <p:nvSpPr>
            <p:cNvPr id="1048624" name="TextBox 8"/>
            <p:cNvSpPr txBox="1"/>
            <p:nvPr/>
          </p:nvSpPr>
          <p:spPr>
            <a:xfrm>
              <a:off x="0" y="-38100"/>
              <a:ext cx="5086539" cy="7632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80"/>
                </a:lnSpc>
              </a:pPr>
              <a:endParaRPr lang="en-US" sz="3600" dirty="0">
                <a:solidFill>
                  <a:schemeClr val="bg1"/>
                </a:solidFill>
                <a:latin typeface="Caladea Bold"/>
              </a:endParaRPr>
            </a:p>
          </p:txBody>
        </p:sp>
      </p:grpSp>
      <p:grpSp>
        <p:nvGrpSpPr>
          <p:cNvPr id="50" name="Group 20"/>
          <p:cNvGrpSpPr/>
          <p:nvPr/>
        </p:nvGrpSpPr>
        <p:grpSpPr>
          <a:xfrm>
            <a:off x="10841956" y="4959471"/>
            <a:ext cx="3814904" cy="1873705"/>
            <a:chOff x="0" y="-38100"/>
            <a:chExt cx="5086539" cy="2498274"/>
          </a:xfrm>
        </p:grpSpPr>
        <p:sp>
          <p:nvSpPr>
            <p:cNvPr id="1048625" name="TextBox 21"/>
            <p:cNvSpPr txBox="1"/>
            <p:nvPr/>
          </p:nvSpPr>
          <p:spPr>
            <a:xfrm>
              <a:off x="0" y="1884441"/>
              <a:ext cx="5086539" cy="5757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80"/>
                </a:lnSpc>
              </a:pPr>
              <a:endParaRPr lang="en-US" sz="2600" dirty="0">
                <a:solidFill>
                  <a:srgbClr val="292929"/>
                </a:solidFill>
                <a:latin typeface="Public Sans"/>
              </a:endParaRPr>
            </a:p>
          </p:txBody>
        </p:sp>
        <p:sp>
          <p:nvSpPr>
            <p:cNvPr id="1048626" name="TextBox 22"/>
            <p:cNvSpPr txBox="1"/>
            <p:nvPr/>
          </p:nvSpPr>
          <p:spPr>
            <a:xfrm>
              <a:off x="0" y="-38100"/>
              <a:ext cx="5086539" cy="8297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endParaRPr lang="en-US" sz="3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48627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  <p:sp>
        <p:nvSpPr>
          <p:cNvPr id="1048628" name="Slide Number Placeholder 12"/>
          <p:cNvSpPr txBox="1"/>
          <p:nvPr/>
        </p:nvSpPr>
        <p:spPr>
          <a:xfrm>
            <a:off x="16094183" y="1129841"/>
            <a:ext cx="1731227" cy="1636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5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  <p:sp>
        <p:nvSpPr>
          <p:cNvPr id="1048631" name="TextBox 6"/>
          <p:cNvSpPr txBox="1"/>
          <p:nvPr/>
        </p:nvSpPr>
        <p:spPr>
          <a:xfrm>
            <a:off x="1213532" y="1000125"/>
            <a:ext cx="10172854" cy="1314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319"/>
              </a:lnSpc>
            </a:pPr>
            <a:r>
              <a:rPr lang="en-US" sz="8599" dirty="0">
                <a:latin typeface="+mj-lt"/>
              </a:rPr>
              <a:t>INTRODUCTION</a:t>
            </a:r>
          </a:p>
        </p:txBody>
      </p:sp>
      <p:grpSp>
        <p:nvGrpSpPr>
          <p:cNvPr id="52" name="Group 7"/>
          <p:cNvGrpSpPr/>
          <p:nvPr/>
        </p:nvGrpSpPr>
        <p:grpSpPr>
          <a:xfrm>
            <a:off x="8414758" y="4382543"/>
            <a:ext cx="7737969" cy="3180180"/>
            <a:chOff x="0" y="933315"/>
            <a:chExt cx="10317292" cy="4240240"/>
          </a:xfrm>
        </p:grpSpPr>
        <p:sp>
          <p:nvSpPr>
            <p:cNvPr id="1048632" name="TextBox 9"/>
            <p:cNvSpPr txBox="1"/>
            <p:nvPr/>
          </p:nvSpPr>
          <p:spPr>
            <a:xfrm>
              <a:off x="0" y="933315"/>
              <a:ext cx="10317292" cy="5757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80"/>
                </a:lnSpc>
              </a:pPr>
              <a:endParaRPr lang="en-US" sz="2600" dirty="0">
                <a:solidFill>
                  <a:srgbClr val="F6F6F6"/>
                </a:solidFill>
                <a:latin typeface="Public Sans"/>
              </a:endParaRPr>
            </a:p>
          </p:txBody>
        </p:sp>
        <p:sp>
          <p:nvSpPr>
            <p:cNvPr id="1048633" name="TextBox 11"/>
            <p:cNvSpPr txBox="1"/>
            <p:nvPr/>
          </p:nvSpPr>
          <p:spPr>
            <a:xfrm>
              <a:off x="0" y="4597822"/>
              <a:ext cx="10317292" cy="5757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80"/>
                </a:lnSpc>
              </a:pPr>
              <a:endParaRPr lang="en-US" sz="2600" dirty="0">
                <a:solidFill>
                  <a:srgbClr val="F6F6F6"/>
                </a:solidFill>
                <a:latin typeface="Public Sans"/>
              </a:endParaRPr>
            </a:p>
          </p:txBody>
        </p:sp>
      </p:grpSp>
      <p:sp>
        <p:nvSpPr>
          <p:cNvPr id="1048634" name="Slide Number Placeholder 12"/>
          <p:cNvSpPr txBox="1"/>
          <p:nvPr/>
        </p:nvSpPr>
        <p:spPr>
          <a:xfrm>
            <a:off x="16094183" y="1129841"/>
            <a:ext cx="1731227" cy="1636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5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  <p:sp>
        <p:nvSpPr>
          <p:cNvPr id="1048635" name="Rectangle 42"/>
          <p:cNvSpPr/>
          <p:nvPr/>
        </p:nvSpPr>
        <p:spPr>
          <a:xfrm>
            <a:off x="7711742" y="3121217"/>
            <a:ext cx="9144000" cy="847344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4400" dirty="0"/>
          </a:p>
          <a:p>
            <a:pPr marL="742950" indent="-742950">
              <a:buFont typeface="+mj-lt"/>
              <a:buAutoNum type="arabicPeriod"/>
            </a:pPr>
            <a:r>
              <a:rPr lang="en-US" sz="4400" dirty="0"/>
              <a:t>The evolution of Technology</a:t>
            </a:r>
          </a:p>
          <a:p>
            <a:pPr marL="742950" indent="-742950">
              <a:buFont typeface="+mj-lt"/>
              <a:buAutoNum type="arabicPeriod"/>
            </a:pPr>
            <a:endParaRPr lang="en-US" sz="4400" dirty="0"/>
          </a:p>
          <a:p>
            <a:pPr marL="742950" indent="-742950">
              <a:buFont typeface="+mj-lt"/>
              <a:buAutoNum type="arabicPeriod"/>
            </a:pPr>
            <a:endParaRPr lang="en-US" sz="4400" dirty="0"/>
          </a:p>
          <a:p>
            <a:pPr marL="742950" indent="-742950">
              <a:buFont typeface="+mj-lt"/>
              <a:buAutoNum type="arabicPeriod"/>
            </a:pPr>
            <a:endParaRPr lang="en-US" sz="4400" dirty="0"/>
          </a:p>
          <a:p>
            <a:pPr marL="742950" indent="-742950">
              <a:buFont typeface="+mj-lt"/>
              <a:buAutoNum type="arabicPeriod"/>
            </a:pPr>
            <a:r>
              <a:rPr lang="en-US" sz="4400" dirty="0"/>
              <a:t>The Metering System</a:t>
            </a:r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</p:txBody>
      </p:sp>
      <p:sp>
        <p:nvSpPr>
          <p:cNvPr id="1048636" name="AutoShape 2"/>
          <p:cNvSpPr/>
          <p:nvPr/>
        </p:nvSpPr>
        <p:spPr>
          <a:xfrm>
            <a:off x="17259300" y="0"/>
            <a:ext cx="1028700" cy="10287000"/>
          </a:xfrm>
          <a:prstGeom prst="rect">
            <a:avLst/>
          </a:prstGeom>
          <a:solidFill>
            <a:srgbClr val="F69E00"/>
          </a:solidFill>
          <a:ln>
            <a:noFill/>
          </a:ln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8652C9-C78F-CA62-E849-48CF57EB7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01" y="2933700"/>
            <a:ext cx="6796527" cy="601979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82000"/>
              </a:srgbClr>
            </a:outerShdw>
            <a:reflection blurRad="12700" stA="98000" endPos="9000" dist="50800" dir="5400000" sy="-100000" algn="bl" rotWithShape="0"/>
            <a:softEdge rad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AutoShape 4"/>
          <p:cNvSpPr/>
          <p:nvPr/>
        </p:nvSpPr>
        <p:spPr>
          <a:xfrm>
            <a:off x="17259300" y="0"/>
            <a:ext cx="1028700" cy="10287000"/>
          </a:xfrm>
          <a:prstGeom prst="rect">
            <a:avLst/>
          </a:prstGeom>
          <a:solidFill>
            <a:srgbClr val="FDC74F"/>
          </a:solidFill>
        </p:spPr>
      </p:sp>
      <p:grpSp>
        <p:nvGrpSpPr>
          <p:cNvPr id="55" name="Group 6"/>
          <p:cNvGrpSpPr/>
          <p:nvPr/>
        </p:nvGrpSpPr>
        <p:grpSpPr>
          <a:xfrm>
            <a:off x="1676400" y="4959471"/>
            <a:ext cx="3814904" cy="1873706"/>
            <a:chOff x="0" y="-38100"/>
            <a:chExt cx="5086539" cy="2498275"/>
          </a:xfrm>
        </p:grpSpPr>
        <p:sp>
          <p:nvSpPr>
            <p:cNvPr id="1048640" name="TextBox 7"/>
            <p:cNvSpPr txBox="1"/>
            <p:nvPr/>
          </p:nvSpPr>
          <p:spPr>
            <a:xfrm>
              <a:off x="0" y="1884442"/>
              <a:ext cx="5086539" cy="5757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80"/>
                </a:lnSpc>
              </a:pPr>
              <a:endParaRPr lang="en-US" sz="2600" dirty="0">
                <a:solidFill>
                  <a:srgbClr val="292929"/>
                </a:solidFill>
                <a:latin typeface="Public Sans"/>
              </a:endParaRPr>
            </a:p>
          </p:txBody>
        </p:sp>
        <p:sp>
          <p:nvSpPr>
            <p:cNvPr id="1048641" name="TextBox 8"/>
            <p:cNvSpPr txBox="1"/>
            <p:nvPr/>
          </p:nvSpPr>
          <p:spPr>
            <a:xfrm>
              <a:off x="0" y="-38100"/>
              <a:ext cx="5086539" cy="7632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80"/>
                </a:lnSpc>
              </a:pPr>
              <a:endParaRPr lang="en-US" sz="3600" dirty="0">
                <a:solidFill>
                  <a:schemeClr val="bg1"/>
                </a:solidFill>
                <a:latin typeface="Caladea Bold"/>
              </a:endParaRPr>
            </a:p>
          </p:txBody>
        </p:sp>
      </p:grpSp>
      <p:grpSp>
        <p:nvGrpSpPr>
          <p:cNvPr id="56" name="Group 20"/>
          <p:cNvGrpSpPr/>
          <p:nvPr/>
        </p:nvGrpSpPr>
        <p:grpSpPr>
          <a:xfrm>
            <a:off x="10841956" y="4959471"/>
            <a:ext cx="3814904" cy="1873705"/>
            <a:chOff x="0" y="-38100"/>
            <a:chExt cx="5086539" cy="2498274"/>
          </a:xfrm>
        </p:grpSpPr>
        <p:sp>
          <p:nvSpPr>
            <p:cNvPr id="1048642" name="TextBox 21"/>
            <p:cNvSpPr txBox="1"/>
            <p:nvPr/>
          </p:nvSpPr>
          <p:spPr>
            <a:xfrm>
              <a:off x="0" y="1884441"/>
              <a:ext cx="5086539" cy="5757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80"/>
                </a:lnSpc>
              </a:pPr>
              <a:endParaRPr lang="en-US" sz="2600" dirty="0">
                <a:solidFill>
                  <a:srgbClr val="292929"/>
                </a:solidFill>
                <a:latin typeface="Public Sans"/>
              </a:endParaRPr>
            </a:p>
          </p:txBody>
        </p:sp>
        <p:sp>
          <p:nvSpPr>
            <p:cNvPr id="1048643" name="TextBox 22"/>
            <p:cNvSpPr txBox="1"/>
            <p:nvPr/>
          </p:nvSpPr>
          <p:spPr>
            <a:xfrm>
              <a:off x="0" y="-38100"/>
              <a:ext cx="5086539" cy="8297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endParaRPr lang="en-US" sz="3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48644" name="TextBox 27"/>
          <p:cNvSpPr txBox="1"/>
          <p:nvPr/>
        </p:nvSpPr>
        <p:spPr>
          <a:xfrm rot="5400000">
            <a:off x="16223586" y="2070318"/>
            <a:ext cx="3147755" cy="50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00"/>
              </a:lnSpc>
              <a:spcBef>
                <a:spcPct val="0"/>
              </a:spcBef>
            </a:pPr>
            <a:r>
              <a:rPr lang="en-US" sz="3000" dirty="0">
                <a:solidFill>
                  <a:srgbClr val="FFFFFF"/>
                </a:solidFill>
                <a:latin typeface="Public Sans"/>
              </a:rPr>
              <a:t>Larissa</a:t>
            </a:r>
          </a:p>
        </p:txBody>
      </p:sp>
      <p:sp>
        <p:nvSpPr>
          <p:cNvPr id="1048645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  <p:sp>
        <p:nvSpPr>
          <p:cNvPr id="1048646" name="AutoShape 2"/>
          <p:cNvSpPr/>
          <p:nvPr/>
        </p:nvSpPr>
        <p:spPr>
          <a:xfrm>
            <a:off x="17259300" y="0"/>
            <a:ext cx="1028700" cy="10287000"/>
          </a:xfrm>
          <a:prstGeom prst="rect">
            <a:avLst/>
          </a:prstGeom>
          <a:solidFill>
            <a:srgbClr val="F6F6F6"/>
          </a:solidFill>
        </p:spPr>
      </p:sp>
      <p:sp>
        <p:nvSpPr>
          <p:cNvPr id="1048647" name="TextBox 9"/>
          <p:cNvSpPr txBox="1"/>
          <p:nvPr/>
        </p:nvSpPr>
        <p:spPr>
          <a:xfrm>
            <a:off x="1037367" y="1019175"/>
            <a:ext cx="13945241" cy="1314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319"/>
              </a:lnSpc>
            </a:pPr>
            <a:r>
              <a:rPr lang="en-US" sz="8599" dirty="0">
                <a:solidFill>
                  <a:srgbClr val="292929"/>
                </a:solidFill>
                <a:latin typeface="+mj-lt"/>
              </a:rPr>
              <a:t>INTRODUCTION CONT’D</a:t>
            </a:r>
          </a:p>
        </p:txBody>
      </p:sp>
      <p:sp>
        <p:nvSpPr>
          <p:cNvPr id="1048648" name="TextBox 10"/>
          <p:cNvSpPr txBox="1"/>
          <p:nvPr/>
        </p:nvSpPr>
        <p:spPr>
          <a:xfrm>
            <a:off x="1568793" y="8581683"/>
            <a:ext cx="5505766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30"/>
              </a:lnSpc>
            </a:pPr>
            <a:r>
              <a:rPr lang="en-US" sz="2800" dirty="0">
                <a:solidFill>
                  <a:srgbClr val="292929"/>
                </a:solidFill>
              </a:rPr>
              <a:t>A mechanical meter</a:t>
            </a:r>
          </a:p>
        </p:txBody>
      </p:sp>
      <p:sp>
        <p:nvSpPr>
          <p:cNvPr id="1048649" name="TextBox 11"/>
          <p:cNvSpPr txBox="1"/>
          <p:nvPr/>
        </p:nvSpPr>
        <p:spPr>
          <a:xfrm>
            <a:off x="9901006" y="8577803"/>
            <a:ext cx="7538327" cy="354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30"/>
              </a:lnSpc>
            </a:pPr>
            <a:r>
              <a:rPr lang="en-US" sz="3200" dirty="0">
                <a:solidFill>
                  <a:srgbClr val="292929"/>
                </a:solidFill>
              </a:rPr>
              <a:t>An </a:t>
            </a:r>
            <a:r>
              <a:rPr lang="en-US" sz="2800" dirty="0">
                <a:solidFill>
                  <a:srgbClr val="292929"/>
                </a:solidFill>
              </a:rPr>
              <a:t>electronic</a:t>
            </a:r>
            <a:r>
              <a:rPr lang="en-US" sz="3200" dirty="0">
                <a:solidFill>
                  <a:srgbClr val="292929"/>
                </a:solidFill>
              </a:rPr>
              <a:t> meter</a:t>
            </a:r>
          </a:p>
        </p:txBody>
      </p:sp>
      <p:sp>
        <p:nvSpPr>
          <p:cNvPr id="1048650" name="TextBox 12"/>
          <p:cNvSpPr txBox="1"/>
          <p:nvPr/>
        </p:nvSpPr>
        <p:spPr>
          <a:xfrm rot="5400000">
            <a:off x="16223586" y="2075081"/>
            <a:ext cx="3147755" cy="495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00"/>
              </a:lnSpc>
              <a:spcBef>
                <a:spcPct val="0"/>
              </a:spcBef>
            </a:pPr>
            <a:r>
              <a:rPr lang="en-US" sz="3000" dirty="0">
                <a:solidFill>
                  <a:srgbClr val="292929"/>
                </a:solidFill>
                <a:latin typeface="Public Sans"/>
              </a:rPr>
              <a:t>Samuel</a:t>
            </a:r>
          </a:p>
        </p:txBody>
      </p:sp>
      <p:sp>
        <p:nvSpPr>
          <p:cNvPr id="1048651" name="Slide Number Placeholder 12"/>
          <p:cNvSpPr txBox="1"/>
          <p:nvPr/>
        </p:nvSpPr>
        <p:spPr>
          <a:xfrm>
            <a:off x="16094183" y="1129841"/>
            <a:ext cx="1731227" cy="1636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5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  <p:sp>
        <p:nvSpPr>
          <p:cNvPr id="1048652" name="AutoShape 2"/>
          <p:cNvSpPr/>
          <p:nvPr/>
        </p:nvSpPr>
        <p:spPr>
          <a:xfrm>
            <a:off x="17259300" y="0"/>
            <a:ext cx="1028700" cy="10287000"/>
          </a:xfrm>
          <a:prstGeom prst="rect">
            <a:avLst/>
          </a:prstGeom>
          <a:solidFill>
            <a:srgbClr val="F69E00"/>
          </a:solidFill>
          <a:ln>
            <a:noFill/>
          </a:ln>
        </p:spPr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D56FCCB-380A-4FE6-9CBE-C4A29A3E4E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3931434"/>
            <a:ext cx="5638800" cy="429489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A3C5DD9-1D17-4DD8-B673-960AAEC40D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34" y="3318319"/>
            <a:ext cx="5453148" cy="49834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48" grpId="0"/>
      <p:bldP spid="10486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6"/>
          <p:cNvGrpSpPr/>
          <p:nvPr/>
        </p:nvGrpSpPr>
        <p:grpSpPr>
          <a:xfrm>
            <a:off x="1676400" y="4959471"/>
            <a:ext cx="3814904" cy="1873706"/>
            <a:chOff x="0" y="-38100"/>
            <a:chExt cx="5086539" cy="2498275"/>
          </a:xfrm>
        </p:grpSpPr>
        <p:sp>
          <p:nvSpPr>
            <p:cNvPr id="1048655" name="TextBox 7"/>
            <p:cNvSpPr txBox="1"/>
            <p:nvPr/>
          </p:nvSpPr>
          <p:spPr>
            <a:xfrm>
              <a:off x="0" y="1884442"/>
              <a:ext cx="5086539" cy="5757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80"/>
                </a:lnSpc>
              </a:pPr>
              <a:endParaRPr lang="en-US" sz="2600" dirty="0">
                <a:solidFill>
                  <a:srgbClr val="292929"/>
                </a:solidFill>
                <a:latin typeface="Public Sans"/>
              </a:endParaRPr>
            </a:p>
          </p:txBody>
        </p:sp>
        <p:sp>
          <p:nvSpPr>
            <p:cNvPr id="1048656" name="TextBox 8"/>
            <p:cNvSpPr txBox="1"/>
            <p:nvPr/>
          </p:nvSpPr>
          <p:spPr>
            <a:xfrm>
              <a:off x="0" y="-38100"/>
              <a:ext cx="5086539" cy="7632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80"/>
                </a:lnSpc>
              </a:pPr>
              <a:endParaRPr lang="en-US" sz="3600" dirty="0">
                <a:solidFill>
                  <a:schemeClr val="bg1"/>
                </a:solidFill>
                <a:latin typeface="Caladea Bold"/>
              </a:endParaRPr>
            </a:p>
          </p:txBody>
        </p:sp>
      </p:grpSp>
      <p:grpSp>
        <p:nvGrpSpPr>
          <p:cNvPr id="60" name="Group 20"/>
          <p:cNvGrpSpPr/>
          <p:nvPr/>
        </p:nvGrpSpPr>
        <p:grpSpPr>
          <a:xfrm>
            <a:off x="10841956" y="4959471"/>
            <a:ext cx="3814904" cy="1873705"/>
            <a:chOff x="0" y="-38100"/>
            <a:chExt cx="5086539" cy="2498274"/>
          </a:xfrm>
        </p:grpSpPr>
        <p:sp>
          <p:nvSpPr>
            <p:cNvPr id="1048657" name="TextBox 21"/>
            <p:cNvSpPr txBox="1"/>
            <p:nvPr/>
          </p:nvSpPr>
          <p:spPr>
            <a:xfrm>
              <a:off x="0" y="1884441"/>
              <a:ext cx="5086539" cy="5757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80"/>
                </a:lnSpc>
              </a:pPr>
              <a:endParaRPr lang="en-US" sz="2600" dirty="0">
                <a:solidFill>
                  <a:srgbClr val="292929"/>
                </a:solidFill>
                <a:latin typeface="Public Sans"/>
              </a:endParaRPr>
            </a:p>
          </p:txBody>
        </p:sp>
        <p:sp>
          <p:nvSpPr>
            <p:cNvPr id="1048658" name="TextBox 22"/>
            <p:cNvSpPr txBox="1"/>
            <p:nvPr/>
          </p:nvSpPr>
          <p:spPr>
            <a:xfrm>
              <a:off x="0" y="-38100"/>
              <a:ext cx="5086539" cy="8297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endParaRPr lang="en-US" sz="3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48659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  <p:sp>
        <p:nvSpPr>
          <p:cNvPr id="1048660" name="TextBox 9"/>
          <p:cNvSpPr txBox="1"/>
          <p:nvPr/>
        </p:nvSpPr>
        <p:spPr>
          <a:xfrm>
            <a:off x="1096672" y="1328500"/>
            <a:ext cx="13945241" cy="1314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319"/>
              </a:lnSpc>
            </a:pPr>
            <a:r>
              <a:rPr lang="en-US" sz="8599" dirty="0">
                <a:solidFill>
                  <a:srgbClr val="292929"/>
                </a:solidFill>
                <a:latin typeface="+mj-lt"/>
              </a:rPr>
              <a:t>INTRODUCTION CONT’D</a:t>
            </a:r>
          </a:p>
        </p:txBody>
      </p:sp>
      <p:sp>
        <p:nvSpPr>
          <p:cNvPr id="1048661" name="TextBox 10"/>
          <p:cNvSpPr txBox="1"/>
          <p:nvPr/>
        </p:nvSpPr>
        <p:spPr>
          <a:xfrm>
            <a:off x="6391117" y="8785375"/>
            <a:ext cx="5505766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30"/>
              </a:lnSpc>
            </a:pPr>
            <a:r>
              <a:rPr lang="en-US" sz="2800" dirty="0">
                <a:solidFill>
                  <a:srgbClr val="292929"/>
                </a:solidFill>
              </a:rPr>
              <a:t>A smart meter</a:t>
            </a:r>
          </a:p>
        </p:txBody>
      </p:sp>
      <p:sp>
        <p:nvSpPr>
          <p:cNvPr id="1048662" name="Slide Number Placeholder 12"/>
          <p:cNvSpPr txBox="1"/>
          <p:nvPr/>
        </p:nvSpPr>
        <p:spPr>
          <a:xfrm>
            <a:off x="16094183" y="1129841"/>
            <a:ext cx="1731227" cy="1636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5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  <p:pic>
        <p:nvPicPr>
          <p:cNvPr id="2097160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934" y="4424939"/>
            <a:ext cx="5715000" cy="3952875"/>
          </a:xfrm>
          <a:prstGeom prst="rect">
            <a:avLst/>
          </a:prstGeom>
        </p:spPr>
      </p:pic>
      <p:sp>
        <p:nvSpPr>
          <p:cNvPr id="1048663" name="AutoShape 2"/>
          <p:cNvSpPr/>
          <p:nvPr/>
        </p:nvSpPr>
        <p:spPr>
          <a:xfrm>
            <a:off x="17259300" y="0"/>
            <a:ext cx="1028700" cy="10287000"/>
          </a:xfrm>
          <a:prstGeom prst="rect">
            <a:avLst/>
          </a:prstGeom>
          <a:solidFill>
            <a:srgbClr val="F69E00"/>
          </a:soli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extBox 5"/>
          <p:cNvSpPr txBox="1"/>
          <p:nvPr/>
        </p:nvSpPr>
        <p:spPr>
          <a:xfrm>
            <a:off x="1676399" y="1438275"/>
            <a:ext cx="10124441" cy="13081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319"/>
              </a:lnSpc>
            </a:pPr>
            <a:r>
              <a:rPr lang="en-US" sz="8000" dirty="0">
                <a:solidFill>
                  <a:srgbClr val="292929"/>
                </a:solidFill>
                <a:latin typeface="+mj-lt"/>
              </a:rPr>
              <a:t>PROBLEM DEFINITION</a:t>
            </a:r>
          </a:p>
        </p:txBody>
      </p:sp>
      <p:grpSp>
        <p:nvGrpSpPr>
          <p:cNvPr id="63" name="Group 6"/>
          <p:cNvGrpSpPr/>
          <p:nvPr/>
        </p:nvGrpSpPr>
        <p:grpSpPr>
          <a:xfrm>
            <a:off x="1676400" y="4959471"/>
            <a:ext cx="3814904" cy="2380652"/>
            <a:chOff x="0" y="-38100"/>
            <a:chExt cx="5086539" cy="3174203"/>
          </a:xfrm>
        </p:grpSpPr>
        <p:sp>
          <p:nvSpPr>
            <p:cNvPr id="1048667" name="TextBox 7"/>
            <p:cNvSpPr txBox="1"/>
            <p:nvPr/>
          </p:nvSpPr>
          <p:spPr>
            <a:xfrm>
              <a:off x="0" y="1884442"/>
              <a:ext cx="5086539" cy="5757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80"/>
                </a:lnSpc>
              </a:pPr>
              <a:endParaRPr lang="en-US" sz="2600" dirty="0">
                <a:solidFill>
                  <a:srgbClr val="292929"/>
                </a:solidFill>
                <a:latin typeface="Public Sans"/>
              </a:endParaRPr>
            </a:p>
          </p:txBody>
        </p:sp>
        <p:sp>
          <p:nvSpPr>
            <p:cNvPr id="1048668" name="TextBox 8"/>
            <p:cNvSpPr txBox="1"/>
            <p:nvPr/>
          </p:nvSpPr>
          <p:spPr>
            <a:xfrm>
              <a:off x="0" y="-38100"/>
              <a:ext cx="5086539" cy="31742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80"/>
                </a:lnSpc>
              </a:pPr>
              <a:r>
                <a:rPr lang="en-US" sz="3600" dirty="0"/>
                <a:t>Absence of energy consumption data.</a:t>
              </a:r>
            </a:p>
            <a:p>
              <a:pPr>
                <a:lnSpc>
                  <a:spcPts val="4680"/>
                </a:lnSpc>
              </a:pPr>
              <a:endParaRPr lang="en-US" sz="3600" dirty="0">
                <a:latin typeface="Caladea Bold"/>
              </a:endParaRPr>
            </a:p>
          </p:txBody>
        </p:sp>
      </p:grpSp>
      <p:grpSp>
        <p:nvGrpSpPr>
          <p:cNvPr id="64" name="Group 9"/>
          <p:cNvGrpSpPr/>
          <p:nvPr/>
        </p:nvGrpSpPr>
        <p:grpSpPr>
          <a:xfrm>
            <a:off x="1676400" y="3649071"/>
            <a:ext cx="961029" cy="961029"/>
            <a:chOff x="0" y="0"/>
            <a:chExt cx="1281372" cy="1281372"/>
          </a:xfrm>
        </p:grpSpPr>
        <p:grpSp>
          <p:nvGrpSpPr>
            <p:cNvPr id="65" name="Group 10"/>
            <p:cNvGrpSpPr/>
            <p:nvPr/>
          </p:nvGrpSpPr>
          <p:grpSpPr>
            <a:xfrm>
              <a:off x="0" y="0"/>
              <a:ext cx="1281372" cy="1281372"/>
              <a:chOff x="0" y="0"/>
              <a:chExt cx="6350000" cy="6350000"/>
            </a:xfrm>
          </p:grpSpPr>
          <p:sp>
            <p:nvSpPr>
              <p:cNvPr id="1048669" name="Freeform 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8454D1"/>
              </a:solidFill>
            </p:spPr>
          </p:sp>
        </p:grpSp>
        <p:sp>
          <p:nvSpPr>
            <p:cNvPr id="1048670" name="TextBox 12"/>
            <p:cNvSpPr txBox="1"/>
            <p:nvPr/>
          </p:nvSpPr>
          <p:spPr>
            <a:xfrm>
              <a:off x="327497" y="311000"/>
              <a:ext cx="643240" cy="6286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3000">
                  <a:solidFill>
                    <a:srgbClr val="FFFFFF"/>
                  </a:solidFill>
                  <a:latin typeface="Caladea Bold"/>
                </a:rPr>
                <a:t>1</a:t>
              </a:r>
            </a:p>
          </p:txBody>
        </p:sp>
      </p:grpSp>
      <p:sp>
        <p:nvSpPr>
          <p:cNvPr id="1048679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  <p:sp>
        <p:nvSpPr>
          <p:cNvPr id="1048680" name="AutoShape 2"/>
          <p:cNvSpPr/>
          <p:nvPr/>
        </p:nvSpPr>
        <p:spPr>
          <a:xfrm>
            <a:off x="17259300" y="0"/>
            <a:ext cx="1028700" cy="10287000"/>
          </a:xfrm>
          <a:prstGeom prst="rect">
            <a:avLst/>
          </a:prstGeom>
          <a:solidFill>
            <a:srgbClr val="F69E00"/>
          </a:solidFill>
          <a:ln>
            <a:noFill/>
          </a:ln>
        </p:spPr>
      </p:sp>
      <p:grpSp>
        <p:nvGrpSpPr>
          <p:cNvPr id="30" name="Group 13">
            <a:extLst>
              <a:ext uri="{FF2B5EF4-FFF2-40B4-BE49-F238E27FC236}">
                <a16:creationId xmlns:a16="http://schemas.microsoft.com/office/drawing/2014/main" id="{8143957C-2C25-6A41-DE9C-845B7FDE4ADA}"/>
              </a:ext>
            </a:extLst>
          </p:cNvPr>
          <p:cNvGrpSpPr/>
          <p:nvPr/>
        </p:nvGrpSpPr>
        <p:grpSpPr>
          <a:xfrm>
            <a:off x="10290797" y="4971925"/>
            <a:ext cx="5719997" cy="1837926"/>
            <a:chOff x="-2540124" y="9605"/>
            <a:chExt cx="7626663" cy="2450569"/>
          </a:xfrm>
        </p:grpSpPr>
        <p:sp>
          <p:nvSpPr>
            <p:cNvPr id="31" name="TextBox 14">
              <a:extLst>
                <a:ext uri="{FF2B5EF4-FFF2-40B4-BE49-F238E27FC236}">
                  <a16:creationId xmlns:a16="http://schemas.microsoft.com/office/drawing/2014/main" id="{D19A5B55-71DC-4C30-0DE9-67B7AEFD7847}"/>
                </a:ext>
              </a:extLst>
            </p:cNvPr>
            <p:cNvSpPr txBox="1"/>
            <p:nvPr/>
          </p:nvSpPr>
          <p:spPr>
            <a:xfrm>
              <a:off x="0" y="1884441"/>
              <a:ext cx="5086539" cy="5757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80"/>
                </a:lnSpc>
              </a:pPr>
              <a:endParaRPr lang="en-US" sz="2600" dirty="0">
                <a:solidFill>
                  <a:srgbClr val="292929"/>
                </a:solidFill>
                <a:latin typeface="Public Sans"/>
              </a:endParaRPr>
            </a:p>
          </p:txBody>
        </p:sp>
        <p:sp>
          <p:nvSpPr>
            <p:cNvPr id="32" name="TextBox 15">
              <a:extLst>
                <a:ext uri="{FF2B5EF4-FFF2-40B4-BE49-F238E27FC236}">
                  <a16:creationId xmlns:a16="http://schemas.microsoft.com/office/drawing/2014/main" id="{9D1CD551-0AA7-2BA1-B920-863CF6826C41}"/>
                </a:ext>
              </a:extLst>
            </p:cNvPr>
            <p:cNvSpPr txBox="1"/>
            <p:nvPr/>
          </p:nvSpPr>
          <p:spPr>
            <a:xfrm>
              <a:off x="-2540124" y="9605"/>
              <a:ext cx="5086539" cy="22159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r>
                <a:rPr lang="en-US" sz="3600" dirty="0"/>
                <a:t>Inconveniencies faced by customers</a:t>
              </a:r>
            </a:p>
          </p:txBody>
        </p:sp>
      </p:grpSp>
      <p:grpSp>
        <p:nvGrpSpPr>
          <p:cNvPr id="33" name="Group 16">
            <a:extLst>
              <a:ext uri="{FF2B5EF4-FFF2-40B4-BE49-F238E27FC236}">
                <a16:creationId xmlns:a16="http://schemas.microsoft.com/office/drawing/2014/main" id="{3C76BDE6-68C0-670D-4739-89615BAB49D2}"/>
              </a:ext>
            </a:extLst>
          </p:cNvPr>
          <p:cNvGrpSpPr/>
          <p:nvPr/>
        </p:nvGrpSpPr>
        <p:grpSpPr>
          <a:xfrm>
            <a:off x="11563649" y="3625746"/>
            <a:ext cx="961029" cy="961029"/>
            <a:chOff x="0" y="0"/>
            <a:chExt cx="1281372" cy="1281372"/>
          </a:xfrm>
        </p:grpSpPr>
        <p:grpSp>
          <p:nvGrpSpPr>
            <p:cNvPr id="34" name="Group 17">
              <a:extLst>
                <a:ext uri="{FF2B5EF4-FFF2-40B4-BE49-F238E27FC236}">
                  <a16:creationId xmlns:a16="http://schemas.microsoft.com/office/drawing/2014/main" id="{451AFBFD-7863-0756-443C-22334770BAD7}"/>
                </a:ext>
              </a:extLst>
            </p:cNvPr>
            <p:cNvGrpSpPr/>
            <p:nvPr/>
          </p:nvGrpSpPr>
          <p:grpSpPr>
            <a:xfrm>
              <a:off x="0" y="0"/>
              <a:ext cx="1281372" cy="1281372"/>
              <a:chOff x="0" y="0"/>
              <a:chExt cx="6350000" cy="6350000"/>
            </a:xfrm>
          </p:grpSpPr>
          <p:sp>
            <p:nvSpPr>
              <p:cNvPr id="36" name="Freeform 18">
                <a:extLst>
                  <a:ext uri="{FF2B5EF4-FFF2-40B4-BE49-F238E27FC236}">
                    <a16:creationId xmlns:a16="http://schemas.microsoft.com/office/drawing/2014/main" id="{EBDDF066-A8C4-BAF7-6B47-A5E60A48002E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EF734C"/>
              </a:solidFill>
            </p:spPr>
          </p:sp>
        </p:grpSp>
        <p:sp>
          <p:nvSpPr>
            <p:cNvPr id="35" name="TextBox 19">
              <a:extLst>
                <a:ext uri="{FF2B5EF4-FFF2-40B4-BE49-F238E27FC236}">
                  <a16:creationId xmlns:a16="http://schemas.microsoft.com/office/drawing/2014/main" id="{9A43A3AD-FC05-D15D-A249-AB5920973731}"/>
                </a:ext>
              </a:extLst>
            </p:cNvPr>
            <p:cNvSpPr txBox="1"/>
            <p:nvPr/>
          </p:nvSpPr>
          <p:spPr>
            <a:xfrm>
              <a:off x="327497" y="311000"/>
              <a:ext cx="643240" cy="6286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3000">
                  <a:solidFill>
                    <a:srgbClr val="FFFFFF"/>
                  </a:solidFill>
                  <a:latin typeface="Caladea Bold"/>
                </a:rPr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  <p:sp>
        <p:nvSpPr>
          <p:cNvPr id="1048733" name="AutoShape 2"/>
          <p:cNvSpPr/>
          <p:nvPr/>
        </p:nvSpPr>
        <p:spPr>
          <a:xfrm>
            <a:off x="17259300" y="0"/>
            <a:ext cx="1028700" cy="10287000"/>
          </a:xfrm>
          <a:prstGeom prst="rect">
            <a:avLst/>
          </a:prstGeom>
          <a:solidFill>
            <a:srgbClr val="F69E00"/>
          </a:solidFill>
          <a:ln>
            <a:noFill/>
          </a:ln>
        </p:spPr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C09008-0497-AFE4-1FBE-B7BB707768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51" t="29258" r="1" b="12866"/>
          <a:stretch/>
        </p:blipFill>
        <p:spPr>
          <a:xfrm>
            <a:off x="-838200" y="0"/>
            <a:ext cx="15240000" cy="8382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FCFD35-38D1-EE99-F22C-45228EE49C78}"/>
              </a:ext>
            </a:extLst>
          </p:cNvPr>
          <p:cNvSpPr txBox="1"/>
          <p:nvPr/>
        </p:nvSpPr>
        <p:spPr>
          <a:xfrm>
            <a:off x="8070962" y="9332893"/>
            <a:ext cx="335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SOURCE: ECG POWER APP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DF34A6-1A2F-18E2-B51C-C873C81F12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3762" y="7004510"/>
            <a:ext cx="5835538" cy="32824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extBox 5"/>
          <p:cNvSpPr txBox="1"/>
          <p:nvPr/>
        </p:nvSpPr>
        <p:spPr>
          <a:xfrm>
            <a:off x="3189622" y="21769"/>
            <a:ext cx="9165556" cy="1314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19"/>
              </a:lnSpc>
            </a:pPr>
            <a:r>
              <a:rPr lang="en-US" sz="8599" dirty="0">
                <a:solidFill>
                  <a:srgbClr val="292929"/>
                </a:solidFill>
                <a:latin typeface="+mj-lt"/>
              </a:rPr>
              <a:t>OBJECTIVES</a:t>
            </a:r>
          </a:p>
        </p:txBody>
      </p:sp>
      <p:grpSp>
        <p:nvGrpSpPr>
          <p:cNvPr id="74" name="Group 6"/>
          <p:cNvGrpSpPr/>
          <p:nvPr/>
        </p:nvGrpSpPr>
        <p:grpSpPr>
          <a:xfrm>
            <a:off x="5235629" y="7734300"/>
            <a:ext cx="3814904" cy="1873706"/>
            <a:chOff x="0" y="-38100"/>
            <a:chExt cx="5086539" cy="2498275"/>
          </a:xfrm>
        </p:grpSpPr>
        <p:sp>
          <p:nvSpPr>
            <p:cNvPr id="1048684" name="TextBox 7"/>
            <p:cNvSpPr txBox="1"/>
            <p:nvPr/>
          </p:nvSpPr>
          <p:spPr>
            <a:xfrm>
              <a:off x="0" y="1884442"/>
              <a:ext cx="5086539" cy="5757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80"/>
                </a:lnSpc>
              </a:pPr>
              <a:endParaRPr lang="en-US" sz="2600" dirty="0">
                <a:solidFill>
                  <a:srgbClr val="292929"/>
                </a:solidFill>
                <a:latin typeface="Public Sans"/>
              </a:endParaRPr>
            </a:p>
          </p:txBody>
        </p:sp>
        <p:sp>
          <p:nvSpPr>
            <p:cNvPr id="1048685" name="TextBox 8"/>
            <p:cNvSpPr txBox="1"/>
            <p:nvPr/>
          </p:nvSpPr>
          <p:spPr>
            <a:xfrm>
              <a:off x="0" y="-38100"/>
              <a:ext cx="5086539" cy="7386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endParaRPr lang="en-US" sz="3600" dirty="0"/>
            </a:p>
          </p:txBody>
        </p:sp>
      </p:grpSp>
      <p:sp>
        <p:nvSpPr>
          <p:cNvPr id="1048688" name="TextBox 14"/>
          <p:cNvSpPr txBox="1"/>
          <p:nvPr/>
        </p:nvSpPr>
        <p:spPr>
          <a:xfrm>
            <a:off x="9982200" y="6401377"/>
            <a:ext cx="3814904" cy="431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80"/>
              </a:lnSpc>
            </a:pPr>
            <a:endParaRPr lang="en-US" sz="2600" dirty="0">
              <a:solidFill>
                <a:srgbClr val="292929"/>
              </a:solidFill>
              <a:latin typeface="Public Sans"/>
            </a:endParaRPr>
          </a:p>
        </p:txBody>
      </p:sp>
      <p:sp>
        <p:nvSpPr>
          <p:cNvPr id="1048696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  <p:sp>
        <p:nvSpPr>
          <p:cNvPr id="1048697" name="AutoShape 2"/>
          <p:cNvSpPr/>
          <p:nvPr/>
        </p:nvSpPr>
        <p:spPr>
          <a:xfrm>
            <a:off x="17259300" y="0"/>
            <a:ext cx="1028700" cy="10287000"/>
          </a:xfrm>
          <a:prstGeom prst="rect">
            <a:avLst/>
          </a:prstGeom>
          <a:solidFill>
            <a:srgbClr val="F69E00"/>
          </a:solidFill>
          <a:ln>
            <a:noFill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FD1774-4369-D811-85E4-62014AFF4D36}"/>
              </a:ext>
            </a:extLst>
          </p:cNvPr>
          <p:cNvSpPr txBox="1"/>
          <p:nvPr/>
        </p:nvSpPr>
        <p:spPr>
          <a:xfrm>
            <a:off x="-75776" y="2067449"/>
            <a:ext cx="815297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GENERAL RESEARCH OBJECTIVE</a:t>
            </a:r>
          </a:p>
          <a:p>
            <a:endParaRPr lang="en-US" sz="3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Build a model for providing and forecasting useful electricity consumption data</a:t>
            </a:r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endParaRPr lang="en-US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EA3BB6-F9AD-9CE5-DE18-E57AD6401360}"/>
              </a:ext>
            </a:extLst>
          </p:cNvPr>
          <p:cNvSpPr txBox="1"/>
          <p:nvPr/>
        </p:nvSpPr>
        <p:spPr>
          <a:xfrm>
            <a:off x="-95919" y="5143500"/>
            <a:ext cx="7239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SPECIFIC RESEARCH OBJECTIVES</a:t>
            </a:r>
          </a:p>
          <a:p>
            <a:endParaRPr lang="en-US" sz="2800" b="1" dirty="0"/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Trebuchet MS" panose="020B0603020202020204"/>
              </a:rPr>
              <a:t>Electricity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Trebuchet MS" panose="020B0603020202020204"/>
              </a:rPr>
              <a:t>consumption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pattern.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Trebuchet MS" panose="020B0603020202020204"/>
              </a:rPr>
              <a:t>Electricity consumption prediction.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TextBox 4"/>
          <p:cNvSpPr txBox="1"/>
          <p:nvPr/>
        </p:nvSpPr>
        <p:spPr>
          <a:xfrm>
            <a:off x="990600" y="571499"/>
            <a:ext cx="14097000" cy="13208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319"/>
              </a:lnSpc>
            </a:pPr>
            <a:r>
              <a:rPr lang="en-US" sz="8599" dirty="0">
                <a:latin typeface="+mj-lt"/>
              </a:rPr>
              <a:t>REVIEW OF RELATED WORKS</a:t>
            </a:r>
          </a:p>
        </p:txBody>
      </p:sp>
      <p:sp>
        <p:nvSpPr>
          <p:cNvPr id="1048710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  <p:sp>
        <p:nvSpPr>
          <p:cNvPr id="1048711" name="AutoShape 2"/>
          <p:cNvSpPr/>
          <p:nvPr/>
        </p:nvSpPr>
        <p:spPr>
          <a:xfrm>
            <a:off x="17259300" y="0"/>
            <a:ext cx="1028700" cy="10287000"/>
          </a:xfrm>
          <a:prstGeom prst="rect">
            <a:avLst/>
          </a:prstGeom>
          <a:solidFill>
            <a:srgbClr val="F69E00"/>
          </a:solidFill>
          <a:ln>
            <a:noFill/>
          </a:ln>
        </p:spPr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7113613-E5B6-58CB-78D2-EF498CED8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964857"/>
              </p:ext>
            </p:extLst>
          </p:nvPr>
        </p:nvGraphicFramePr>
        <p:xfrm>
          <a:off x="612589" y="1863089"/>
          <a:ext cx="15011400" cy="8160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5700">
                  <a:extLst>
                    <a:ext uri="{9D8B030D-6E8A-4147-A177-3AD203B41FA5}">
                      <a16:colId xmlns:a16="http://schemas.microsoft.com/office/drawing/2014/main" val="1781502095"/>
                    </a:ext>
                  </a:extLst>
                </a:gridCol>
                <a:gridCol w="7505700">
                  <a:extLst>
                    <a:ext uri="{9D8B030D-6E8A-4147-A177-3AD203B41FA5}">
                      <a16:colId xmlns:a16="http://schemas.microsoft.com/office/drawing/2014/main" val="3649212559"/>
                    </a:ext>
                  </a:extLst>
                </a:gridCol>
              </a:tblGrid>
              <a:tr h="1285875">
                <a:tc>
                  <a:txBody>
                    <a:bodyPr/>
                    <a:lstStyle/>
                    <a:p>
                      <a:pPr algn="ctr"/>
                      <a:r>
                        <a:rPr lang="en-US" sz="6600" dirty="0"/>
                        <a:t>AUTHOR(S)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/>
                        <a:t>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277821"/>
                  </a:ext>
                </a:extLst>
              </a:tr>
              <a:tr h="1845469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600" dirty="0" err="1"/>
                        <a:t>Aaroosh</a:t>
                      </a:r>
                      <a:r>
                        <a:rPr lang="en-US" sz="3600" dirty="0"/>
                        <a:t> </a:t>
                      </a:r>
                      <a:r>
                        <a:rPr lang="en-US" sz="3600" dirty="0" err="1"/>
                        <a:t>Pandoh</a:t>
                      </a:r>
                      <a:endParaRPr lang="en-US" sz="3600" dirty="0"/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600" dirty="0"/>
                        <a:t>Aditya Santosh </a:t>
                      </a:r>
                      <a:r>
                        <a:rPr lang="en-US" sz="3600" dirty="0" err="1"/>
                        <a:t>Wasekar</a:t>
                      </a:r>
                      <a:endParaRPr lang="en-US" sz="3600" dirty="0"/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600" dirty="0"/>
                        <a:t>Shubham Sarkar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600" dirty="0" err="1"/>
                        <a:t>Anit</a:t>
                      </a:r>
                      <a:r>
                        <a:rPr lang="en-US" sz="3600" dirty="0"/>
                        <a:t> </a:t>
                      </a:r>
                      <a:r>
                        <a:rPr lang="en-US" sz="3600" dirty="0" err="1"/>
                        <a:t>Basu</a:t>
                      </a:r>
                      <a:r>
                        <a:rPr lang="en-US" sz="3600" dirty="0"/>
                        <a:t> Thakur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lvl="0" indent="-45720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4000" dirty="0"/>
                        <a:t>Smart Electricity Meter Monitoring and Prediction using </a:t>
                      </a:r>
                      <a:r>
                        <a:rPr lang="en-US" sz="4000" dirty="0" err="1"/>
                        <a:t>iSocket</a:t>
                      </a:r>
                      <a:endParaRPr lang="en-US" sz="40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506289"/>
                  </a:ext>
                </a:extLst>
              </a:tr>
              <a:tr h="1845469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600" dirty="0" err="1"/>
                        <a:t>Srikrishna</a:t>
                      </a:r>
                      <a:r>
                        <a:rPr lang="en-US" sz="3600" dirty="0"/>
                        <a:t> Prasad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600" dirty="0" err="1"/>
                        <a:t>Avinash</a:t>
                      </a:r>
                      <a:r>
                        <a:rPr lang="en-US" sz="3600" dirty="0"/>
                        <a:t> S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lvl="0" indent="-45720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4000" dirty="0"/>
                        <a:t>Smart meter data analytics using </a:t>
                      </a:r>
                      <a:r>
                        <a:rPr lang="en-US" sz="4000" dirty="0" err="1"/>
                        <a:t>opentsdb</a:t>
                      </a:r>
                      <a:r>
                        <a:rPr lang="en-US" sz="4000" dirty="0"/>
                        <a:t> and Hadoop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57900"/>
                  </a:ext>
                </a:extLst>
              </a:tr>
              <a:tr h="1845469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pl-PL" sz="3600" b="0" dirty="0"/>
                        <a:t>Grzegorz Dudek</a:t>
                      </a:r>
                      <a:endParaRPr lang="en-US" sz="3600" b="0" dirty="0"/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pl-PL" sz="3600" b="0" dirty="0"/>
                        <a:t>Anna Gawlak</a:t>
                      </a:r>
                      <a:endParaRPr lang="en-US" sz="3600" b="0" dirty="0"/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pl-PL" sz="3600" b="0" dirty="0"/>
                        <a:t> Mirosáaw Kornatka</a:t>
                      </a:r>
                      <a:endParaRPr lang="en-US" sz="3600" b="0" dirty="0"/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600" b="0" dirty="0"/>
                        <a:t>Jerzy </a:t>
                      </a:r>
                      <a:r>
                        <a:rPr lang="en-US" sz="3600" b="0" dirty="0" err="1"/>
                        <a:t>Szkutnik</a:t>
                      </a:r>
                      <a:endParaRPr lang="en-US" sz="3600" b="0" dirty="0"/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lvl="0" indent="-45720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600" dirty="0"/>
                        <a:t>Analysis of Smart Meter Data for Electricity Consumers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454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874013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3868</TotalTime>
  <Words>269</Words>
  <Application>Microsoft Office PowerPoint</Application>
  <PresentationFormat>Custom</PresentationFormat>
  <Paragraphs>124</Paragraphs>
  <Slides>15</Slides>
  <Notes>6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Caladea Bold</vt:lpstr>
      <vt:lpstr>Montserrat Classic</vt:lpstr>
      <vt:lpstr>Trebuchet MS</vt:lpstr>
      <vt:lpstr>Arial</vt:lpstr>
      <vt:lpstr>Public Sans</vt:lpstr>
      <vt:lpstr>Calibri</vt:lpstr>
      <vt:lpstr>Berlin</vt:lpstr>
      <vt:lpstr>SMART ELECTRICITY     METER MONITORING AND PREDICTION – A CASE STUDY IN GHANA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Orange Yellow and Violet Geometric Flat Shapes Group Project Education Presentation</dc:title>
  <dc:creator>ENERST ENTERPRISE</dc:creator>
  <cp:lastModifiedBy>HP</cp:lastModifiedBy>
  <cp:revision>10</cp:revision>
  <dcterms:created xsi:type="dcterms:W3CDTF">2006-08-16T00:00:00Z</dcterms:created>
  <dcterms:modified xsi:type="dcterms:W3CDTF">2022-06-24T13:27:17Z</dcterms:modified>
</cp:coreProperties>
</file>