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1480" autoAdjust="0"/>
  </p:normalViewPr>
  <p:slideViewPr>
    <p:cSldViewPr snapToGrid="0">
      <p:cViewPr varScale="1">
        <p:scale>
          <a:sx n="60" d="100"/>
          <a:sy n="60" d="100"/>
        </p:scale>
        <p:origin x="42" y="210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popular-languag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799803149606299"/>
          <c:y val="0.11152777777777778"/>
          <c:w val="0.77839085739282587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'popular-languages'!$B$1</c:f>
              <c:strCache>
                <c:ptCount val="1"/>
                <c:pt idx="0">
                  <c:v>Annual Average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'popular-languages'!$A$2:$A$11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'popular-languages'!$B$2:$B$11</c:f>
              <c:numCache>
                <c:formatCode>"$"#,##0_);[Red]\("$"#,##0\)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48-4357-9742-D9C493AAD0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3029056"/>
        <c:axId val="393029776"/>
      </c:barChart>
      <c:catAx>
        <c:axId val="393029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029776"/>
        <c:crosses val="autoZero"/>
        <c:auto val="1"/>
        <c:lblAlgn val="ctr"/>
        <c:lblOffset val="100"/>
        <c:noMultiLvlLbl val="0"/>
      </c:catAx>
      <c:valAx>
        <c:axId val="39302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0290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reporting/936ddaff-3a99-47d6-b667-965303936193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6280"/>
            <a:ext cx="11231879" cy="2839721"/>
          </a:xfrm>
          <a:noFill/>
        </p:spPr>
        <p:txBody>
          <a:bodyPr>
            <a:normAutofit/>
          </a:bodyPr>
          <a:lstStyle/>
          <a:p>
            <a:pPr fontAlgn="base"/>
            <a:r>
              <a:rPr lang="en-US" sz="3600" dirty="0"/>
              <a:t>Emerging Tech Skills: Developer Survey Analysis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212" y="3853167"/>
            <a:ext cx="9135454" cy="1655762"/>
          </a:xfrm>
          <a:noFill/>
        </p:spPr>
        <p:txBody>
          <a:bodyPr/>
          <a:lstStyle/>
          <a:p>
            <a:r>
              <a:rPr lang="en-US" b="1" dirty="0"/>
              <a:t>Name: Samue Chan </a:t>
            </a:r>
            <a:r>
              <a:rPr lang="en-US" b="1" dirty="0" err="1"/>
              <a:t>Yankah</a:t>
            </a:r>
            <a:endParaRPr lang="en-US" b="1" dirty="0"/>
          </a:p>
          <a:p>
            <a:r>
              <a:rPr lang="en-US" b="1" dirty="0"/>
              <a:t>Date: 31 August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579" y="10161"/>
            <a:ext cx="3392781" cy="238760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r>
              <a:rPr lang="en-US" dirty="0"/>
              <a:t>• PostgreSQL leads in reliability and scalability</a:t>
            </a:r>
          </a:p>
          <a:p>
            <a:pPr marL="0" indent="0">
              <a:buNone/>
            </a:pPr>
            <a:r>
              <a:rPr lang="en-US" dirty="0"/>
              <a:t>• MongoDB and Firebase gaining traction for cloud-native apps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r>
              <a:rPr lang="en-US" dirty="0"/>
              <a:t>Shift toward flexible, developer-friendly database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https://lookerstudio.google.com/reporting/936ddaff-3a99-47d6-b667-965303936193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B03-F857-3EC0-249E-AE03F391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410D9-563B-A85D-E338-942A900C7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3" y="1499977"/>
            <a:ext cx="10515600" cy="50651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0BF9-AB8D-4916-3BC9-E2E92E08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B17D2-E3BF-7721-DCC7-3FFA46130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1451066"/>
            <a:ext cx="10631905" cy="51180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1A98-8DF3-E66E-19C4-7D764255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9F6C2-764A-BA06-9677-37EE95D3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11" y="1475249"/>
            <a:ext cx="10663989" cy="47822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- Younger developers favor emerging languages like Go and Rust</a:t>
            </a:r>
          </a:p>
          <a:p>
            <a:r>
              <a:rPr lang="en-US" dirty="0"/>
              <a:t>- Cloud and AI-related roles show regional clustering</a:t>
            </a:r>
          </a:p>
          <a:p>
            <a:r>
              <a:rPr lang="en-US" dirty="0"/>
              <a:t>- Database preferences vary by company size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 Python and SQL are essential</a:t>
            </a:r>
          </a:p>
          <a:p>
            <a:endParaRPr lang="en-US" dirty="0"/>
          </a:p>
          <a:p>
            <a:r>
              <a:rPr lang="en-US" dirty="0"/>
              <a:t> Rust and Go are rising stars</a:t>
            </a:r>
          </a:p>
          <a:p>
            <a:endParaRPr lang="en-US" dirty="0"/>
          </a:p>
          <a:p>
            <a:r>
              <a:rPr lang="en-US" dirty="0"/>
              <a:t>Cloud and AI tools are reshaping workflows</a:t>
            </a:r>
          </a:p>
          <a:p>
            <a:endParaRPr lang="en-US" dirty="0"/>
          </a:p>
          <a:p>
            <a:r>
              <a:rPr lang="en-US" dirty="0"/>
              <a:t>Education paths are diversifying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 Expect increased competition for developers skilled in Python, cloud tech, and AI tools.</a:t>
            </a:r>
          </a:p>
          <a:p>
            <a:r>
              <a:rPr lang="en-US" dirty="0"/>
              <a:t> Consider candidates with non-traditional education paths—online learners are thriving.</a:t>
            </a:r>
          </a:p>
          <a:p>
            <a:r>
              <a:rPr lang="en-US" dirty="0"/>
              <a:t>Invest in remote-friendly infrastructure to attract top talent.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2903621" y="1825625"/>
            <a:ext cx="84501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Align learning with market demand</a:t>
            </a:r>
          </a:p>
          <a:p>
            <a:r>
              <a:rPr lang="en-US" dirty="0"/>
              <a:t>Focus on versatile tools (Python, SQL)</a:t>
            </a:r>
          </a:p>
          <a:p>
            <a:r>
              <a:rPr lang="en-US" dirty="0"/>
              <a:t>Stay updated on emerging tech (Rust, cloud DBs)</a:t>
            </a:r>
          </a:p>
          <a:p>
            <a:r>
              <a:rPr lang="en-US" dirty="0"/>
              <a:t>Use dashboards to monitor trends</a:t>
            </a:r>
          </a:p>
          <a:p>
            <a:r>
              <a:rPr lang="en-US" dirty="0"/>
              <a:t> Developer trends reflect evolving industry needs</a:t>
            </a:r>
          </a:p>
          <a:p>
            <a:r>
              <a:rPr lang="en-US" dirty="0"/>
              <a:t>Job market favors adaptable, full-stack skillsets</a:t>
            </a:r>
          </a:p>
          <a:p>
            <a:r>
              <a:rPr lang="en-US" dirty="0"/>
              <a:t>Data-driven insights can guide career and hiring strategies</a:t>
            </a:r>
          </a:p>
          <a:p>
            <a:endParaRPr lang="en-US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B380D-DC18-6C69-F2CC-78ADB27B2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781" y="1392469"/>
            <a:ext cx="8572499" cy="48479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878305" y="1524001"/>
            <a:ext cx="10525371" cy="353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AB61CB0-AC28-AA36-5142-27660757D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36209"/>
              </p:ext>
            </p:extLst>
          </p:nvPr>
        </p:nvGraphicFramePr>
        <p:xfrm>
          <a:off x="878305" y="2534653"/>
          <a:ext cx="10303042" cy="3753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3803813" y="1825624"/>
            <a:ext cx="7549988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Python, JavaScript and </a:t>
            </a:r>
            <a:r>
              <a:rPr lang="en-US" sz="2400" b="1" dirty="0" err="1"/>
              <a:t>Sql</a:t>
            </a:r>
            <a:r>
              <a:rPr lang="en-US" sz="2400" b="1" dirty="0"/>
              <a:t> are the top programming languages in current demand</a:t>
            </a:r>
          </a:p>
          <a:p>
            <a:r>
              <a:rPr lang="en-US" sz="2400" b="1" dirty="0" err="1"/>
              <a:t>PostgreSql</a:t>
            </a:r>
            <a:r>
              <a:rPr lang="en-US" sz="2400" b="1" dirty="0"/>
              <a:t> and </a:t>
            </a:r>
            <a:r>
              <a:rPr lang="en-US" sz="2400" b="1" dirty="0" err="1"/>
              <a:t>MonoDB</a:t>
            </a:r>
            <a:r>
              <a:rPr lang="en-US" sz="2400" b="1" dirty="0"/>
              <a:t> show strong growth among </a:t>
            </a:r>
            <a:r>
              <a:rPr lang="en-US" sz="2400" b="1" dirty="0">
                <a:latin typeface="IBM Plex Mono Text"/>
              </a:rPr>
              <a:t>databases</a:t>
            </a:r>
          </a:p>
          <a:p>
            <a:r>
              <a:rPr lang="en-US" sz="2400" b="1" dirty="0"/>
              <a:t>Vs Code dominates IDE usage</a:t>
            </a:r>
          </a:p>
          <a:p>
            <a:r>
              <a:rPr lang="en-US" sz="2400" b="1" dirty="0"/>
              <a:t>Job postings emphasize cloud and data skills</a:t>
            </a:r>
          </a:p>
          <a:p>
            <a:endParaRPr lang="en-US" sz="2400" b="1" dirty="0"/>
          </a:p>
          <a:p>
            <a:r>
              <a:rPr lang="en-US" sz="2400" b="1" dirty="0"/>
              <a:t>Dashboards reveal regional skill gaps and future trends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1" y="2334846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31" y="2101615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3368843" y="1825625"/>
            <a:ext cx="7984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• Purpose: Identify emerging tech skills from developer data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• Audience: IT consulting firm   stakeholders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• Value: Inform hiring and training strategies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3176338" y="1825625"/>
            <a:ext cx="92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Sources: Stack Overflow survey, jo-postings.xlsx, training portals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Collection: CVS import, Excel parsing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Wrangling: Cleaned missing values, normalized skill names ,merged datasets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3F900-F166-BEB7-F740-8C872536D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10DC-B757-47AF-44F4-D6EC9F4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D05E-A3D3-356F-EB51-94E7A1AE2A61}"/>
              </a:ext>
            </a:extLst>
          </p:cNvPr>
          <p:cNvSpPr txBox="1">
            <a:spLocks/>
          </p:cNvSpPr>
          <p:nvPr/>
        </p:nvSpPr>
        <p:spPr>
          <a:xfrm>
            <a:off x="1043114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800"/>
          </a:p>
          <a:p>
            <a:pPr marL="0" indent="0">
              <a:buFont typeface="Arial"/>
              <a:buNone/>
            </a:pPr>
            <a:endParaRPr lang="en-US" sz="1800"/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DBD02-5498-37EA-29E1-3627DE71CEF5}"/>
              </a:ext>
            </a:extLst>
          </p:cNvPr>
          <p:cNvSpPr txBox="1"/>
          <p:nvPr/>
        </p:nvSpPr>
        <p:spPr>
          <a:xfrm>
            <a:off x="561474" y="1792250"/>
            <a:ext cx="107923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- Bar chart: Top 10 languages (e.g., Python, JavaScript, Java)</a:t>
            </a:r>
          </a:p>
          <a:p>
            <a:r>
              <a:rPr lang="en-US" sz="2800" b="1" dirty="0"/>
              <a:t>- Future trend chart: Based on survey or GitHub growth</a:t>
            </a:r>
          </a:p>
          <a:p>
            <a:r>
              <a:rPr lang="en-US" sz="2800" b="1" dirty="0"/>
              <a:t>- Mention implications: e.g., Python’s dominance in AI, JavaScript in web dev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90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AA141-2C3A-617C-4860-FA7F27B2A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327564"/>
            <a:ext cx="5410199" cy="3670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A5DEC6-59E3-0B87-8952-2F2A65C49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16" y="2327564"/>
            <a:ext cx="4843548" cy="3670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Python remains dominant across roles</a:t>
            </a:r>
          </a:p>
          <a:p>
            <a:r>
              <a:rPr lang="en-US" dirty="0"/>
              <a:t>Rust and TypeScript show upward momentum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r>
              <a:rPr lang="en-US" dirty="0"/>
              <a:t>Developers should invest in modern, scalable languages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current year goes here 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next year goes here.&gt;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1AD4F-C7E8-9420-7316-777F226A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2327564"/>
            <a:ext cx="5171540" cy="3658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9C0689-8214-3B8B-24AF-A3D0D734F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08" y="2314637"/>
            <a:ext cx="5171540" cy="3670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Props1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55be751-a274-42e8-93fb-f39d3b9bccc8"/>
    <ds:schemaRef ds:uri="http://purl.org/dc/terms/"/>
    <ds:schemaRef ds:uri="f80a141d-92ca-4d3d-9308-f7e7b1d44ce8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473</TotalTime>
  <Words>500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Helv</vt:lpstr>
      <vt:lpstr>IBM Plex Mono</vt:lpstr>
      <vt:lpstr>IBM Plex Mono Text</vt:lpstr>
      <vt:lpstr>IBM Plex Sans</vt:lpstr>
      <vt:lpstr>IBM Plex Sans SemiBold</vt:lpstr>
      <vt:lpstr>SLIDE_TEMPLATE_skill_network</vt:lpstr>
      <vt:lpstr>Emerging Tech Skills: Developer Survey Analysis 2024</vt:lpstr>
      <vt:lpstr>PowerPoint Presentation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Kofi Annan</cp:lastModifiedBy>
  <cp:revision>24</cp:revision>
  <dcterms:created xsi:type="dcterms:W3CDTF">2024-10-30T05:40:03Z</dcterms:created>
  <dcterms:modified xsi:type="dcterms:W3CDTF">2025-08-31T23:12:27Z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